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5.xml" ContentType="application/vnd.openxmlformats-officedocument.drawingml.diagramData+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sldIdLst>
    <p:sldId id="550" r:id="rId2"/>
    <p:sldId id="571" r:id="rId3"/>
    <p:sldId id="601" r:id="rId4"/>
    <p:sldId id="558" r:id="rId5"/>
    <p:sldId id="600" r:id="rId6"/>
    <p:sldId id="602" r:id="rId7"/>
    <p:sldId id="540" r:id="rId8"/>
    <p:sldId id="603" r:id="rId9"/>
    <p:sldId id="530" r:id="rId10"/>
    <p:sldId id="557" r:id="rId11"/>
    <p:sldId id="526" r:id="rId12"/>
    <p:sldId id="527" r:id="rId13"/>
    <p:sldId id="533" r:id="rId14"/>
    <p:sldId id="598" r:id="rId15"/>
    <p:sldId id="535" r:id="rId16"/>
    <p:sldId id="536" r:id="rId17"/>
    <p:sldId id="604" r:id="rId18"/>
    <p:sldId id="605" r:id="rId19"/>
    <p:sldId id="542" r:id="rId20"/>
    <p:sldId id="543" r:id="rId21"/>
    <p:sldId id="572" r:id="rId22"/>
    <p:sldId id="596" r:id="rId23"/>
    <p:sldId id="599" r:id="rId24"/>
    <p:sldId id="597" r:id="rId25"/>
    <p:sldId id="576" r:id="rId26"/>
    <p:sldId id="551" r:id="rId27"/>
    <p:sldId id="595" r:id="rId28"/>
    <p:sldId id="549" r:id="rId2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CC00FF"/>
    <a:srgbClr val="F2E5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C0163C-E5F2-4086-A252-5C8C4031806D}" v="35" dt="2022-02-24T17:18:56.040"/>
    <p1510:client id="{F176C9A9-10E9-412F-9679-C32D0A1D6592}" v="2250" dt="2022-02-24T15:08:18.73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18" autoAdjust="0"/>
    <p:restoredTop sz="66827" autoAdjust="0"/>
  </p:normalViewPr>
  <p:slideViewPr>
    <p:cSldViewPr snapToGrid="0">
      <p:cViewPr varScale="1">
        <p:scale>
          <a:sx n="53" d="100"/>
          <a:sy n="53" d="100"/>
        </p:scale>
        <p:origin x="157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FÍA GONZÁLEZ CORREA" userId="032704dc-7279-4b80-a452-9867886fa0c9" providerId="ADAL" clId="{57C0163C-E5F2-4086-A252-5C8C4031806D}"/>
    <pc:docChg chg="undo custSel addSld delSld modSld sldOrd">
      <pc:chgData name="SOFÍA GONZÁLEZ CORREA" userId="032704dc-7279-4b80-a452-9867886fa0c9" providerId="ADAL" clId="{57C0163C-E5F2-4086-A252-5C8C4031806D}" dt="2022-02-24T17:19:27.691" v="93" actId="20577"/>
      <pc:docMkLst>
        <pc:docMk/>
      </pc:docMkLst>
      <pc:sldChg chg="modNotesTx">
        <pc:chgData name="SOFÍA GONZÁLEZ CORREA" userId="032704dc-7279-4b80-a452-9867886fa0c9" providerId="ADAL" clId="{57C0163C-E5F2-4086-A252-5C8C4031806D}" dt="2022-02-24T17:18:07.191" v="69" actId="20577"/>
        <pc:sldMkLst>
          <pc:docMk/>
          <pc:sldMk cId="866118394" sldId="526"/>
        </pc:sldMkLst>
      </pc:sldChg>
      <pc:sldChg chg="modNotesTx">
        <pc:chgData name="SOFÍA GONZÁLEZ CORREA" userId="032704dc-7279-4b80-a452-9867886fa0c9" providerId="ADAL" clId="{57C0163C-E5F2-4086-A252-5C8C4031806D}" dt="2022-02-24T17:18:11.447" v="72" actId="20577"/>
        <pc:sldMkLst>
          <pc:docMk/>
          <pc:sldMk cId="3182752086" sldId="527"/>
        </pc:sldMkLst>
      </pc:sldChg>
      <pc:sldChg chg="delSp modSp mod delAnim modNotesTx">
        <pc:chgData name="SOFÍA GONZÁLEZ CORREA" userId="032704dc-7279-4b80-a452-9867886fa0c9" providerId="ADAL" clId="{57C0163C-E5F2-4086-A252-5C8C4031806D}" dt="2022-02-24T17:18:21.086" v="80" actId="20577"/>
        <pc:sldMkLst>
          <pc:docMk/>
          <pc:sldMk cId="625407443" sldId="533"/>
        </pc:sldMkLst>
        <pc:spChg chg="del">
          <ac:chgData name="SOFÍA GONZÁLEZ CORREA" userId="032704dc-7279-4b80-a452-9867886fa0c9" providerId="ADAL" clId="{57C0163C-E5F2-4086-A252-5C8C4031806D}" dt="2022-02-24T15:14:35.231" v="2" actId="478"/>
          <ac:spMkLst>
            <pc:docMk/>
            <pc:sldMk cId="625407443" sldId="533"/>
            <ac:spMk id="12" creationId="{F5EF350D-A71B-4203-B0F0-CE564A3F4354}"/>
          </ac:spMkLst>
        </pc:spChg>
        <pc:spChg chg="del">
          <ac:chgData name="SOFÍA GONZÁLEZ CORREA" userId="032704dc-7279-4b80-a452-9867886fa0c9" providerId="ADAL" clId="{57C0163C-E5F2-4086-A252-5C8C4031806D}" dt="2022-02-24T15:14:40.905" v="6" actId="478"/>
          <ac:spMkLst>
            <pc:docMk/>
            <pc:sldMk cId="625407443" sldId="533"/>
            <ac:spMk id="13" creationId="{42D0FEE3-3FE7-45D2-BEAF-F099CDDACF0A}"/>
          </ac:spMkLst>
        </pc:spChg>
        <pc:spChg chg="del">
          <ac:chgData name="SOFÍA GONZÁLEZ CORREA" userId="032704dc-7279-4b80-a452-9867886fa0c9" providerId="ADAL" clId="{57C0163C-E5F2-4086-A252-5C8C4031806D}" dt="2022-02-24T15:14:37.038" v="3" actId="478"/>
          <ac:spMkLst>
            <pc:docMk/>
            <pc:sldMk cId="625407443" sldId="533"/>
            <ac:spMk id="14" creationId="{6FFCBA78-FD76-49E9-A059-D436FF00B138}"/>
          </ac:spMkLst>
        </pc:spChg>
        <pc:spChg chg="del">
          <ac:chgData name="SOFÍA GONZÁLEZ CORREA" userId="032704dc-7279-4b80-a452-9867886fa0c9" providerId="ADAL" clId="{57C0163C-E5F2-4086-A252-5C8C4031806D}" dt="2022-02-24T15:14:42.985" v="7" actId="478"/>
          <ac:spMkLst>
            <pc:docMk/>
            <pc:sldMk cId="625407443" sldId="533"/>
            <ac:spMk id="15" creationId="{8930FC87-DFF4-4674-BB62-F5C8C52476BF}"/>
          </ac:spMkLst>
        </pc:spChg>
        <pc:spChg chg="del">
          <ac:chgData name="SOFÍA GONZÁLEZ CORREA" userId="032704dc-7279-4b80-a452-9867886fa0c9" providerId="ADAL" clId="{57C0163C-E5F2-4086-A252-5C8C4031806D}" dt="2022-02-24T15:14:39.897" v="5" actId="478"/>
          <ac:spMkLst>
            <pc:docMk/>
            <pc:sldMk cId="625407443" sldId="533"/>
            <ac:spMk id="16" creationId="{9BD36019-B2DF-4605-94C7-978634CEF734}"/>
          </ac:spMkLst>
        </pc:spChg>
        <pc:spChg chg="del">
          <ac:chgData name="SOFÍA GONZÁLEZ CORREA" userId="032704dc-7279-4b80-a452-9867886fa0c9" providerId="ADAL" clId="{57C0163C-E5F2-4086-A252-5C8C4031806D}" dt="2022-02-24T15:14:34.017" v="1" actId="478"/>
          <ac:spMkLst>
            <pc:docMk/>
            <pc:sldMk cId="625407443" sldId="533"/>
            <ac:spMk id="17" creationId="{0BB182F8-B109-4059-B665-68A815C478C9}"/>
          </ac:spMkLst>
        </pc:spChg>
        <pc:graphicFrameChg chg="mod">
          <ac:chgData name="SOFÍA GONZÁLEZ CORREA" userId="032704dc-7279-4b80-a452-9867886fa0c9" providerId="ADAL" clId="{57C0163C-E5F2-4086-A252-5C8C4031806D}" dt="2022-02-24T15:14:37.776" v="4" actId="20577"/>
          <ac:graphicFrameMkLst>
            <pc:docMk/>
            <pc:sldMk cId="625407443" sldId="533"/>
            <ac:graphicFrameMk id="8" creationId="{95877E47-30F5-4686-B981-7538BF564143}"/>
          </ac:graphicFrameMkLst>
        </pc:graphicFrameChg>
        <pc:graphicFrameChg chg="mod">
          <ac:chgData name="SOFÍA GONZÁLEZ CORREA" userId="032704dc-7279-4b80-a452-9867886fa0c9" providerId="ADAL" clId="{57C0163C-E5F2-4086-A252-5C8C4031806D}" dt="2022-02-24T17:18:21.086" v="80" actId="20577"/>
          <ac:graphicFrameMkLst>
            <pc:docMk/>
            <pc:sldMk cId="625407443" sldId="533"/>
            <ac:graphicFrameMk id="9" creationId="{19124865-F556-4752-9B26-8EDA118FBD37}"/>
          </ac:graphicFrameMkLst>
        </pc:graphicFrameChg>
      </pc:sldChg>
      <pc:sldChg chg="modNotesTx">
        <pc:chgData name="SOFÍA GONZÁLEZ CORREA" userId="032704dc-7279-4b80-a452-9867886fa0c9" providerId="ADAL" clId="{57C0163C-E5F2-4086-A252-5C8C4031806D}" dt="2022-02-24T17:18:38.817" v="81" actId="6549"/>
        <pc:sldMkLst>
          <pc:docMk/>
          <pc:sldMk cId="2321058011" sldId="536"/>
        </pc:sldMkLst>
      </pc:sldChg>
      <pc:sldChg chg="modSp mod modNotesTx">
        <pc:chgData name="SOFÍA GONZÁLEZ CORREA" userId="032704dc-7279-4b80-a452-9867886fa0c9" providerId="ADAL" clId="{57C0163C-E5F2-4086-A252-5C8C4031806D}" dt="2022-02-24T17:17:26.056" v="65" actId="6549"/>
        <pc:sldMkLst>
          <pc:docMk/>
          <pc:sldMk cId="2399837222" sldId="540"/>
        </pc:sldMkLst>
        <pc:spChg chg="mod">
          <ac:chgData name="SOFÍA GONZÁLEZ CORREA" userId="032704dc-7279-4b80-a452-9867886fa0c9" providerId="ADAL" clId="{57C0163C-E5F2-4086-A252-5C8C4031806D}" dt="2022-02-24T17:17:01.733" v="62" actId="20577"/>
          <ac:spMkLst>
            <pc:docMk/>
            <pc:sldMk cId="2399837222" sldId="540"/>
            <ac:spMk id="2" creationId="{D19F7CCD-0A14-4199-B17A-940399E66018}"/>
          </ac:spMkLst>
        </pc:spChg>
      </pc:sldChg>
      <pc:sldChg chg="modNotesTx">
        <pc:chgData name="SOFÍA GONZÁLEZ CORREA" userId="032704dc-7279-4b80-a452-9867886fa0c9" providerId="ADAL" clId="{57C0163C-E5F2-4086-A252-5C8C4031806D}" dt="2022-02-24T17:19:15.876" v="89" actId="20577"/>
        <pc:sldMkLst>
          <pc:docMk/>
          <pc:sldMk cId="2419060368" sldId="543"/>
        </pc:sldMkLst>
      </pc:sldChg>
      <pc:sldChg chg="del">
        <pc:chgData name="SOFÍA GONZÁLEZ CORREA" userId="032704dc-7279-4b80-a452-9867886fa0c9" providerId="ADAL" clId="{57C0163C-E5F2-4086-A252-5C8C4031806D}" dt="2022-02-24T17:18:58.262" v="86" actId="47"/>
        <pc:sldMkLst>
          <pc:docMk/>
          <pc:sldMk cId="1818274354" sldId="544"/>
        </pc:sldMkLst>
      </pc:sldChg>
      <pc:sldChg chg="del">
        <pc:chgData name="SOFÍA GONZÁLEZ CORREA" userId="032704dc-7279-4b80-a452-9867886fa0c9" providerId="ADAL" clId="{57C0163C-E5F2-4086-A252-5C8C4031806D}" dt="2022-02-24T17:16:43.512" v="58" actId="47"/>
        <pc:sldMkLst>
          <pc:docMk/>
          <pc:sldMk cId="2783760427" sldId="554"/>
        </pc:sldMkLst>
      </pc:sldChg>
      <pc:sldChg chg="modNotesTx">
        <pc:chgData name="SOFÍA GONZÁLEZ CORREA" userId="032704dc-7279-4b80-a452-9867886fa0c9" providerId="ADAL" clId="{57C0163C-E5F2-4086-A252-5C8C4031806D}" dt="2022-02-24T17:17:38.178" v="68" actId="6549"/>
        <pc:sldMkLst>
          <pc:docMk/>
          <pc:sldMk cId="1936769396" sldId="558"/>
        </pc:sldMkLst>
      </pc:sldChg>
      <pc:sldChg chg="del">
        <pc:chgData name="SOFÍA GONZÁLEZ CORREA" userId="032704dc-7279-4b80-a452-9867886fa0c9" providerId="ADAL" clId="{57C0163C-E5F2-4086-A252-5C8C4031806D}" dt="2022-02-24T17:16:51.403" v="60" actId="47"/>
        <pc:sldMkLst>
          <pc:docMk/>
          <pc:sldMk cId="3197826184" sldId="565"/>
        </pc:sldMkLst>
      </pc:sldChg>
      <pc:sldChg chg="del">
        <pc:chgData name="SOFÍA GONZÁLEZ CORREA" userId="032704dc-7279-4b80-a452-9867886fa0c9" providerId="ADAL" clId="{57C0163C-E5F2-4086-A252-5C8C4031806D}" dt="2022-02-24T17:16:53.033" v="61" actId="47"/>
        <pc:sldMkLst>
          <pc:docMk/>
          <pc:sldMk cId="1197899775" sldId="580"/>
        </pc:sldMkLst>
      </pc:sldChg>
      <pc:sldChg chg="del modNotesTx">
        <pc:chgData name="SOFÍA GONZÁLEZ CORREA" userId="032704dc-7279-4b80-a452-9867886fa0c9" providerId="ADAL" clId="{57C0163C-E5F2-4086-A252-5C8C4031806D}" dt="2022-02-24T17:18:50.374" v="84" actId="47"/>
        <pc:sldMkLst>
          <pc:docMk/>
          <pc:sldMk cId="1260184731" sldId="586"/>
        </pc:sldMkLst>
      </pc:sldChg>
      <pc:sldChg chg="modSp del mod">
        <pc:chgData name="SOFÍA GONZÁLEZ CORREA" userId="032704dc-7279-4b80-a452-9867886fa0c9" providerId="ADAL" clId="{57C0163C-E5F2-4086-A252-5C8C4031806D}" dt="2022-02-24T17:17:11.703" v="64" actId="47"/>
        <pc:sldMkLst>
          <pc:docMk/>
          <pc:sldMk cId="1311101208" sldId="587"/>
        </pc:sldMkLst>
        <pc:spChg chg="mod">
          <ac:chgData name="SOFÍA GONZÁLEZ CORREA" userId="032704dc-7279-4b80-a452-9867886fa0c9" providerId="ADAL" clId="{57C0163C-E5F2-4086-A252-5C8C4031806D}" dt="2022-02-24T15:17:03.493" v="52" actId="113"/>
          <ac:spMkLst>
            <pc:docMk/>
            <pc:sldMk cId="1311101208" sldId="587"/>
            <ac:spMk id="28" creationId="{CD612910-99F9-4B1D-A8A3-190DF2E37649}"/>
          </ac:spMkLst>
        </pc:spChg>
        <pc:spChg chg="mod">
          <ac:chgData name="SOFÍA GONZÁLEZ CORREA" userId="032704dc-7279-4b80-a452-9867886fa0c9" providerId="ADAL" clId="{57C0163C-E5F2-4086-A252-5C8C4031806D}" dt="2022-02-24T15:17:04.330" v="53" actId="113"/>
          <ac:spMkLst>
            <pc:docMk/>
            <pc:sldMk cId="1311101208" sldId="587"/>
            <ac:spMk id="30" creationId="{E1487AEA-15D5-41F3-B6D3-087388F040D5}"/>
          </ac:spMkLst>
        </pc:spChg>
        <pc:spChg chg="mod">
          <ac:chgData name="SOFÍA GONZÁLEZ CORREA" userId="032704dc-7279-4b80-a452-9867886fa0c9" providerId="ADAL" clId="{57C0163C-E5F2-4086-A252-5C8C4031806D}" dt="2022-02-24T15:17:05.161" v="54" actId="113"/>
          <ac:spMkLst>
            <pc:docMk/>
            <pc:sldMk cId="1311101208" sldId="587"/>
            <ac:spMk id="31" creationId="{95DF101A-7055-4944-BC6F-42BE8D3D07B4}"/>
          </ac:spMkLst>
        </pc:spChg>
      </pc:sldChg>
      <pc:sldChg chg="modNotesTx">
        <pc:chgData name="SOFÍA GONZÁLEZ CORREA" userId="032704dc-7279-4b80-a452-9867886fa0c9" providerId="ADAL" clId="{57C0163C-E5F2-4086-A252-5C8C4031806D}" dt="2022-02-24T17:19:27.691" v="93" actId="20577"/>
        <pc:sldMkLst>
          <pc:docMk/>
          <pc:sldMk cId="278346607" sldId="595"/>
        </pc:sldMkLst>
      </pc:sldChg>
      <pc:sldChg chg="delSp modSp mod delAnim modNotesTx">
        <pc:chgData name="SOFÍA GONZÁLEZ CORREA" userId="032704dc-7279-4b80-a452-9867886fa0c9" providerId="ADAL" clId="{57C0163C-E5F2-4086-A252-5C8C4031806D}" dt="2022-02-24T17:19:18.953" v="90" actId="20577"/>
        <pc:sldMkLst>
          <pc:docMk/>
          <pc:sldMk cId="4251814373" sldId="596"/>
        </pc:sldMkLst>
        <pc:spChg chg="mod">
          <ac:chgData name="SOFÍA GONZÁLEZ CORREA" userId="032704dc-7279-4b80-a452-9867886fa0c9" providerId="ADAL" clId="{57C0163C-E5F2-4086-A252-5C8C4031806D}" dt="2022-02-24T15:16:08.031" v="44" actId="14100"/>
          <ac:spMkLst>
            <pc:docMk/>
            <pc:sldMk cId="4251814373" sldId="596"/>
            <ac:spMk id="18" creationId="{CCE7A913-98DB-4EE5-A388-9F8D6BF5D22D}"/>
          </ac:spMkLst>
        </pc:spChg>
        <pc:spChg chg="mod">
          <ac:chgData name="SOFÍA GONZÁLEZ CORREA" userId="032704dc-7279-4b80-a452-9867886fa0c9" providerId="ADAL" clId="{57C0163C-E5F2-4086-A252-5C8C4031806D}" dt="2022-02-24T15:18:55.529" v="55" actId="1076"/>
          <ac:spMkLst>
            <pc:docMk/>
            <pc:sldMk cId="4251814373" sldId="596"/>
            <ac:spMk id="41" creationId="{D0DE15B9-1857-4943-8A75-425C37378918}"/>
          </ac:spMkLst>
        </pc:spChg>
        <pc:grpChg chg="mod">
          <ac:chgData name="SOFÍA GONZÁLEZ CORREA" userId="032704dc-7279-4b80-a452-9867886fa0c9" providerId="ADAL" clId="{57C0163C-E5F2-4086-A252-5C8C4031806D}" dt="2022-02-24T15:16:12.382" v="45" actId="1076"/>
          <ac:grpSpMkLst>
            <pc:docMk/>
            <pc:sldMk cId="4251814373" sldId="596"/>
            <ac:grpSpMk id="8" creationId="{449057B7-6F31-4463-9E4B-9FB2278A9950}"/>
          </ac:grpSpMkLst>
        </pc:grpChg>
        <pc:picChg chg="mod">
          <ac:chgData name="SOFÍA GONZÁLEZ CORREA" userId="032704dc-7279-4b80-a452-9867886fa0c9" providerId="ADAL" clId="{57C0163C-E5F2-4086-A252-5C8C4031806D}" dt="2022-02-24T15:16:26.992" v="51" actId="14100"/>
          <ac:picMkLst>
            <pc:docMk/>
            <pc:sldMk cId="4251814373" sldId="596"/>
            <ac:picMk id="30" creationId="{8A2EFD1A-7055-4485-8DB4-F57D05BF4494}"/>
          </ac:picMkLst>
        </pc:picChg>
        <pc:picChg chg="mod">
          <ac:chgData name="SOFÍA GONZÁLEZ CORREA" userId="032704dc-7279-4b80-a452-9867886fa0c9" providerId="ADAL" clId="{57C0163C-E5F2-4086-A252-5C8C4031806D}" dt="2022-02-24T15:16:20.445" v="50" actId="1076"/>
          <ac:picMkLst>
            <pc:docMk/>
            <pc:sldMk cId="4251814373" sldId="596"/>
            <ac:picMk id="31" creationId="{AAE08C41-B42E-415A-B07A-508F79CCA050}"/>
          </ac:picMkLst>
        </pc:picChg>
        <pc:picChg chg="mod">
          <ac:chgData name="SOFÍA GONZÁLEZ CORREA" userId="032704dc-7279-4b80-a452-9867886fa0c9" providerId="ADAL" clId="{57C0163C-E5F2-4086-A252-5C8C4031806D}" dt="2022-02-24T15:16:17.379" v="48" actId="14100"/>
          <ac:picMkLst>
            <pc:docMk/>
            <pc:sldMk cId="4251814373" sldId="596"/>
            <ac:picMk id="33" creationId="{180E82BE-A1A3-4375-AC06-0ADF7FB21171}"/>
          </ac:picMkLst>
        </pc:picChg>
        <pc:picChg chg="del">
          <ac:chgData name="SOFÍA GONZÁLEZ CORREA" userId="032704dc-7279-4b80-a452-9867886fa0c9" providerId="ADAL" clId="{57C0163C-E5F2-4086-A252-5C8C4031806D}" dt="2022-02-24T15:15:29.302" v="28" actId="21"/>
          <ac:picMkLst>
            <pc:docMk/>
            <pc:sldMk cId="4251814373" sldId="596"/>
            <ac:picMk id="34" creationId="{01906762-FC1A-4D11-AEDD-349F86318E71}"/>
          </ac:picMkLst>
        </pc:picChg>
      </pc:sldChg>
      <pc:sldChg chg="modNotesTx">
        <pc:chgData name="SOFÍA GONZÁLEZ CORREA" userId="032704dc-7279-4b80-a452-9867886fa0c9" providerId="ADAL" clId="{57C0163C-E5F2-4086-A252-5C8C4031806D}" dt="2022-02-24T17:19:22.720" v="92" actId="20577"/>
        <pc:sldMkLst>
          <pc:docMk/>
          <pc:sldMk cId="2938385303" sldId="597"/>
        </pc:sldMkLst>
      </pc:sldChg>
      <pc:sldChg chg="delSp modSp add mod delAnim modNotesTx">
        <pc:chgData name="SOFÍA GONZÁLEZ CORREA" userId="032704dc-7279-4b80-a452-9867886fa0c9" providerId="ADAL" clId="{57C0163C-E5F2-4086-A252-5C8C4031806D}" dt="2022-02-24T17:18:15.272" v="74" actId="20577"/>
        <pc:sldMkLst>
          <pc:docMk/>
          <pc:sldMk cId="312102852" sldId="598"/>
        </pc:sldMkLst>
        <pc:graphicFrameChg chg="del mod">
          <ac:chgData name="SOFÍA GONZÁLEZ CORREA" userId="032704dc-7279-4b80-a452-9867886fa0c9" providerId="ADAL" clId="{57C0163C-E5F2-4086-A252-5C8C4031806D}" dt="2022-02-24T15:14:49.684" v="10" actId="478"/>
          <ac:graphicFrameMkLst>
            <pc:docMk/>
            <pc:sldMk cId="312102852" sldId="598"/>
            <ac:graphicFrameMk id="8" creationId="{95877E47-30F5-4686-B981-7538BF564143}"/>
          </ac:graphicFrameMkLst>
        </pc:graphicFrameChg>
        <pc:graphicFrameChg chg="del">
          <ac:chgData name="SOFÍA GONZÁLEZ CORREA" userId="032704dc-7279-4b80-a452-9867886fa0c9" providerId="ADAL" clId="{57C0163C-E5F2-4086-A252-5C8C4031806D}" dt="2022-02-24T15:14:46.890" v="8" actId="478"/>
          <ac:graphicFrameMkLst>
            <pc:docMk/>
            <pc:sldMk cId="312102852" sldId="598"/>
            <ac:graphicFrameMk id="9" creationId="{19124865-F556-4752-9B26-8EDA118FBD37}"/>
          </ac:graphicFrameMkLst>
        </pc:graphicFrameChg>
      </pc:sldChg>
      <pc:sldChg chg="addSp delSp modSp add mod ord delAnim modAnim modNotesTx">
        <pc:chgData name="SOFÍA GONZÁLEZ CORREA" userId="032704dc-7279-4b80-a452-9867886fa0c9" providerId="ADAL" clId="{57C0163C-E5F2-4086-A252-5C8C4031806D}" dt="2022-02-24T17:19:20.741" v="91" actId="20577"/>
        <pc:sldMkLst>
          <pc:docMk/>
          <pc:sldMk cId="1943272675" sldId="599"/>
        </pc:sldMkLst>
        <pc:spChg chg="del mod">
          <ac:chgData name="SOFÍA GONZÁLEZ CORREA" userId="032704dc-7279-4b80-a452-9867886fa0c9" providerId="ADAL" clId="{57C0163C-E5F2-4086-A252-5C8C4031806D}" dt="2022-02-24T15:15:22.331" v="19" actId="478"/>
          <ac:spMkLst>
            <pc:docMk/>
            <pc:sldMk cId="1943272675" sldId="599"/>
            <ac:spMk id="18" creationId="{CCE7A913-98DB-4EE5-A388-9F8D6BF5D22D}"/>
          </ac:spMkLst>
        </pc:spChg>
        <pc:spChg chg="del">
          <ac:chgData name="SOFÍA GONZÁLEZ CORREA" userId="032704dc-7279-4b80-a452-9867886fa0c9" providerId="ADAL" clId="{57C0163C-E5F2-4086-A252-5C8C4031806D}" dt="2022-02-24T15:15:20.088" v="16" actId="478"/>
          <ac:spMkLst>
            <pc:docMk/>
            <pc:sldMk cId="1943272675" sldId="599"/>
            <ac:spMk id="23" creationId="{1318A1B4-BEB8-4C1E-AD5E-BF358E59A2F3}"/>
          </ac:spMkLst>
        </pc:spChg>
        <pc:spChg chg="del">
          <ac:chgData name="SOFÍA GONZÁLEZ CORREA" userId="032704dc-7279-4b80-a452-9867886fa0c9" providerId="ADAL" clId="{57C0163C-E5F2-4086-A252-5C8C4031806D}" dt="2022-02-24T15:15:20.088" v="16" actId="478"/>
          <ac:spMkLst>
            <pc:docMk/>
            <pc:sldMk cId="1943272675" sldId="599"/>
            <ac:spMk id="24" creationId="{1CCB16CA-54F1-4BFF-BC75-94F6A57B5225}"/>
          </ac:spMkLst>
        </pc:spChg>
        <pc:spChg chg="del">
          <ac:chgData name="SOFÍA GONZÁLEZ CORREA" userId="032704dc-7279-4b80-a452-9867886fa0c9" providerId="ADAL" clId="{57C0163C-E5F2-4086-A252-5C8C4031806D}" dt="2022-02-24T15:15:20.088" v="16" actId="478"/>
          <ac:spMkLst>
            <pc:docMk/>
            <pc:sldMk cId="1943272675" sldId="599"/>
            <ac:spMk id="25" creationId="{D408CE48-C699-40EF-B8E8-8C7B0288991E}"/>
          </ac:spMkLst>
        </pc:spChg>
        <pc:spChg chg="del">
          <ac:chgData name="SOFÍA GONZÁLEZ CORREA" userId="032704dc-7279-4b80-a452-9867886fa0c9" providerId="ADAL" clId="{57C0163C-E5F2-4086-A252-5C8C4031806D}" dt="2022-02-24T15:15:24.315" v="24" actId="478"/>
          <ac:spMkLst>
            <pc:docMk/>
            <pc:sldMk cId="1943272675" sldId="599"/>
            <ac:spMk id="26" creationId="{767A1813-A3AB-4AEB-BBF5-6B993F6E14B3}"/>
          </ac:spMkLst>
        </pc:spChg>
        <pc:spChg chg="del">
          <ac:chgData name="SOFÍA GONZÁLEZ CORREA" userId="032704dc-7279-4b80-a452-9867886fa0c9" providerId="ADAL" clId="{57C0163C-E5F2-4086-A252-5C8C4031806D}" dt="2022-02-24T15:15:20.088" v="16" actId="478"/>
          <ac:spMkLst>
            <pc:docMk/>
            <pc:sldMk cId="1943272675" sldId="599"/>
            <ac:spMk id="27" creationId="{24072EE4-BF6C-43F2-B265-0F6F3E53AB70}"/>
          </ac:spMkLst>
        </pc:spChg>
        <pc:spChg chg="del">
          <ac:chgData name="SOFÍA GONZÁLEZ CORREA" userId="032704dc-7279-4b80-a452-9867886fa0c9" providerId="ADAL" clId="{57C0163C-E5F2-4086-A252-5C8C4031806D}" dt="2022-02-24T15:15:20.088" v="16" actId="478"/>
          <ac:spMkLst>
            <pc:docMk/>
            <pc:sldMk cId="1943272675" sldId="599"/>
            <ac:spMk id="28" creationId="{B501D4A2-C312-4C8E-BF87-8B052AE83257}"/>
          </ac:spMkLst>
        </pc:spChg>
        <pc:spChg chg="del">
          <ac:chgData name="SOFÍA GONZÁLEZ CORREA" userId="032704dc-7279-4b80-a452-9867886fa0c9" providerId="ADAL" clId="{57C0163C-E5F2-4086-A252-5C8C4031806D}" dt="2022-02-24T15:15:20.088" v="16" actId="478"/>
          <ac:spMkLst>
            <pc:docMk/>
            <pc:sldMk cId="1943272675" sldId="599"/>
            <ac:spMk id="29" creationId="{D54DD26C-7777-4F63-A5C9-718F18496F21}"/>
          </ac:spMkLst>
        </pc:spChg>
        <pc:grpChg chg="del">
          <ac:chgData name="SOFÍA GONZÁLEZ CORREA" userId="032704dc-7279-4b80-a452-9867886fa0c9" providerId="ADAL" clId="{57C0163C-E5F2-4086-A252-5C8C4031806D}" dt="2022-02-24T15:15:23.347" v="22" actId="478"/>
          <ac:grpSpMkLst>
            <pc:docMk/>
            <pc:sldMk cId="1943272675" sldId="599"/>
            <ac:grpSpMk id="8" creationId="{449057B7-6F31-4463-9E4B-9FB2278A9950}"/>
          </ac:grpSpMkLst>
        </pc:grpChg>
        <pc:picChg chg="del">
          <ac:chgData name="SOFÍA GONZÁLEZ CORREA" userId="032704dc-7279-4b80-a452-9867886fa0c9" providerId="ADAL" clId="{57C0163C-E5F2-4086-A252-5C8C4031806D}" dt="2022-02-24T15:15:21.013" v="17" actId="478"/>
          <ac:picMkLst>
            <pc:docMk/>
            <pc:sldMk cId="1943272675" sldId="599"/>
            <ac:picMk id="10" creationId="{C0A0B245-F7A6-40EF-B8B9-C6A7008CD61E}"/>
          </ac:picMkLst>
        </pc:picChg>
        <pc:picChg chg="del">
          <ac:chgData name="SOFÍA GONZÁLEZ CORREA" userId="032704dc-7279-4b80-a452-9867886fa0c9" providerId="ADAL" clId="{57C0163C-E5F2-4086-A252-5C8C4031806D}" dt="2022-02-24T15:15:20.088" v="16" actId="478"/>
          <ac:picMkLst>
            <pc:docMk/>
            <pc:sldMk cId="1943272675" sldId="599"/>
            <ac:picMk id="11" creationId="{517F6B8F-8A0C-43F2-9B66-EE45502358CB}"/>
          </ac:picMkLst>
        </pc:picChg>
        <pc:picChg chg="del">
          <ac:chgData name="SOFÍA GONZÁLEZ CORREA" userId="032704dc-7279-4b80-a452-9867886fa0c9" providerId="ADAL" clId="{57C0163C-E5F2-4086-A252-5C8C4031806D}" dt="2022-02-24T15:15:24.836" v="25" actId="478"/>
          <ac:picMkLst>
            <pc:docMk/>
            <pc:sldMk cId="1943272675" sldId="599"/>
            <ac:picMk id="12" creationId="{6F3B97D2-F807-459B-BD3E-23D2EC5AD57E}"/>
          </ac:picMkLst>
        </pc:picChg>
        <pc:picChg chg="del">
          <ac:chgData name="SOFÍA GONZÁLEZ CORREA" userId="032704dc-7279-4b80-a452-9867886fa0c9" providerId="ADAL" clId="{57C0163C-E5F2-4086-A252-5C8C4031806D}" dt="2022-02-24T15:15:20.088" v="16" actId="478"/>
          <ac:picMkLst>
            <pc:docMk/>
            <pc:sldMk cId="1943272675" sldId="599"/>
            <ac:picMk id="14" creationId="{52C8315B-F613-422C-B713-87A72DCE1652}"/>
          </ac:picMkLst>
        </pc:picChg>
        <pc:picChg chg="del">
          <ac:chgData name="SOFÍA GONZÁLEZ CORREA" userId="032704dc-7279-4b80-a452-9867886fa0c9" providerId="ADAL" clId="{57C0163C-E5F2-4086-A252-5C8C4031806D}" dt="2022-02-24T15:15:25.261" v="26" actId="478"/>
          <ac:picMkLst>
            <pc:docMk/>
            <pc:sldMk cId="1943272675" sldId="599"/>
            <ac:picMk id="15" creationId="{F46E2EC2-5F21-4A5D-93E8-060230762576}"/>
          </ac:picMkLst>
        </pc:picChg>
        <pc:picChg chg="del">
          <ac:chgData name="SOFÍA GONZÁLEZ CORREA" userId="032704dc-7279-4b80-a452-9867886fa0c9" providerId="ADAL" clId="{57C0163C-E5F2-4086-A252-5C8C4031806D}" dt="2022-02-24T15:15:20.088" v="16" actId="478"/>
          <ac:picMkLst>
            <pc:docMk/>
            <pc:sldMk cId="1943272675" sldId="599"/>
            <ac:picMk id="16" creationId="{12720FCA-4684-460E-8358-2F1095D77599}"/>
          </ac:picMkLst>
        </pc:picChg>
        <pc:picChg chg="del mod">
          <ac:chgData name="SOFÍA GONZÁLEZ CORREA" userId="032704dc-7279-4b80-a452-9867886fa0c9" providerId="ADAL" clId="{57C0163C-E5F2-4086-A252-5C8C4031806D}" dt="2022-02-24T15:15:22.826" v="21" actId="478"/>
          <ac:picMkLst>
            <pc:docMk/>
            <pc:sldMk cId="1943272675" sldId="599"/>
            <ac:picMk id="30" creationId="{8A2EFD1A-7055-4485-8DB4-F57D05BF4494}"/>
          </ac:picMkLst>
        </pc:picChg>
        <pc:picChg chg="del">
          <ac:chgData name="SOFÍA GONZÁLEZ CORREA" userId="032704dc-7279-4b80-a452-9867886fa0c9" providerId="ADAL" clId="{57C0163C-E5F2-4086-A252-5C8C4031806D}" dt="2022-02-24T15:15:23.731" v="23" actId="478"/>
          <ac:picMkLst>
            <pc:docMk/>
            <pc:sldMk cId="1943272675" sldId="599"/>
            <ac:picMk id="31" creationId="{AAE08C41-B42E-415A-B07A-508F79CCA050}"/>
          </ac:picMkLst>
        </pc:picChg>
        <pc:picChg chg="del">
          <ac:chgData name="SOFÍA GONZÁLEZ CORREA" userId="032704dc-7279-4b80-a452-9867886fa0c9" providerId="ADAL" clId="{57C0163C-E5F2-4086-A252-5C8C4031806D}" dt="2022-02-24T15:15:25.700" v="27" actId="478"/>
          <ac:picMkLst>
            <pc:docMk/>
            <pc:sldMk cId="1943272675" sldId="599"/>
            <ac:picMk id="33" creationId="{180E82BE-A1A3-4375-AC06-0ADF7FB21171}"/>
          </ac:picMkLst>
        </pc:picChg>
        <pc:picChg chg="del">
          <ac:chgData name="SOFÍA GONZÁLEZ CORREA" userId="032704dc-7279-4b80-a452-9867886fa0c9" providerId="ADAL" clId="{57C0163C-E5F2-4086-A252-5C8C4031806D}" dt="2022-02-24T15:15:06.880" v="12" actId="478"/>
          <ac:picMkLst>
            <pc:docMk/>
            <pc:sldMk cId="1943272675" sldId="599"/>
            <ac:picMk id="34" creationId="{01906762-FC1A-4D11-AEDD-349F86318E71}"/>
          </ac:picMkLst>
        </pc:picChg>
        <pc:picChg chg="add mod">
          <ac:chgData name="SOFÍA GONZÁLEZ CORREA" userId="032704dc-7279-4b80-a452-9867886fa0c9" providerId="ADAL" clId="{57C0163C-E5F2-4086-A252-5C8C4031806D}" dt="2022-02-24T15:15:34.379" v="30" actId="1076"/>
          <ac:picMkLst>
            <pc:docMk/>
            <pc:sldMk cId="1943272675" sldId="599"/>
            <ac:picMk id="43" creationId="{89F18B45-F515-4BA7-A272-D759900C4DEB}"/>
          </ac:picMkLst>
        </pc:picChg>
        <pc:cxnChg chg="del">
          <ac:chgData name="SOFÍA GONZÁLEZ CORREA" userId="032704dc-7279-4b80-a452-9867886fa0c9" providerId="ADAL" clId="{57C0163C-E5F2-4086-A252-5C8C4031806D}" dt="2022-02-24T15:15:20.088" v="16" actId="478"/>
          <ac:cxnSpMkLst>
            <pc:docMk/>
            <pc:sldMk cId="1943272675" sldId="599"/>
            <ac:cxnSpMk id="7" creationId="{351542F3-9C3A-4B37-8D54-0640A0D8C0A2}"/>
          </ac:cxnSpMkLst>
        </pc:cxnChg>
        <pc:cxnChg chg="del">
          <ac:chgData name="SOFÍA GONZÁLEZ CORREA" userId="032704dc-7279-4b80-a452-9867886fa0c9" providerId="ADAL" clId="{57C0163C-E5F2-4086-A252-5C8C4031806D}" dt="2022-02-24T15:15:20.088" v="16" actId="478"/>
          <ac:cxnSpMkLst>
            <pc:docMk/>
            <pc:sldMk cId="1943272675" sldId="599"/>
            <ac:cxnSpMk id="19" creationId="{56C27049-CF40-4CB9-8CBA-AB1D69287432}"/>
          </ac:cxnSpMkLst>
        </pc:cxnChg>
        <pc:cxnChg chg="del">
          <ac:chgData name="SOFÍA GONZÁLEZ CORREA" userId="032704dc-7279-4b80-a452-9867886fa0c9" providerId="ADAL" clId="{57C0163C-E5F2-4086-A252-5C8C4031806D}" dt="2022-02-24T15:15:20.088" v="16" actId="478"/>
          <ac:cxnSpMkLst>
            <pc:docMk/>
            <pc:sldMk cId="1943272675" sldId="599"/>
            <ac:cxnSpMk id="20" creationId="{E2A4956D-3BD5-4D48-9416-E89B16419CDD}"/>
          </ac:cxnSpMkLst>
        </pc:cxnChg>
        <pc:cxnChg chg="del">
          <ac:chgData name="SOFÍA GONZÁLEZ CORREA" userId="032704dc-7279-4b80-a452-9867886fa0c9" providerId="ADAL" clId="{57C0163C-E5F2-4086-A252-5C8C4031806D}" dt="2022-02-24T15:15:20.088" v="16" actId="478"/>
          <ac:cxnSpMkLst>
            <pc:docMk/>
            <pc:sldMk cId="1943272675" sldId="599"/>
            <ac:cxnSpMk id="21" creationId="{5C72A0AC-1F04-4CE2-BD1F-31611D6C50EB}"/>
          </ac:cxnSpMkLst>
        </pc:cxnChg>
      </pc:sldChg>
      <pc:sldChg chg="add modNotesTx">
        <pc:chgData name="SOFÍA GONZÁLEZ CORREA" userId="032704dc-7279-4b80-a452-9867886fa0c9" providerId="ADAL" clId="{57C0163C-E5F2-4086-A252-5C8C4031806D}" dt="2022-02-24T17:17:35.424" v="67" actId="6549"/>
        <pc:sldMkLst>
          <pc:docMk/>
          <pc:sldMk cId="54929280" sldId="600"/>
        </pc:sldMkLst>
      </pc:sldChg>
      <pc:sldChg chg="add">
        <pc:chgData name="SOFÍA GONZÁLEZ CORREA" userId="032704dc-7279-4b80-a452-9867886fa0c9" providerId="ADAL" clId="{57C0163C-E5F2-4086-A252-5C8C4031806D}" dt="2022-02-24T17:16:41.872" v="57"/>
        <pc:sldMkLst>
          <pc:docMk/>
          <pc:sldMk cId="1446938023" sldId="601"/>
        </pc:sldMkLst>
      </pc:sldChg>
      <pc:sldChg chg="add modNotesTx">
        <pc:chgData name="SOFÍA GONZÁLEZ CORREA" userId="032704dc-7279-4b80-a452-9867886fa0c9" providerId="ADAL" clId="{57C0163C-E5F2-4086-A252-5C8C4031806D}" dt="2022-02-24T17:17:32.946" v="66" actId="6549"/>
        <pc:sldMkLst>
          <pc:docMk/>
          <pc:sldMk cId="1420070672" sldId="602"/>
        </pc:sldMkLst>
      </pc:sldChg>
      <pc:sldChg chg="add">
        <pc:chgData name="SOFÍA GONZÁLEZ CORREA" userId="032704dc-7279-4b80-a452-9867886fa0c9" providerId="ADAL" clId="{57C0163C-E5F2-4086-A252-5C8C4031806D}" dt="2022-02-24T17:17:10.316" v="63"/>
        <pc:sldMkLst>
          <pc:docMk/>
          <pc:sldMk cId="3364246616" sldId="603"/>
        </pc:sldMkLst>
      </pc:sldChg>
      <pc:sldChg chg="add">
        <pc:chgData name="SOFÍA GONZÁLEZ CORREA" userId="032704dc-7279-4b80-a452-9867886fa0c9" providerId="ADAL" clId="{57C0163C-E5F2-4086-A252-5C8C4031806D}" dt="2022-02-24T17:18:48.522" v="83"/>
        <pc:sldMkLst>
          <pc:docMk/>
          <pc:sldMk cId="3536138751" sldId="604"/>
        </pc:sldMkLst>
      </pc:sldChg>
      <pc:sldChg chg="add modNotesTx">
        <pc:chgData name="SOFÍA GONZÁLEZ CORREA" userId="032704dc-7279-4b80-a452-9867886fa0c9" providerId="ADAL" clId="{57C0163C-E5F2-4086-A252-5C8C4031806D}" dt="2022-02-24T17:19:02.944" v="88" actId="20577"/>
        <pc:sldMkLst>
          <pc:docMk/>
          <pc:sldMk cId="148238240" sldId="605"/>
        </pc:sldMkLst>
      </pc:sldChg>
    </pc:docChg>
  </pc:docChgLst>
  <pc:docChgLst>
    <pc:chgData name="SOFÍA GONZÁLEZ CORREA" userId="032704dc-7279-4b80-a452-9867886fa0c9" providerId="ADAL" clId="{F176C9A9-10E9-412F-9679-C32D0A1D6592}"/>
    <pc:docChg chg="undo redo custSel addSld delSld modSld sldOrd modMainMaster">
      <pc:chgData name="SOFÍA GONZÁLEZ CORREA" userId="032704dc-7279-4b80-a452-9867886fa0c9" providerId="ADAL" clId="{F176C9A9-10E9-412F-9679-C32D0A1D6592}" dt="2022-02-24T15:10:20.247" v="17093" actId="1076"/>
      <pc:docMkLst>
        <pc:docMk/>
      </pc:docMkLst>
      <pc:sldChg chg="addSp delSp modSp del mod modNotesTx">
        <pc:chgData name="SOFÍA GONZÁLEZ CORREA" userId="032704dc-7279-4b80-a452-9867886fa0c9" providerId="ADAL" clId="{F176C9A9-10E9-412F-9679-C32D0A1D6592}" dt="2022-02-01T17:09:07.318" v="1557" actId="2696"/>
        <pc:sldMkLst>
          <pc:docMk/>
          <pc:sldMk cId="946719318" sldId="257"/>
        </pc:sldMkLst>
        <pc:spChg chg="mod">
          <ac:chgData name="SOFÍA GONZÁLEZ CORREA" userId="032704dc-7279-4b80-a452-9867886fa0c9" providerId="ADAL" clId="{F176C9A9-10E9-412F-9679-C32D0A1D6592}" dt="2022-02-01T16:44:59.759" v="1191" actId="20577"/>
          <ac:spMkLst>
            <pc:docMk/>
            <pc:sldMk cId="946719318" sldId="257"/>
            <ac:spMk id="2" creationId="{40E49C4D-19FB-4475-B71D-CE833097ADBE}"/>
          </ac:spMkLst>
        </pc:spChg>
        <pc:spChg chg="mod">
          <ac:chgData name="SOFÍA GONZÁLEZ CORREA" userId="032704dc-7279-4b80-a452-9867886fa0c9" providerId="ADAL" clId="{F176C9A9-10E9-412F-9679-C32D0A1D6592}" dt="2022-02-01T16:56:36.922" v="1458" actId="20577"/>
          <ac:spMkLst>
            <pc:docMk/>
            <pc:sldMk cId="946719318" sldId="257"/>
            <ac:spMk id="3" creationId="{E2BBFC08-8817-40A7-8298-225AEEC24B9E}"/>
          </ac:spMkLst>
        </pc:spChg>
        <pc:spChg chg="add del mod">
          <ac:chgData name="SOFÍA GONZÁLEZ CORREA" userId="032704dc-7279-4b80-a452-9867886fa0c9" providerId="ADAL" clId="{F176C9A9-10E9-412F-9679-C32D0A1D6592}" dt="2022-02-01T16:43:10.121" v="1165"/>
          <ac:spMkLst>
            <pc:docMk/>
            <pc:sldMk cId="946719318" sldId="257"/>
            <ac:spMk id="8" creationId="{DC713E2A-D120-48E4-8EEF-5BD956CC4AB6}"/>
          </ac:spMkLst>
        </pc:spChg>
        <pc:spChg chg="add del mod">
          <ac:chgData name="SOFÍA GONZÁLEZ CORREA" userId="032704dc-7279-4b80-a452-9867886fa0c9" providerId="ADAL" clId="{F176C9A9-10E9-412F-9679-C32D0A1D6592}" dt="2022-02-01T16:43:10.121" v="1165"/>
          <ac:spMkLst>
            <pc:docMk/>
            <pc:sldMk cId="946719318" sldId="257"/>
            <ac:spMk id="9" creationId="{127378CF-FC4B-430F-A85A-96B76268557E}"/>
          </ac:spMkLst>
        </pc:spChg>
        <pc:spChg chg="add del mod">
          <ac:chgData name="SOFÍA GONZÁLEZ CORREA" userId="032704dc-7279-4b80-a452-9867886fa0c9" providerId="ADAL" clId="{F176C9A9-10E9-412F-9679-C32D0A1D6592}" dt="2022-02-01T17:05:25.003" v="1479" actId="478"/>
          <ac:spMkLst>
            <pc:docMk/>
            <pc:sldMk cId="946719318" sldId="257"/>
            <ac:spMk id="11" creationId="{23CB08F6-28CB-4C4C-83D0-DEB0C82221CE}"/>
          </ac:spMkLst>
        </pc:spChg>
        <pc:picChg chg="add mod">
          <ac:chgData name="SOFÍA GONZÁLEZ CORREA" userId="032704dc-7279-4b80-a452-9867886fa0c9" providerId="ADAL" clId="{F176C9A9-10E9-412F-9679-C32D0A1D6592}" dt="2022-02-01T16:56:40.872" v="1460" actId="1076"/>
          <ac:picMkLst>
            <pc:docMk/>
            <pc:sldMk cId="946719318" sldId="257"/>
            <ac:picMk id="6" creationId="{41E59BCF-BD82-4491-8F40-AAA5B7159408}"/>
          </ac:picMkLst>
        </pc:picChg>
        <pc:picChg chg="add del mod">
          <ac:chgData name="SOFÍA GONZÁLEZ CORREA" userId="032704dc-7279-4b80-a452-9867886fa0c9" providerId="ADAL" clId="{F176C9A9-10E9-412F-9679-C32D0A1D6592}" dt="2022-02-01T16:43:08.290" v="1163" actId="478"/>
          <ac:picMkLst>
            <pc:docMk/>
            <pc:sldMk cId="946719318" sldId="257"/>
            <ac:picMk id="7" creationId="{DDB7E044-8D91-4B87-8C73-BA37F3F2A88C}"/>
          </ac:picMkLst>
        </pc:picChg>
        <pc:picChg chg="add mod">
          <ac:chgData name="SOFÍA GONZÁLEZ CORREA" userId="032704dc-7279-4b80-a452-9867886fa0c9" providerId="ADAL" clId="{F176C9A9-10E9-412F-9679-C32D0A1D6592}" dt="2022-02-01T16:56:39.461" v="1459" actId="1076"/>
          <ac:picMkLst>
            <pc:docMk/>
            <pc:sldMk cId="946719318" sldId="257"/>
            <ac:picMk id="10" creationId="{B48C9651-843E-4479-96F4-6F077E642E35}"/>
          </ac:picMkLst>
        </pc:picChg>
        <pc:picChg chg="add mod">
          <ac:chgData name="SOFÍA GONZÁLEZ CORREA" userId="032704dc-7279-4b80-a452-9867886fa0c9" providerId="ADAL" clId="{F176C9A9-10E9-412F-9679-C32D0A1D6592}" dt="2022-02-01T17:05:41.114" v="1484" actId="1076"/>
          <ac:picMkLst>
            <pc:docMk/>
            <pc:sldMk cId="946719318" sldId="257"/>
            <ac:picMk id="12" creationId="{7145DBF6-A152-4E06-81BE-724C85394574}"/>
          </ac:picMkLst>
        </pc:picChg>
      </pc:sldChg>
      <pc:sldChg chg="modSp del mod">
        <pc:chgData name="SOFÍA GONZÁLEZ CORREA" userId="032704dc-7279-4b80-a452-9867886fa0c9" providerId="ADAL" clId="{F176C9A9-10E9-412F-9679-C32D0A1D6592}" dt="2022-02-01T16:56:28.781" v="1454" actId="47"/>
        <pc:sldMkLst>
          <pc:docMk/>
          <pc:sldMk cId="1207010385" sldId="522"/>
        </pc:sldMkLst>
        <pc:spChg chg="mod">
          <ac:chgData name="SOFÍA GONZÁLEZ CORREA" userId="032704dc-7279-4b80-a452-9867886fa0c9" providerId="ADAL" clId="{F176C9A9-10E9-412F-9679-C32D0A1D6592}" dt="2022-02-01T16:56:16.560" v="1451" actId="1035"/>
          <ac:spMkLst>
            <pc:docMk/>
            <pc:sldMk cId="1207010385" sldId="522"/>
            <ac:spMk id="10" creationId="{788612BC-61EE-4D9F-9707-DD120B657F95}"/>
          </ac:spMkLst>
        </pc:spChg>
        <pc:spChg chg="mod">
          <ac:chgData name="SOFÍA GONZÁLEZ CORREA" userId="032704dc-7279-4b80-a452-9867886fa0c9" providerId="ADAL" clId="{F176C9A9-10E9-412F-9679-C32D0A1D6592}" dt="2022-02-01T16:56:19.320" v="1453" actId="1035"/>
          <ac:spMkLst>
            <pc:docMk/>
            <pc:sldMk cId="1207010385" sldId="522"/>
            <ac:spMk id="13" creationId="{1E280868-2001-4977-8E31-8B0A9EE9D7BF}"/>
          </ac:spMkLst>
        </pc:spChg>
      </pc:sldChg>
      <pc:sldChg chg="del">
        <pc:chgData name="SOFÍA GONZÁLEZ CORREA" userId="032704dc-7279-4b80-a452-9867886fa0c9" providerId="ADAL" clId="{F176C9A9-10E9-412F-9679-C32D0A1D6592}" dt="2022-02-01T15:38:05.909" v="0" actId="47"/>
        <pc:sldMkLst>
          <pc:docMk/>
          <pc:sldMk cId="3665747672" sldId="523"/>
        </pc:sldMkLst>
      </pc:sldChg>
      <pc:sldChg chg="addSp delSp modSp new del mod ord delAnim modAnim modNotesTx">
        <pc:chgData name="SOFÍA GONZÁLEZ CORREA" userId="032704dc-7279-4b80-a452-9867886fa0c9" providerId="ADAL" clId="{F176C9A9-10E9-412F-9679-C32D0A1D6592}" dt="2022-02-03T15:31:41.160" v="4996" actId="2696"/>
        <pc:sldMkLst>
          <pc:docMk/>
          <pc:sldMk cId="4191169997" sldId="523"/>
        </pc:sldMkLst>
        <pc:spChg chg="del">
          <ac:chgData name="SOFÍA GONZÁLEZ CORREA" userId="032704dc-7279-4b80-a452-9867886fa0c9" providerId="ADAL" clId="{F176C9A9-10E9-412F-9679-C32D0A1D6592}" dt="2022-02-01T17:20:02.553" v="1841" actId="478"/>
          <ac:spMkLst>
            <pc:docMk/>
            <pc:sldMk cId="4191169997" sldId="523"/>
            <ac:spMk id="2" creationId="{D4546AAF-BC60-4F20-8983-CB10BABBDD5E}"/>
          </ac:spMkLst>
        </pc:spChg>
        <pc:spChg chg="del">
          <ac:chgData name="SOFÍA GONZÁLEZ CORREA" userId="032704dc-7279-4b80-a452-9867886fa0c9" providerId="ADAL" clId="{F176C9A9-10E9-412F-9679-C32D0A1D6592}" dt="2022-02-01T17:20:04.413" v="1843" actId="478"/>
          <ac:spMkLst>
            <pc:docMk/>
            <pc:sldMk cId="4191169997" sldId="523"/>
            <ac:spMk id="3" creationId="{8384B17F-1B16-49C3-A3E2-5FBA6F8150F9}"/>
          </ac:spMkLst>
        </pc:spChg>
        <pc:spChg chg="mod">
          <ac:chgData name="SOFÍA GONZÁLEZ CORREA" userId="032704dc-7279-4b80-a452-9867886fa0c9" providerId="ADAL" clId="{F176C9A9-10E9-412F-9679-C32D0A1D6592}" dt="2022-02-01T15:57:21.313" v="169"/>
          <ac:spMkLst>
            <pc:docMk/>
            <pc:sldMk cId="4191169997" sldId="523"/>
            <ac:spMk id="8" creationId="{E1048EF6-75C4-4607-AFC8-4BF17366F142}"/>
          </ac:spMkLst>
        </pc:spChg>
        <pc:spChg chg="mod">
          <ac:chgData name="SOFÍA GONZÁLEZ CORREA" userId="032704dc-7279-4b80-a452-9867886fa0c9" providerId="ADAL" clId="{F176C9A9-10E9-412F-9679-C32D0A1D6592}" dt="2022-02-01T15:57:21.313" v="169"/>
          <ac:spMkLst>
            <pc:docMk/>
            <pc:sldMk cId="4191169997" sldId="523"/>
            <ac:spMk id="9" creationId="{E8F20448-A3D3-419E-99DD-522BE80E8766}"/>
          </ac:spMkLst>
        </pc:spChg>
        <pc:spChg chg="mod">
          <ac:chgData name="SOFÍA GONZÁLEZ CORREA" userId="032704dc-7279-4b80-a452-9867886fa0c9" providerId="ADAL" clId="{F176C9A9-10E9-412F-9679-C32D0A1D6592}" dt="2022-02-01T15:57:21.313" v="169"/>
          <ac:spMkLst>
            <pc:docMk/>
            <pc:sldMk cId="4191169997" sldId="523"/>
            <ac:spMk id="11" creationId="{0022F40C-BE94-48F9-A5EF-EBF19BAD2427}"/>
          </ac:spMkLst>
        </pc:spChg>
        <pc:spChg chg="mod">
          <ac:chgData name="SOFÍA GONZÁLEZ CORREA" userId="032704dc-7279-4b80-a452-9867886fa0c9" providerId="ADAL" clId="{F176C9A9-10E9-412F-9679-C32D0A1D6592}" dt="2022-02-02T11:55:19.730" v="2809"/>
          <ac:spMkLst>
            <pc:docMk/>
            <pc:sldMk cId="4191169997" sldId="523"/>
            <ac:spMk id="11" creationId="{AC8C7CC0-ED31-41C5-8E9D-CAB45E44E9E3}"/>
          </ac:spMkLst>
        </pc:spChg>
        <pc:spChg chg="mod">
          <ac:chgData name="SOFÍA GONZÁLEZ CORREA" userId="032704dc-7279-4b80-a452-9867886fa0c9" providerId="ADAL" clId="{F176C9A9-10E9-412F-9679-C32D0A1D6592}" dt="2022-02-01T15:57:21.313" v="169"/>
          <ac:spMkLst>
            <pc:docMk/>
            <pc:sldMk cId="4191169997" sldId="523"/>
            <ac:spMk id="12" creationId="{05D6C154-DF37-4571-A618-31C773AEB647}"/>
          </ac:spMkLst>
        </pc:spChg>
        <pc:spChg chg="mod">
          <ac:chgData name="SOFÍA GONZÁLEZ CORREA" userId="032704dc-7279-4b80-a452-9867886fa0c9" providerId="ADAL" clId="{F176C9A9-10E9-412F-9679-C32D0A1D6592}" dt="2022-02-02T11:55:19.730" v="2809"/>
          <ac:spMkLst>
            <pc:docMk/>
            <pc:sldMk cId="4191169997" sldId="523"/>
            <ac:spMk id="12" creationId="{09C1D1EF-9072-4CA3-A6E3-8C647D1A741D}"/>
          </ac:spMkLst>
        </pc:spChg>
        <pc:spChg chg="mod">
          <ac:chgData name="SOFÍA GONZÁLEZ CORREA" userId="032704dc-7279-4b80-a452-9867886fa0c9" providerId="ADAL" clId="{F176C9A9-10E9-412F-9679-C32D0A1D6592}" dt="2022-02-01T15:57:21.313" v="169"/>
          <ac:spMkLst>
            <pc:docMk/>
            <pc:sldMk cId="4191169997" sldId="523"/>
            <ac:spMk id="13" creationId="{1D6A8D79-427D-4D20-BB12-494DD4CBCE7F}"/>
          </ac:spMkLst>
        </pc:spChg>
        <pc:spChg chg="mod">
          <ac:chgData name="SOFÍA GONZÁLEZ CORREA" userId="032704dc-7279-4b80-a452-9867886fa0c9" providerId="ADAL" clId="{F176C9A9-10E9-412F-9679-C32D0A1D6592}" dt="2022-02-01T15:57:21.313" v="169"/>
          <ac:spMkLst>
            <pc:docMk/>
            <pc:sldMk cId="4191169997" sldId="523"/>
            <ac:spMk id="14" creationId="{3414CBD3-05D9-4BB3-A513-F16FD0C08297}"/>
          </ac:spMkLst>
        </pc:spChg>
        <pc:spChg chg="mod">
          <ac:chgData name="SOFÍA GONZÁLEZ CORREA" userId="032704dc-7279-4b80-a452-9867886fa0c9" providerId="ADAL" clId="{F176C9A9-10E9-412F-9679-C32D0A1D6592}" dt="2022-02-02T11:55:19.730" v="2809"/>
          <ac:spMkLst>
            <pc:docMk/>
            <pc:sldMk cId="4191169997" sldId="523"/>
            <ac:spMk id="14" creationId="{51FFE84F-A1BF-43C4-B653-6BD0A91F5D53}"/>
          </ac:spMkLst>
        </pc:spChg>
        <pc:spChg chg="mod">
          <ac:chgData name="SOFÍA GONZÁLEZ CORREA" userId="032704dc-7279-4b80-a452-9867886fa0c9" providerId="ADAL" clId="{F176C9A9-10E9-412F-9679-C32D0A1D6592}" dt="2022-02-02T11:55:19.730" v="2809"/>
          <ac:spMkLst>
            <pc:docMk/>
            <pc:sldMk cId="4191169997" sldId="523"/>
            <ac:spMk id="20" creationId="{2F95C0AF-C5B7-4A58-A5D9-27A162301F2A}"/>
          </ac:spMkLst>
        </pc:spChg>
        <pc:spChg chg="mod">
          <ac:chgData name="SOFÍA GONZÁLEZ CORREA" userId="032704dc-7279-4b80-a452-9867886fa0c9" providerId="ADAL" clId="{F176C9A9-10E9-412F-9679-C32D0A1D6592}" dt="2022-02-02T11:55:19.730" v="2809"/>
          <ac:spMkLst>
            <pc:docMk/>
            <pc:sldMk cId="4191169997" sldId="523"/>
            <ac:spMk id="21" creationId="{D1ECCCFB-914E-4421-BBC3-C552F27011DC}"/>
          </ac:spMkLst>
        </pc:spChg>
        <pc:spChg chg="mod">
          <ac:chgData name="SOFÍA GONZÁLEZ CORREA" userId="032704dc-7279-4b80-a452-9867886fa0c9" providerId="ADAL" clId="{F176C9A9-10E9-412F-9679-C32D0A1D6592}" dt="2022-02-02T11:55:19.730" v="2809"/>
          <ac:spMkLst>
            <pc:docMk/>
            <pc:sldMk cId="4191169997" sldId="523"/>
            <ac:spMk id="22" creationId="{7D2902DC-44D4-4D7C-AA96-EEFA42E5CDEE}"/>
          </ac:spMkLst>
        </pc:spChg>
        <pc:spChg chg="add del mod">
          <ac:chgData name="SOFÍA GONZÁLEZ CORREA" userId="032704dc-7279-4b80-a452-9867886fa0c9" providerId="ADAL" clId="{F176C9A9-10E9-412F-9679-C32D0A1D6592}" dt="2022-02-01T17:21:31.858" v="1869" actId="478"/>
          <ac:spMkLst>
            <pc:docMk/>
            <pc:sldMk cId="4191169997" sldId="523"/>
            <ac:spMk id="22" creationId="{E0679ED0-CC40-4F24-ADF0-BD11EC6B83D7}"/>
          </ac:spMkLst>
        </pc:spChg>
        <pc:grpChg chg="add del mod ord">
          <ac:chgData name="SOFÍA GONZÁLEZ CORREA" userId="032704dc-7279-4b80-a452-9867886fa0c9" providerId="ADAL" clId="{F176C9A9-10E9-412F-9679-C32D0A1D6592}" dt="2022-02-01T16:45:29.612" v="1192" actId="21"/>
          <ac:grpSpMkLst>
            <pc:docMk/>
            <pc:sldMk cId="4191169997" sldId="523"/>
            <ac:grpSpMk id="7" creationId="{0D3746CB-348E-49E0-9274-945505078066}"/>
          </ac:grpSpMkLst>
        </pc:grpChg>
        <pc:grpChg chg="add del mod">
          <ac:chgData name="SOFÍA GONZÁLEZ CORREA" userId="032704dc-7279-4b80-a452-9867886fa0c9" providerId="ADAL" clId="{F176C9A9-10E9-412F-9679-C32D0A1D6592}" dt="2022-02-03T15:30:40.787" v="4898" actId="21"/>
          <ac:grpSpMkLst>
            <pc:docMk/>
            <pc:sldMk cId="4191169997" sldId="523"/>
            <ac:grpSpMk id="10" creationId="{1C8C6B0A-6A46-47A7-BB12-FC7D2D122707}"/>
          </ac:grpSpMkLst>
        </pc:grpChg>
        <pc:picChg chg="add del mod">
          <ac:chgData name="SOFÍA GONZÁLEZ CORREA" userId="032704dc-7279-4b80-a452-9867886fa0c9" providerId="ADAL" clId="{F176C9A9-10E9-412F-9679-C32D0A1D6592}" dt="2022-02-01T17:21:30.938" v="1868" actId="478"/>
          <ac:picMkLst>
            <pc:docMk/>
            <pc:sldMk cId="4191169997" sldId="523"/>
            <ac:picMk id="6" creationId="{D419DF89-CDC9-474E-B8E1-090285585EB4}"/>
          </ac:picMkLst>
        </pc:picChg>
        <pc:picChg chg="mod">
          <ac:chgData name="SOFÍA GONZÁLEZ CORREA" userId="032704dc-7279-4b80-a452-9867886fa0c9" providerId="ADAL" clId="{F176C9A9-10E9-412F-9679-C32D0A1D6592}" dt="2022-02-01T15:57:21.313" v="169"/>
          <ac:picMkLst>
            <pc:docMk/>
            <pc:sldMk cId="4191169997" sldId="523"/>
            <ac:picMk id="10" creationId="{0B0A7B8A-859A-442A-AFE0-597228E27190}"/>
          </ac:picMkLst>
        </pc:picChg>
        <pc:picChg chg="mod">
          <ac:chgData name="SOFÍA GONZÁLEZ CORREA" userId="032704dc-7279-4b80-a452-9867886fa0c9" providerId="ADAL" clId="{F176C9A9-10E9-412F-9679-C32D0A1D6592}" dt="2022-02-02T11:55:19.730" v="2809"/>
          <ac:picMkLst>
            <pc:docMk/>
            <pc:sldMk cId="4191169997" sldId="523"/>
            <ac:picMk id="13" creationId="{B70B1585-1759-48A9-AE5E-452C668C2391}"/>
          </ac:picMkLst>
        </pc:picChg>
        <pc:picChg chg="add del mod">
          <ac:chgData name="SOFÍA GONZÁLEZ CORREA" userId="032704dc-7279-4b80-a452-9867886fa0c9" providerId="ADAL" clId="{F176C9A9-10E9-412F-9679-C32D0A1D6592}" dt="2022-02-01T17:21:24.468" v="1865" actId="478"/>
          <ac:picMkLst>
            <pc:docMk/>
            <pc:sldMk cId="4191169997" sldId="523"/>
            <ac:picMk id="15" creationId="{7DA2F872-8639-4312-AE8E-495B23B2CF60}"/>
          </ac:picMkLst>
        </pc:picChg>
        <pc:picChg chg="add mod">
          <ac:chgData name="SOFÍA GONZÁLEZ CORREA" userId="032704dc-7279-4b80-a452-9867886fa0c9" providerId="ADAL" clId="{F176C9A9-10E9-412F-9679-C32D0A1D6592}" dt="2022-02-01T15:57:28.163" v="170"/>
          <ac:picMkLst>
            <pc:docMk/>
            <pc:sldMk cId="4191169997" sldId="523"/>
            <ac:picMk id="16" creationId="{2BA154F9-20B4-4335-A14B-4A3424E1F006}"/>
          </ac:picMkLst>
        </pc:picChg>
        <pc:picChg chg="add mod">
          <ac:chgData name="SOFÍA GONZÁLEZ CORREA" userId="032704dc-7279-4b80-a452-9867886fa0c9" providerId="ADAL" clId="{F176C9A9-10E9-412F-9679-C32D0A1D6592}" dt="2022-02-01T15:57:28.163" v="170"/>
          <ac:picMkLst>
            <pc:docMk/>
            <pc:sldMk cId="4191169997" sldId="523"/>
            <ac:picMk id="17" creationId="{14F2D66F-0F87-4275-848F-0092F8003A3C}"/>
          </ac:picMkLst>
        </pc:picChg>
        <pc:picChg chg="add mod">
          <ac:chgData name="SOFÍA GONZÁLEZ CORREA" userId="032704dc-7279-4b80-a452-9867886fa0c9" providerId="ADAL" clId="{F176C9A9-10E9-412F-9679-C32D0A1D6592}" dt="2022-02-01T17:14:36.398" v="1711"/>
          <ac:picMkLst>
            <pc:docMk/>
            <pc:sldMk cId="4191169997" sldId="523"/>
            <ac:picMk id="18" creationId="{C113F69D-1A1D-4F50-947D-52A12E93B33D}"/>
          </ac:picMkLst>
        </pc:picChg>
        <pc:picChg chg="add mod">
          <ac:chgData name="SOFÍA GONZÁLEZ CORREA" userId="032704dc-7279-4b80-a452-9867886fa0c9" providerId="ADAL" clId="{F176C9A9-10E9-412F-9679-C32D0A1D6592}" dt="2022-02-01T17:14:36.398" v="1711"/>
          <ac:picMkLst>
            <pc:docMk/>
            <pc:sldMk cId="4191169997" sldId="523"/>
            <ac:picMk id="19" creationId="{131E61DD-33B6-494C-ADDD-4E2C3D8301FB}"/>
          </ac:picMkLst>
        </pc:picChg>
        <pc:picChg chg="add del mod">
          <ac:chgData name="SOFÍA GONZÁLEZ CORREA" userId="032704dc-7279-4b80-a452-9867886fa0c9" providerId="ADAL" clId="{F176C9A9-10E9-412F-9679-C32D0A1D6592}" dt="2022-02-01T17:21:33.728" v="1870"/>
          <ac:picMkLst>
            <pc:docMk/>
            <pc:sldMk cId="4191169997" sldId="523"/>
            <ac:picMk id="20" creationId="{5EB05169-CBA6-41B2-A6B9-0F46BC3A25E4}"/>
          </ac:picMkLst>
        </pc:picChg>
      </pc:sldChg>
      <pc:sldChg chg="addSp delSp modSp new del mod ord">
        <pc:chgData name="SOFÍA GONZÁLEZ CORREA" userId="032704dc-7279-4b80-a452-9867886fa0c9" providerId="ADAL" clId="{F176C9A9-10E9-412F-9679-C32D0A1D6592}" dt="2022-02-03T15:30:00.983" v="4889" actId="2696"/>
        <pc:sldMkLst>
          <pc:docMk/>
          <pc:sldMk cId="2247549798" sldId="524"/>
        </pc:sldMkLst>
        <pc:spChg chg="mod">
          <ac:chgData name="SOFÍA GONZÁLEZ CORREA" userId="032704dc-7279-4b80-a452-9867886fa0c9" providerId="ADAL" clId="{F176C9A9-10E9-412F-9679-C32D0A1D6592}" dt="2022-02-01T17:24:06.126" v="1881" actId="27636"/>
          <ac:spMkLst>
            <pc:docMk/>
            <pc:sldMk cId="2247549798" sldId="524"/>
            <ac:spMk id="2" creationId="{CB64D1A8-071D-4DBA-9366-04A49FF83531}"/>
          </ac:spMkLst>
        </pc:spChg>
        <pc:picChg chg="add mod">
          <ac:chgData name="SOFÍA GONZÁLEZ CORREA" userId="032704dc-7279-4b80-a452-9867886fa0c9" providerId="ADAL" clId="{F176C9A9-10E9-412F-9679-C32D0A1D6592}" dt="2022-02-01T16:47:13.816" v="1205" actId="1076"/>
          <ac:picMkLst>
            <pc:docMk/>
            <pc:sldMk cId="2247549798" sldId="524"/>
            <ac:picMk id="6" creationId="{9F40E1E8-8D98-4F0E-8216-720A992B567F}"/>
          </ac:picMkLst>
        </pc:picChg>
        <pc:picChg chg="add del mod ord">
          <ac:chgData name="SOFÍA GONZÁLEZ CORREA" userId="032704dc-7279-4b80-a452-9867886fa0c9" providerId="ADAL" clId="{F176C9A9-10E9-412F-9679-C32D0A1D6592}" dt="2022-02-01T17:20:59.846" v="1857" actId="478"/>
          <ac:picMkLst>
            <pc:docMk/>
            <pc:sldMk cId="2247549798" sldId="524"/>
            <ac:picMk id="7" creationId="{54B0AB40-3C37-4317-9916-A85AFF6DE156}"/>
          </ac:picMkLst>
        </pc:picChg>
        <pc:picChg chg="add mod">
          <ac:chgData name="SOFÍA GONZÁLEZ CORREA" userId="032704dc-7279-4b80-a452-9867886fa0c9" providerId="ADAL" clId="{F176C9A9-10E9-412F-9679-C32D0A1D6592}" dt="2022-02-01T17:13:45.624" v="1684"/>
          <ac:picMkLst>
            <pc:docMk/>
            <pc:sldMk cId="2247549798" sldId="524"/>
            <ac:picMk id="8" creationId="{50F9921C-9F7F-42F6-8563-EE084D3B3029}"/>
          </ac:picMkLst>
        </pc:picChg>
        <pc:picChg chg="add mod">
          <ac:chgData name="SOFÍA GONZÁLEZ CORREA" userId="032704dc-7279-4b80-a452-9867886fa0c9" providerId="ADAL" clId="{F176C9A9-10E9-412F-9679-C32D0A1D6592}" dt="2022-02-01T17:13:45.624" v="1684"/>
          <ac:picMkLst>
            <pc:docMk/>
            <pc:sldMk cId="2247549798" sldId="524"/>
            <ac:picMk id="9" creationId="{F0584687-B267-47AC-9C53-1091FAE754BC}"/>
          </ac:picMkLst>
        </pc:picChg>
        <pc:picChg chg="add mod">
          <ac:chgData name="SOFÍA GONZÁLEZ CORREA" userId="032704dc-7279-4b80-a452-9867886fa0c9" providerId="ADAL" clId="{F176C9A9-10E9-412F-9679-C32D0A1D6592}" dt="2022-02-01T17:21:00.216" v="1858"/>
          <ac:picMkLst>
            <pc:docMk/>
            <pc:sldMk cId="2247549798" sldId="524"/>
            <ac:picMk id="10" creationId="{C06CA4A5-D927-42EC-B153-757DB7FB2445}"/>
          </ac:picMkLst>
        </pc:picChg>
      </pc:sldChg>
      <pc:sldChg chg="addSp delSp modSp new del mod modTransition modNotesTx">
        <pc:chgData name="SOFÍA GONZÁLEZ CORREA" userId="032704dc-7279-4b80-a452-9867886fa0c9" providerId="ADAL" clId="{F176C9A9-10E9-412F-9679-C32D0A1D6592}" dt="2022-02-09T17:50:04.784" v="8456" actId="47"/>
        <pc:sldMkLst>
          <pc:docMk/>
          <pc:sldMk cId="1942190185" sldId="525"/>
        </pc:sldMkLst>
        <pc:spChg chg="mod">
          <ac:chgData name="SOFÍA GONZÁLEZ CORREA" userId="032704dc-7279-4b80-a452-9867886fa0c9" providerId="ADAL" clId="{F176C9A9-10E9-412F-9679-C32D0A1D6592}" dt="2022-02-01T16:07:48.216" v="468" actId="20577"/>
          <ac:spMkLst>
            <pc:docMk/>
            <pc:sldMk cId="1942190185" sldId="525"/>
            <ac:spMk id="2" creationId="{C36E24C4-6D34-488F-9A06-D92678072951}"/>
          </ac:spMkLst>
        </pc:spChg>
        <pc:spChg chg="add del mod">
          <ac:chgData name="SOFÍA GONZÁLEZ CORREA" userId="032704dc-7279-4b80-a452-9867886fa0c9" providerId="ADAL" clId="{F176C9A9-10E9-412F-9679-C32D0A1D6592}" dt="2022-02-01T16:04:38.931" v="362" actId="478"/>
          <ac:spMkLst>
            <pc:docMk/>
            <pc:sldMk cId="1942190185" sldId="525"/>
            <ac:spMk id="3" creationId="{A4ED6418-85D9-4476-B47C-448C7AE0ECE1}"/>
          </ac:spMkLst>
        </pc:spChg>
        <pc:spChg chg="add del mod">
          <ac:chgData name="SOFÍA GONZÁLEZ CORREA" userId="032704dc-7279-4b80-a452-9867886fa0c9" providerId="ADAL" clId="{F176C9A9-10E9-412F-9679-C32D0A1D6592}" dt="2022-02-01T16:04:36.591" v="360"/>
          <ac:spMkLst>
            <pc:docMk/>
            <pc:sldMk cId="1942190185" sldId="525"/>
            <ac:spMk id="8" creationId="{D928B177-956D-4584-BE71-4B715525CD99}"/>
          </ac:spMkLst>
        </pc:spChg>
        <pc:spChg chg="add del mod">
          <ac:chgData name="SOFÍA GONZÁLEZ CORREA" userId="032704dc-7279-4b80-a452-9867886fa0c9" providerId="ADAL" clId="{F176C9A9-10E9-412F-9679-C32D0A1D6592}" dt="2022-02-01T16:04:36.591" v="360"/>
          <ac:spMkLst>
            <pc:docMk/>
            <pc:sldMk cId="1942190185" sldId="525"/>
            <ac:spMk id="11" creationId="{E5E0BA5E-B3F9-4174-8691-83ED4D9A689A}"/>
          </ac:spMkLst>
        </pc:spChg>
        <pc:spChg chg="add del mod">
          <ac:chgData name="SOFÍA GONZÁLEZ CORREA" userId="032704dc-7279-4b80-a452-9867886fa0c9" providerId="ADAL" clId="{F176C9A9-10E9-412F-9679-C32D0A1D6592}" dt="2022-02-01T16:05:26.375" v="379" actId="478"/>
          <ac:spMkLst>
            <pc:docMk/>
            <pc:sldMk cId="1942190185" sldId="525"/>
            <ac:spMk id="14" creationId="{E5FFA0A7-6BCD-48DC-8124-2939D8C01121}"/>
          </ac:spMkLst>
        </pc:spChg>
        <pc:spChg chg="add mod">
          <ac:chgData name="SOFÍA GONZÁLEZ CORREA" userId="032704dc-7279-4b80-a452-9867886fa0c9" providerId="ADAL" clId="{F176C9A9-10E9-412F-9679-C32D0A1D6592}" dt="2022-02-02T09:02:47.742" v="1886" actId="1076"/>
          <ac:spMkLst>
            <pc:docMk/>
            <pc:sldMk cId="1942190185" sldId="525"/>
            <ac:spMk id="18" creationId="{97966E82-9360-4A20-9702-3AB9C02C8C62}"/>
          </ac:spMkLst>
        </pc:spChg>
        <pc:spChg chg="add del mod">
          <ac:chgData name="SOFÍA GONZÁLEZ CORREA" userId="032704dc-7279-4b80-a452-9867886fa0c9" providerId="ADAL" clId="{F176C9A9-10E9-412F-9679-C32D0A1D6592}" dt="2022-02-02T09:02:39.394" v="1884" actId="478"/>
          <ac:spMkLst>
            <pc:docMk/>
            <pc:sldMk cId="1942190185" sldId="525"/>
            <ac:spMk id="25" creationId="{80883C9D-8557-417D-BC81-E2B7D0B5B048}"/>
          </ac:spMkLst>
        </pc:spChg>
        <pc:graphicFrameChg chg="add del mod">
          <ac:chgData name="SOFÍA GONZÁLEZ CORREA" userId="032704dc-7279-4b80-a452-9867886fa0c9" providerId="ADAL" clId="{F176C9A9-10E9-412F-9679-C32D0A1D6592}" dt="2022-02-01T16:04:36.591" v="360"/>
          <ac:graphicFrameMkLst>
            <pc:docMk/>
            <pc:sldMk cId="1942190185" sldId="525"/>
            <ac:graphicFrameMk id="10" creationId="{B16D785E-DFB3-4D11-87FD-792602278770}"/>
          </ac:graphicFrameMkLst>
        </pc:graphicFrameChg>
        <pc:graphicFrameChg chg="add del mod">
          <ac:chgData name="SOFÍA GONZÁLEZ CORREA" userId="032704dc-7279-4b80-a452-9867886fa0c9" providerId="ADAL" clId="{F176C9A9-10E9-412F-9679-C32D0A1D6592}" dt="2022-02-01T16:05:26.375" v="379" actId="478"/>
          <ac:graphicFrameMkLst>
            <pc:docMk/>
            <pc:sldMk cId="1942190185" sldId="525"/>
            <ac:graphicFrameMk id="13" creationId="{61423897-4C3B-4E45-B5E8-2AE86819705F}"/>
          </ac:graphicFrameMkLst>
        </pc:graphicFrameChg>
        <pc:graphicFrameChg chg="add del mod">
          <ac:chgData name="SOFÍA GONZÁLEZ CORREA" userId="032704dc-7279-4b80-a452-9867886fa0c9" providerId="ADAL" clId="{F176C9A9-10E9-412F-9679-C32D0A1D6592}" dt="2022-02-01T16:05:26.375" v="379" actId="478"/>
          <ac:graphicFrameMkLst>
            <pc:docMk/>
            <pc:sldMk cId="1942190185" sldId="525"/>
            <ac:graphicFrameMk id="15" creationId="{AE5F329E-E697-4F61-93CC-797C32C35CD2}"/>
          </ac:graphicFrameMkLst>
        </pc:graphicFrameChg>
        <pc:graphicFrameChg chg="add mod">
          <ac:chgData name="SOFÍA GONZÁLEZ CORREA" userId="032704dc-7279-4b80-a452-9867886fa0c9" providerId="ADAL" clId="{F176C9A9-10E9-412F-9679-C32D0A1D6592}" dt="2022-02-02T09:02:50.090" v="1887" actId="1076"/>
          <ac:graphicFrameMkLst>
            <pc:docMk/>
            <pc:sldMk cId="1942190185" sldId="525"/>
            <ac:graphicFrameMk id="17" creationId="{734F4829-71BB-4641-B40A-74392BC7B0D4}"/>
          </ac:graphicFrameMkLst>
        </pc:graphicFrameChg>
        <pc:graphicFrameChg chg="add mod">
          <ac:chgData name="SOFÍA GONZÁLEZ CORREA" userId="032704dc-7279-4b80-a452-9867886fa0c9" providerId="ADAL" clId="{F176C9A9-10E9-412F-9679-C32D0A1D6592}" dt="2022-02-02T09:02:47.742" v="1886" actId="1076"/>
          <ac:graphicFrameMkLst>
            <pc:docMk/>
            <pc:sldMk cId="1942190185" sldId="525"/>
            <ac:graphicFrameMk id="19" creationId="{263BE7F3-D5E1-48AC-9575-8039ED7F1D99}"/>
          </ac:graphicFrameMkLst>
        </pc:graphicFrameChg>
        <pc:picChg chg="add del mod">
          <ac:chgData name="SOFÍA GONZÁLEZ CORREA" userId="032704dc-7279-4b80-a452-9867886fa0c9" providerId="ADAL" clId="{F176C9A9-10E9-412F-9679-C32D0A1D6592}" dt="2022-02-01T16:02:59.664" v="296" actId="478"/>
          <ac:picMkLst>
            <pc:docMk/>
            <pc:sldMk cId="1942190185" sldId="525"/>
            <ac:picMk id="6" creationId="{3972521C-BFED-44E0-9018-F9D92CFBC610}"/>
          </ac:picMkLst>
        </pc:picChg>
        <pc:picChg chg="add mod">
          <ac:chgData name="SOFÍA GONZÁLEZ CORREA" userId="032704dc-7279-4b80-a452-9867886fa0c9" providerId="ADAL" clId="{F176C9A9-10E9-412F-9679-C32D0A1D6592}" dt="2022-02-01T16:03:07.785" v="300" actId="14100"/>
          <ac:picMkLst>
            <pc:docMk/>
            <pc:sldMk cId="1942190185" sldId="525"/>
            <ac:picMk id="7" creationId="{5FBD5ACC-4FD1-4541-8687-BB33AEB3DA68}"/>
          </ac:picMkLst>
        </pc:picChg>
        <pc:picChg chg="add del mod">
          <ac:chgData name="SOFÍA GONZÁLEZ CORREA" userId="032704dc-7279-4b80-a452-9867886fa0c9" providerId="ADAL" clId="{F176C9A9-10E9-412F-9679-C32D0A1D6592}" dt="2022-02-01T16:04:36.591" v="360"/>
          <ac:picMkLst>
            <pc:docMk/>
            <pc:sldMk cId="1942190185" sldId="525"/>
            <ac:picMk id="9" creationId="{E9C41856-4D35-4A24-B253-F6B5EFF46198}"/>
          </ac:picMkLst>
        </pc:picChg>
        <pc:picChg chg="add mod">
          <ac:chgData name="SOFÍA GONZÁLEZ CORREA" userId="032704dc-7279-4b80-a452-9867886fa0c9" providerId="ADAL" clId="{F176C9A9-10E9-412F-9679-C32D0A1D6592}" dt="2022-02-02T09:02:58.769" v="1890" actId="1076"/>
          <ac:picMkLst>
            <pc:docMk/>
            <pc:sldMk cId="1942190185" sldId="525"/>
            <ac:picMk id="12" creationId="{35354883-C41A-476B-A8CF-843D9B8DAABE}"/>
          </ac:picMkLst>
        </pc:picChg>
        <pc:picChg chg="add mod">
          <ac:chgData name="SOFÍA GONZÁLEZ CORREA" userId="032704dc-7279-4b80-a452-9867886fa0c9" providerId="ADAL" clId="{F176C9A9-10E9-412F-9679-C32D0A1D6592}" dt="2022-02-02T09:02:56.312" v="1889" actId="1076"/>
          <ac:picMkLst>
            <pc:docMk/>
            <pc:sldMk cId="1942190185" sldId="525"/>
            <ac:picMk id="16" creationId="{8C4B86C5-DF3F-4DBF-ABA3-70317AC10ED9}"/>
          </ac:picMkLst>
        </pc:picChg>
        <pc:picChg chg="add del mod modCrop">
          <ac:chgData name="SOFÍA GONZÁLEZ CORREA" userId="032704dc-7279-4b80-a452-9867886fa0c9" providerId="ADAL" clId="{F176C9A9-10E9-412F-9679-C32D0A1D6592}" dt="2022-02-01T16:44:11.225" v="1182" actId="21"/>
          <ac:picMkLst>
            <pc:docMk/>
            <pc:sldMk cId="1942190185" sldId="525"/>
            <ac:picMk id="20" creationId="{77EDBB08-C00F-441E-B1A4-589AFB5AA391}"/>
          </ac:picMkLst>
        </pc:picChg>
        <pc:picChg chg="add mod">
          <ac:chgData name="SOFÍA GONZÁLEZ CORREA" userId="032704dc-7279-4b80-a452-9867886fa0c9" providerId="ADAL" clId="{F176C9A9-10E9-412F-9679-C32D0A1D6592}" dt="2022-02-01T17:13:47.336" v="1685"/>
          <ac:picMkLst>
            <pc:docMk/>
            <pc:sldMk cId="1942190185" sldId="525"/>
            <ac:picMk id="21" creationId="{101BEEC7-7160-4633-87FD-6FAA36D64863}"/>
          </ac:picMkLst>
        </pc:picChg>
        <pc:picChg chg="add mod">
          <ac:chgData name="SOFÍA GONZÁLEZ CORREA" userId="032704dc-7279-4b80-a452-9867886fa0c9" providerId="ADAL" clId="{F176C9A9-10E9-412F-9679-C32D0A1D6592}" dt="2022-02-01T17:13:47.336" v="1685"/>
          <ac:picMkLst>
            <pc:docMk/>
            <pc:sldMk cId="1942190185" sldId="525"/>
            <ac:picMk id="22" creationId="{A3CE21F0-2B2D-4C0D-BB15-A1C3673C6DEF}"/>
          </ac:picMkLst>
        </pc:picChg>
        <pc:picChg chg="add del mod modCrop">
          <ac:chgData name="SOFÍA GONZÁLEZ CORREA" userId="032704dc-7279-4b80-a452-9867886fa0c9" providerId="ADAL" clId="{F176C9A9-10E9-412F-9679-C32D0A1D6592}" dt="2022-02-01T17:20:55.526" v="1856" actId="21"/>
          <ac:picMkLst>
            <pc:docMk/>
            <pc:sldMk cId="1942190185" sldId="525"/>
            <ac:picMk id="23" creationId="{4C0F913B-FB8B-458C-87F6-A5D52E60CB43}"/>
          </ac:picMkLst>
        </pc:picChg>
      </pc:sldChg>
      <pc:sldChg chg="addSp delSp modSp new mod modTransition modNotesTx">
        <pc:chgData name="SOFÍA GONZÁLEZ CORREA" userId="032704dc-7279-4b80-a452-9867886fa0c9" providerId="ADAL" clId="{F176C9A9-10E9-412F-9679-C32D0A1D6592}" dt="2022-02-23T11:20:29.386" v="14515" actId="1076"/>
        <pc:sldMkLst>
          <pc:docMk/>
          <pc:sldMk cId="866118394" sldId="526"/>
        </pc:sldMkLst>
        <pc:spChg chg="mod">
          <ac:chgData name="SOFÍA GONZÁLEZ CORREA" userId="032704dc-7279-4b80-a452-9867886fa0c9" providerId="ADAL" clId="{F176C9A9-10E9-412F-9679-C32D0A1D6592}" dt="2022-02-09T17:50:16.605" v="8462" actId="20577"/>
          <ac:spMkLst>
            <pc:docMk/>
            <pc:sldMk cId="866118394" sldId="526"/>
            <ac:spMk id="2" creationId="{9E347138-DD7F-486D-AB86-AD1E14E4ADA5}"/>
          </ac:spMkLst>
        </pc:spChg>
        <pc:spChg chg="del mod">
          <ac:chgData name="SOFÍA GONZÁLEZ CORREA" userId="032704dc-7279-4b80-a452-9867886fa0c9" providerId="ADAL" clId="{F176C9A9-10E9-412F-9679-C32D0A1D6592}" dt="2022-02-01T16:16:02.966" v="750" actId="478"/>
          <ac:spMkLst>
            <pc:docMk/>
            <pc:sldMk cId="866118394" sldId="526"/>
            <ac:spMk id="3" creationId="{5077D9F9-3F4A-4591-850A-7AA059BBD288}"/>
          </ac:spMkLst>
        </pc:spChg>
        <pc:spChg chg="add mod">
          <ac:chgData name="SOFÍA GONZÁLEZ CORREA" userId="032704dc-7279-4b80-a452-9867886fa0c9" providerId="ADAL" clId="{F176C9A9-10E9-412F-9679-C32D0A1D6592}" dt="2022-02-23T11:18:47.671" v="14513" actId="1035"/>
          <ac:spMkLst>
            <pc:docMk/>
            <pc:sldMk cId="866118394" sldId="526"/>
            <ac:spMk id="7" creationId="{35447015-2C32-45D9-BC05-B88033A7AE65}"/>
          </ac:spMkLst>
        </pc:spChg>
        <pc:spChg chg="add mod">
          <ac:chgData name="SOFÍA GONZÁLEZ CORREA" userId="032704dc-7279-4b80-a452-9867886fa0c9" providerId="ADAL" clId="{F176C9A9-10E9-412F-9679-C32D0A1D6592}" dt="2022-02-23T11:18:47.671" v="14513" actId="1035"/>
          <ac:spMkLst>
            <pc:docMk/>
            <pc:sldMk cId="866118394" sldId="526"/>
            <ac:spMk id="11" creationId="{5A0E4C75-D4A3-440A-816D-CB60363CF329}"/>
          </ac:spMkLst>
        </pc:spChg>
        <pc:spChg chg="add mod">
          <ac:chgData name="SOFÍA GONZÁLEZ CORREA" userId="032704dc-7279-4b80-a452-9867886fa0c9" providerId="ADAL" clId="{F176C9A9-10E9-412F-9679-C32D0A1D6592}" dt="2022-02-23T11:18:47.671" v="14513" actId="1035"/>
          <ac:spMkLst>
            <pc:docMk/>
            <pc:sldMk cId="866118394" sldId="526"/>
            <ac:spMk id="12" creationId="{5B5062E8-5447-492E-9A50-2228B1C8174F}"/>
          </ac:spMkLst>
        </pc:spChg>
        <pc:spChg chg="add mod">
          <ac:chgData name="SOFÍA GONZÁLEZ CORREA" userId="032704dc-7279-4b80-a452-9867886fa0c9" providerId="ADAL" clId="{F176C9A9-10E9-412F-9679-C32D0A1D6592}" dt="2022-02-23T11:18:47.671" v="14513" actId="1035"/>
          <ac:spMkLst>
            <pc:docMk/>
            <pc:sldMk cId="866118394" sldId="526"/>
            <ac:spMk id="13" creationId="{3BB5508B-6FD8-4735-9E4F-C4C43F906CD9}"/>
          </ac:spMkLst>
        </pc:spChg>
        <pc:spChg chg="add mod">
          <ac:chgData name="SOFÍA GONZÁLEZ CORREA" userId="032704dc-7279-4b80-a452-9867886fa0c9" providerId="ADAL" clId="{F176C9A9-10E9-412F-9679-C32D0A1D6592}" dt="2022-02-23T11:18:47.671" v="14513" actId="1035"/>
          <ac:spMkLst>
            <pc:docMk/>
            <pc:sldMk cId="866118394" sldId="526"/>
            <ac:spMk id="14" creationId="{93BAB56B-214B-4694-AA85-3276498F4C87}"/>
          </ac:spMkLst>
        </pc:spChg>
        <pc:spChg chg="add mod">
          <ac:chgData name="SOFÍA GONZÁLEZ CORREA" userId="032704dc-7279-4b80-a452-9867886fa0c9" providerId="ADAL" clId="{F176C9A9-10E9-412F-9679-C32D0A1D6592}" dt="2022-02-23T11:18:47.671" v="14513" actId="1035"/>
          <ac:spMkLst>
            <pc:docMk/>
            <pc:sldMk cId="866118394" sldId="526"/>
            <ac:spMk id="15" creationId="{A281DA31-1944-46E3-B0DA-70AA1BB92401}"/>
          </ac:spMkLst>
        </pc:spChg>
        <pc:spChg chg="add del mod">
          <ac:chgData name="SOFÍA GONZÁLEZ CORREA" userId="032704dc-7279-4b80-a452-9867886fa0c9" providerId="ADAL" clId="{F176C9A9-10E9-412F-9679-C32D0A1D6592}" dt="2022-02-22T08:26:41.533" v="8986"/>
          <ac:spMkLst>
            <pc:docMk/>
            <pc:sldMk cId="866118394" sldId="526"/>
            <ac:spMk id="19" creationId="{E96619E6-23B4-49AD-8955-0D1B9427C115}"/>
          </ac:spMkLst>
        </pc:spChg>
        <pc:picChg chg="add mod">
          <ac:chgData name="SOFÍA GONZÁLEZ CORREA" userId="032704dc-7279-4b80-a452-9867886fa0c9" providerId="ADAL" clId="{F176C9A9-10E9-412F-9679-C32D0A1D6592}" dt="2022-02-01T16:15:36.525" v="744"/>
          <ac:picMkLst>
            <pc:docMk/>
            <pc:sldMk cId="866118394" sldId="526"/>
            <ac:picMk id="6" creationId="{8EDB9C2F-038C-4223-9ED4-43EB8E7F9885}"/>
          </ac:picMkLst>
        </pc:picChg>
        <pc:picChg chg="add mod">
          <ac:chgData name="SOFÍA GONZÁLEZ CORREA" userId="032704dc-7279-4b80-a452-9867886fa0c9" providerId="ADAL" clId="{F176C9A9-10E9-412F-9679-C32D0A1D6592}" dt="2022-02-23T11:20:27.796" v="14514" actId="1076"/>
          <ac:picMkLst>
            <pc:docMk/>
            <pc:sldMk cId="866118394" sldId="526"/>
            <ac:picMk id="8" creationId="{75CA1EFE-181C-4F6E-9CE2-B821259D2CE7}"/>
          </ac:picMkLst>
        </pc:picChg>
        <pc:picChg chg="add mod">
          <ac:chgData name="SOFÍA GONZÁLEZ CORREA" userId="032704dc-7279-4b80-a452-9867886fa0c9" providerId="ADAL" clId="{F176C9A9-10E9-412F-9679-C32D0A1D6592}" dt="2022-02-23T11:20:29.386" v="14515" actId="1076"/>
          <ac:picMkLst>
            <pc:docMk/>
            <pc:sldMk cId="866118394" sldId="526"/>
            <ac:picMk id="16" creationId="{02C9F8ED-9714-49D3-A28F-BC71E74DFE1B}"/>
          </ac:picMkLst>
        </pc:picChg>
        <pc:picChg chg="add mod">
          <ac:chgData name="SOFÍA GONZÁLEZ CORREA" userId="032704dc-7279-4b80-a452-9867886fa0c9" providerId="ADAL" clId="{F176C9A9-10E9-412F-9679-C32D0A1D6592}" dt="2022-02-01T17:13:53.885" v="1689"/>
          <ac:picMkLst>
            <pc:docMk/>
            <pc:sldMk cId="866118394" sldId="526"/>
            <ac:picMk id="17" creationId="{07610ECA-203E-48C9-B574-49EB3CA01582}"/>
          </ac:picMkLst>
        </pc:picChg>
        <pc:picChg chg="add mod">
          <ac:chgData name="SOFÍA GONZÁLEZ CORREA" userId="032704dc-7279-4b80-a452-9867886fa0c9" providerId="ADAL" clId="{F176C9A9-10E9-412F-9679-C32D0A1D6592}" dt="2022-02-01T17:13:53.885" v="1689"/>
          <ac:picMkLst>
            <pc:docMk/>
            <pc:sldMk cId="866118394" sldId="526"/>
            <ac:picMk id="18" creationId="{2FF526E9-360E-40D5-93CF-FBD76FC1783F}"/>
          </ac:picMkLst>
        </pc:picChg>
        <pc:cxnChg chg="add mod">
          <ac:chgData name="SOFÍA GONZÁLEZ CORREA" userId="032704dc-7279-4b80-a452-9867886fa0c9" providerId="ADAL" clId="{F176C9A9-10E9-412F-9679-C32D0A1D6592}" dt="2022-02-23T11:18:47.671" v="14513" actId="1035"/>
          <ac:cxnSpMkLst>
            <pc:docMk/>
            <pc:sldMk cId="866118394" sldId="526"/>
            <ac:cxnSpMk id="9" creationId="{070EA3ED-688F-4F7F-A147-562695678E8D}"/>
          </ac:cxnSpMkLst>
        </pc:cxnChg>
        <pc:cxnChg chg="add mod">
          <ac:chgData name="SOFÍA GONZÁLEZ CORREA" userId="032704dc-7279-4b80-a452-9867886fa0c9" providerId="ADAL" clId="{F176C9A9-10E9-412F-9679-C32D0A1D6592}" dt="2022-02-23T11:18:47.671" v="14513" actId="1035"/>
          <ac:cxnSpMkLst>
            <pc:docMk/>
            <pc:sldMk cId="866118394" sldId="526"/>
            <ac:cxnSpMk id="10" creationId="{89AD57D0-77A9-4F3F-AB60-270A20028B6E}"/>
          </ac:cxnSpMkLst>
        </pc:cxnChg>
      </pc:sldChg>
      <pc:sldChg chg="addSp delSp modSp new mod modTransition addAnim delAnim modAnim modNotesTx">
        <pc:chgData name="SOFÍA GONZÁLEZ CORREA" userId="032704dc-7279-4b80-a452-9867886fa0c9" providerId="ADAL" clId="{F176C9A9-10E9-412F-9679-C32D0A1D6592}" dt="2022-02-24T14:39:08.820" v="16811" actId="14100"/>
        <pc:sldMkLst>
          <pc:docMk/>
          <pc:sldMk cId="3182752086" sldId="527"/>
        </pc:sldMkLst>
        <pc:spChg chg="mod ord">
          <ac:chgData name="SOFÍA GONZÁLEZ CORREA" userId="032704dc-7279-4b80-a452-9867886fa0c9" providerId="ADAL" clId="{F176C9A9-10E9-412F-9679-C32D0A1D6592}" dt="2022-02-23T15:46:14.998" v="14766" actId="166"/>
          <ac:spMkLst>
            <pc:docMk/>
            <pc:sldMk cId="3182752086" sldId="527"/>
            <ac:spMk id="2" creationId="{7C1859FA-AB7C-4C85-B17D-BA00E70A5AAC}"/>
          </ac:spMkLst>
        </pc:spChg>
        <pc:spChg chg="del">
          <ac:chgData name="SOFÍA GONZÁLEZ CORREA" userId="032704dc-7279-4b80-a452-9867886fa0c9" providerId="ADAL" clId="{F176C9A9-10E9-412F-9679-C32D0A1D6592}" dt="2022-02-01T16:17:59.574" v="777" actId="478"/>
          <ac:spMkLst>
            <pc:docMk/>
            <pc:sldMk cId="3182752086" sldId="527"/>
            <ac:spMk id="3" creationId="{1037EAC7-8B58-4288-AFEA-980DE55753A7}"/>
          </ac:spMkLst>
        </pc:spChg>
        <pc:spChg chg="add mod">
          <ac:chgData name="SOFÍA GONZÁLEZ CORREA" userId="032704dc-7279-4b80-a452-9867886fa0c9" providerId="ADAL" clId="{F176C9A9-10E9-412F-9679-C32D0A1D6592}" dt="2022-02-23T15:47:55.334" v="14804" actId="1038"/>
          <ac:spMkLst>
            <pc:docMk/>
            <pc:sldMk cId="3182752086" sldId="527"/>
            <ac:spMk id="3" creationId="{5B484F48-F344-43EE-9A37-03B0EA4D267E}"/>
          </ac:spMkLst>
        </pc:spChg>
        <pc:spChg chg="add mod">
          <ac:chgData name="SOFÍA GONZÁLEZ CORREA" userId="032704dc-7279-4b80-a452-9867886fa0c9" providerId="ADAL" clId="{F176C9A9-10E9-412F-9679-C32D0A1D6592}" dt="2022-02-23T15:47:51.590" v="14796" actId="1038"/>
          <ac:spMkLst>
            <pc:docMk/>
            <pc:sldMk cId="3182752086" sldId="527"/>
            <ac:spMk id="9" creationId="{3A1D550F-F257-463E-9C9B-AD44D618B4B1}"/>
          </ac:spMkLst>
        </pc:spChg>
        <pc:spChg chg="add del mod ord">
          <ac:chgData name="SOFÍA GONZÁLEZ CORREA" userId="032704dc-7279-4b80-a452-9867886fa0c9" providerId="ADAL" clId="{F176C9A9-10E9-412F-9679-C32D0A1D6592}" dt="2022-02-23T15:45:59.413" v="14763" actId="478"/>
          <ac:spMkLst>
            <pc:docMk/>
            <pc:sldMk cId="3182752086" sldId="527"/>
            <ac:spMk id="11" creationId="{41D046CE-AC34-4AC7-8C44-6239B0B32691}"/>
          </ac:spMkLst>
        </pc:spChg>
        <pc:spChg chg="mod">
          <ac:chgData name="SOFÍA GONZÁLEZ CORREA" userId="032704dc-7279-4b80-a452-9867886fa0c9" providerId="ADAL" clId="{F176C9A9-10E9-412F-9679-C32D0A1D6592}" dt="2022-02-22T08:29:07.775" v="9035" actId="1037"/>
          <ac:spMkLst>
            <pc:docMk/>
            <pc:sldMk cId="3182752086" sldId="527"/>
            <ac:spMk id="15" creationId="{1C3088B3-CB2F-46C6-BB9F-77221207E8CB}"/>
          </ac:spMkLst>
        </pc:spChg>
        <pc:spChg chg="mod">
          <ac:chgData name="SOFÍA GONZÁLEZ CORREA" userId="032704dc-7279-4b80-a452-9867886fa0c9" providerId="ADAL" clId="{F176C9A9-10E9-412F-9679-C32D0A1D6592}" dt="2022-02-22T08:29:17.983" v="9044" actId="1038"/>
          <ac:spMkLst>
            <pc:docMk/>
            <pc:sldMk cId="3182752086" sldId="527"/>
            <ac:spMk id="17" creationId="{2D8B4E47-6EF3-48B4-AC60-4712A582D1F2}"/>
          </ac:spMkLst>
        </pc:spChg>
        <pc:spChg chg="mod">
          <ac:chgData name="SOFÍA GONZÁLEZ CORREA" userId="032704dc-7279-4b80-a452-9867886fa0c9" providerId="ADAL" clId="{F176C9A9-10E9-412F-9679-C32D0A1D6592}" dt="2022-02-22T08:29:05.651" v="9033" actId="1037"/>
          <ac:spMkLst>
            <pc:docMk/>
            <pc:sldMk cId="3182752086" sldId="527"/>
            <ac:spMk id="18" creationId="{30FDEA94-3B4C-4EB2-A471-3F29FBD3DBE7}"/>
          </ac:spMkLst>
        </pc:spChg>
        <pc:spChg chg="mod">
          <ac:chgData name="SOFÍA GONZÁLEZ CORREA" userId="032704dc-7279-4b80-a452-9867886fa0c9" providerId="ADAL" clId="{F176C9A9-10E9-412F-9679-C32D0A1D6592}" dt="2022-02-22T08:29:17.983" v="9044" actId="1038"/>
          <ac:spMkLst>
            <pc:docMk/>
            <pc:sldMk cId="3182752086" sldId="527"/>
            <ac:spMk id="22" creationId="{718260ED-2603-4521-A14F-E5886E057695}"/>
          </ac:spMkLst>
        </pc:spChg>
        <pc:spChg chg="mod">
          <ac:chgData name="SOFÍA GONZÁLEZ CORREA" userId="032704dc-7279-4b80-a452-9867886fa0c9" providerId="ADAL" clId="{F176C9A9-10E9-412F-9679-C32D0A1D6592}" dt="2022-02-22T08:28:48.371" v="9016" actId="20577"/>
          <ac:spMkLst>
            <pc:docMk/>
            <pc:sldMk cId="3182752086" sldId="527"/>
            <ac:spMk id="25" creationId="{A899ECFB-65FD-4470-92D8-CBC3C0B21131}"/>
          </ac:spMkLst>
        </pc:spChg>
        <pc:spChg chg="mod">
          <ac:chgData name="SOFÍA GONZÁLEZ CORREA" userId="032704dc-7279-4b80-a452-9867886fa0c9" providerId="ADAL" clId="{F176C9A9-10E9-412F-9679-C32D0A1D6592}" dt="2022-02-22T08:28:51.527" v="9020" actId="20577"/>
          <ac:spMkLst>
            <pc:docMk/>
            <pc:sldMk cId="3182752086" sldId="527"/>
            <ac:spMk id="26" creationId="{3632BE41-8B6E-407F-83B5-A1C0281AB214}"/>
          </ac:spMkLst>
        </pc:spChg>
        <pc:spChg chg="mod">
          <ac:chgData name="SOFÍA GONZÁLEZ CORREA" userId="032704dc-7279-4b80-a452-9867886fa0c9" providerId="ADAL" clId="{F176C9A9-10E9-412F-9679-C32D0A1D6592}" dt="2022-02-22T08:29:21.873" v="9045" actId="14100"/>
          <ac:spMkLst>
            <pc:docMk/>
            <pc:sldMk cId="3182752086" sldId="527"/>
            <ac:spMk id="31" creationId="{4A12E3E1-A4BF-4433-9F73-EB9F1081632A}"/>
          </ac:spMkLst>
        </pc:spChg>
        <pc:spChg chg="mod">
          <ac:chgData name="SOFÍA GONZÁLEZ CORREA" userId="032704dc-7279-4b80-a452-9867886fa0c9" providerId="ADAL" clId="{F176C9A9-10E9-412F-9679-C32D0A1D6592}" dt="2022-02-01T16:18:01.104" v="778"/>
          <ac:spMkLst>
            <pc:docMk/>
            <pc:sldMk cId="3182752086" sldId="527"/>
            <ac:spMk id="37" creationId="{2B5D4F2A-DA89-48E8-BD29-43B6BA2FCB2C}"/>
          </ac:spMkLst>
        </pc:spChg>
        <pc:spChg chg="mod">
          <ac:chgData name="SOFÍA GONZÁLEZ CORREA" userId="032704dc-7279-4b80-a452-9867886fa0c9" providerId="ADAL" clId="{F176C9A9-10E9-412F-9679-C32D0A1D6592}" dt="2022-02-01T16:18:01.104" v="778"/>
          <ac:spMkLst>
            <pc:docMk/>
            <pc:sldMk cId="3182752086" sldId="527"/>
            <ac:spMk id="48" creationId="{9F36186F-C900-46B9-B283-C109693B741C}"/>
          </ac:spMkLst>
        </pc:spChg>
        <pc:spChg chg="mod">
          <ac:chgData name="SOFÍA GONZÁLEZ CORREA" userId="032704dc-7279-4b80-a452-9867886fa0c9" providerId="ADAL" clId="{F176C9A9-10E9-412F-9679-C32D0A1D6592}" dt="2022-02-01T16:18:01.104" v="778"/>
          <ac:spMkLst>
            <pc:docMk/>
            <pc:sldMk cId="3182752086" sldId="527"/>
            <ac:spMk id="54" creationId="{5BD97722-635B-47FD-B45A-67EEEECD3146}"/>
          </ac:spMkLst>
        </pc:spChg>
        <pc:spChg chg="mod">
          <ac:chgData name="SOFÍA GONZÁLEZ CORREA" userId="032704dc-7279-4b80-a452-9867886fa0c9" providerId="ADAL" clId="{F176C9A9-10E9-412F-9679-C32D0A1D6592}" dt="2022-02-01T16:18:01.104" v="778"/>
          <ac:spMkLst>
            <pc:docMk/>
            <pc:sldMk cId="3182752086" sldId="527"/>
            <ac:spMk id="55" creationId="{38FE6472-422D-48A4-AC88-B47C7AA47812}"/>
          </ac:spMkLst>
        </pc:spChg>
        <pc:spChg chg="mod">
          <ac:chgData name="SOFÍA GONZÁLEZ CORREA" userId="032704dc-7279-4b80-a452-9867886fa0c9" providerId="ADAL" clId="{F176C9A9-10E9-412F-9679-C32D0A1D6592}" dt="2022-02-01T16:18:01.104" v="778"/>
          <ac:spMkLst>
            <pc:docMk/>
            <pc:sldMk cId="3182752086" sldId="527"/>
            <ac:spMk id="56" creationId="{B541708A-B261-48B1-AA8D-4B3738347531}"/>
          </ac:spMkLst>
        </pc:spChg>
        <pc:spChg chg="mod">
          <ac:chgData name="SOFÍA GONZÁLEZ CORREA" userId="032704dc-7279-4b80-a452-9867886fa0c9" providerId="ADAL" clId="{F176C9A9-10E9-412F-9679-C32D0A1D6592}" dt="2022-02-01T16:18:01.104" v="778"/>
          <ac:spMkLst>
            <pc:docMk/>
            <pc:sldMk cId="3182752086" sldId="527"/>
            <ac:spMk id="57" creationId="{69E66E4C-3820-464A-8FDD-6B4C0AB623A4}"/>
          </ac:spMkLst>
        </pc:spChg>
        <pc:spChg chg="mod">
          <ac:chgData name="SOFÍA GONZÁLEZ CORREA" userId="032704dc-7279-4b80-a452-9867886fa0c9" providerId="ADAL" clId="{F176C9A9-10E9-412F-9679-C32D0A1D6592}" dt="2022-02-01T16:18:01.104" v="778"/>
          <ac:spMkLst>
            <pc:docMk/>
            <pc:sldMk cId="3182752086" sldId="527"/>
            <ac:spMk id="58" creationId="{333B4DEA-0277-47BF-9045-B3FF196F508D}"/>
          </ac:spMkLst>
        </pc:spChg>
        <pc:spChg chg="mod">
          <ac:chgData name="SOFÍA GONZÁLEZ CORREA" userId="032704dc-7279-4b80-a452-9867886fa0c9" providerId="ADAL" clId="{F176C9A9-10E9-412F-9679-C32D0A1D6592}" dt="2022-02-01T16:18:01.104" v="778"/>
          <ac:spMkLst>
            <pc:docMk/>
            <pc:sldMk cId="3182752086" sldId="527"/>
            <ac:spMk id="59" creationId="{C9B73498-2D3F-4803-A868-E40BE1B676E1}"/>
          </ac:spMkLst>
        </pc:spChg>
        <pc:spChg chg="mod">
          <ac:chgData name="SOFÍA GONZÁLEZ CORREA" userId="032704dc-7279-4b80-a452-9867886fa0c9" providerId="ADAL" clId="{F176C9A9-10E9-412F-9679-C32D0A1D6592}" dt="2022-02-01T16:18:01.104" v="778"/>
          <ac:spMkLst>
            <pc:docMk/>
            <pc:sldMk cId="3182752086" sldId="527"/>
            <ac:spMk id="60" creationId="{01CC9874-CFF2-46F9-A504-5CF172078C97}"/>
          </ac:spMkLst>
        </pc:spChg>
        <pc:spChg chg="mod">
          <ac:chgData name="SOFÍA GONZÁLEZ CORREA" userId="032704dc-7279-4b80-a452-9867886fa0c9" providerId="ADAL" clId="{F176C9A9-10E9-412F-9679-C32D0A1D6592}" dt="2022-02-01T16:18:01.104" v="778"/>
          <ac:spMkLst>
            <pc:docMk/>
            <pc:sldMk cId="3182752086" sldId="527"/>
            <ac:spMk id="61" creationId="{7A1D4A80-7034-4BDE-8178-D109119B53CE}"/>
          </ac:spMkLst>
        </pc:spChg>
        <pc:spChg chg="add mod ord">
          <ac:chgData name="SOFÍA GONZÁLEZ CORREA" userId="032704dc-7279-4b80-a452-9867886fa0c9" providerId="ADAL" clId="{F176C9A9-10E9-412F-9679-C32D0A1D6592}" dt="2022-02-24T14:39:04.115" v="16801" actId="1038"/>
          <ac:spMkLst>
            <pc:docMk/>
            <pc:sldMk cId="3182752086" sldId="527"/>
            <ac:spMk id="64" creationId="{8CC99AA9-3A00-4342-9895-3EF5F72E3AB3}"/>
          </ac:spMkLst>
        </pc:spChg>
        <pc:spChg chg="add mod ord">
          <ac:chgData name="SOFÍA GONZÁLEZ CORREA" userId="032704dc-7279-4b80-a452-9867886fa0c9" providerId="ADAL" clId="{F176C9A9-10E9-412F-9679-C32D0A1D6592}" dt="2022-02-24T14:39:06.820" v="16810" actId="1037"/>
          <ac:spMkLst>
            <pc:docMk/>
            <pc:sldMk cId="3182752086" sldId="527"/>
            <ac:spMk id="65" creationId="{D05567BF-DACB-4988-A804-E74B3A4DC7E1}"/>
          </ac:spMkLst>
        </pc:spChg>
        <pc:spChg chg="add mod ord">
          <ac:chgData name="SOFÍA GONZÁLEZ CORREA" userId="032704dc-7279-4b80-a452-9867886fa0c9" providerId="ADAL" clId="{F176C9A9-10E9-412F-9679-C32D0A1D6592}" dt="2022-02-24T14:39:08.820" v="16811" actId="14100"/>
          <ac:spMkLst>
            <pc:docMk/>
            <pc:sldMk cId="3182752086" sldId="527"/>
            <ac:spMk id="68" creationId="{B19CDB1D-260E-4964-95D0-21B3299B6F3B}"/>
          </ac:spMkLst>
        </pc:spChg>
        <pc:spChg chg="add del mod">
          <ac:chgData name="SOFÍA GONZÁLEZ CORREA" userId="032704dc-7279-4b80-a452-9867886fa0c9" providerId="ADAL" clId="{F176C9A9-10E9-412F-9679-C32D0A1D6592}" dt="2022-02-23T15:55:39.579" v="14839" actId="478"/>
          <ac:spMkLst>
            <pc:docMk/>
            <pc:sldMk cId="3182752086" sldId="527"/>
            <ac:spMk id="69" creationId="{34574429-E5FB-4695-A640-4C824A1F41C1}"/>
          </ac:spMkLst>
        </pc:spChg>
        <pc:spChg chg="add del mod">
          <ac:chgData name="SOFÍA GONZÁLEZ CORREA" userId="032704dc-7279-4b80-a452-9867886fa0c9" providerId="ADAL" clId="{F176C9A9-10E9-412F-9679-C32D0A1D6592}" dt="2022-02-23T15:45:57.906" v="14762"/>
          <ac:spMkLst>
            <pc:docMk/>
            <pc:sldMk cId="3182752086" sldId="527"/>
            <ac:spMk id="80" creationId="{93626F7A-BF4E-4DD6-B0AA-002602395355}"/>
          </ac:spMkLst>
        </pc:spChg>
        <pc:spChg chg="mod">
          <ac:chgData name="SOFÍA GONZÁLEZ CORREA" userId="032704dc-7279-4b80-a452-9867886fa0c9" providerId="ADAL" clId="{F176C9A9-10E9-412F-9679-C32D0A1D6592}" dt="2022-02-23T15:45:26.748" v="14747"/>
          <ac:spMkLst>
            <pc:docMk/>
            <pc:sldMk cId="3182752086" sldId="527"/>
            <ac:spMk id="84" creationId="{6D8FA099-7094-47F9-9942-6AEED1C00086}"/>
          </ac:spMkLst>
        </pc:spChg>
        <pc:spChg chg="mod">
          <ac:chgData name="SOFÍA GONZÁLEZ CORREA" userId="032704dc-7279-4b80-a452-9867886fa0c9" providerId="ADAL" clId="{F176C9A9-10E9-412F-9679-C32D0A1D6592}" dt="2022-02-23T15:45:26.748" v="14747"/>
          <ac:spMkLst>
            <pc:docMk/>
            <pc:sldMk cId="3182752086" sldId="527"/>
            <ac:spMk id="86" creationId="{9E45EBA2-090B-4E3B-906E-A855842251D3}"/>
          </ac:spMkLst>
        </pc:spChg>
        <pc:spChg chg="mod">
          <ac:chgData name="SOFÍA GONZÁLEZ CORREA" userId="032704dc-7279-4b80-a452-9867886fa0c9" providerId="ADAL" clId="{F176C9A9-10E9-412F-9679-C32D0A1D6592}" dt="2022-02-23T15:45:26.748" v="14747"/>
          <ac:spMkLst>
            <pc:docMk/>
            <pc:sldMk cId="3182752086" sldId="527"/>
            <ac:spMk id="87" creationId="{995B5848-CD55-42E3-A45E-ECD4639ADC70}"/>
          </ac:spMkLst>
        </pc:spChg>
        <pc:spChg chg="mod">
          <ac:chgData name="SOFÍA GONZÁLEZ CORREA" userId="032704dc-7279-4b80-a452-9867886fa0c9" providerId="ADAL" clId="{F176C9A9-10E9-412F-9679-C32D0A1D6592}" dt="2022-02-23T15:45:26.748" v="14747"/>
          <ac:spMkLst>
            <pc:docMk/>
            <pc:sldMk cId="3182752086" sldId="527"/>
            <ac:spMk id="91" creationId="{C4D5E862-42B1-45E0-A697-97AAFD8677C1}"/>
          </ac:spMkLst>
        </pc:spChg>
        <pc:spChg chg="mod">
          <ac:chgData name="SOFÍA GONZÁLEZ CORREA" userId="032704dc-7279-4b80-a452-9867886fa0c9" providerId="ADAL" clId="{F176C9A9-10E9-412F-9679-C32D0A1D6592}" dt="2022-02-23T15:45:26.748" v="14747"/>
          <ac:spMkLst>
            <pc:docMk/>
            <pc:sldMk cId="3182752086" sldId="527"/>
            <ac:spMk id="94" creationId="{4395DD06-E82D-4723-BA45-EF91EA34A736}"/>
          </ac:spMkLst>
        </pc:spChg>
        <pc:spChg chg="mod">
          <ac:chgData name="SOFÍA GONZÁLEZ CORREA" userId="032704dc-7279-4b80-a452-9867886fa0c9" providerId="ADAL" clId="{F176C9A9-10E9-412F-9679-C32D0A1D6592}" dt="2022-02-23T15:45:26.748" v="14747"/>
          <ac:spMkLst>
            <pc:docMk/>
            <pc:sldMk cId="3182752086" sldId="527"/>
            <ac:spMk id="95" creationId="{64149989-112A-419E-B058-544122E38CEA}"/>
          </ac:spMkLst>
        </pc:spChg>
        <pc:spChg chg="mod">
          <ac:chgData name="SOFÍA GONZÁLEZ CORREA" userId="032704dc-7279-4b80-a452-9867886fa0c9" providerId="ADAL" clId="{F176C9A9-10E9-412F-9679-C32D0A1D6592}" dt="2022-02-23T15:45:26.748" v="14747"/>
          <ac:spMkLst>
            <pc:docMk/>
            <pc:sldMk cId="3182752086" sldId="527"/>
            <ac:spMk id="100" creationId="{F944FBD9-B01A-4434-ACC0-E57E00634F0A}"/>
          </ac:spMkLst>
        </pc:spChg>
        <pc:spChg chg="mod">
          <ac:chgData name="SOFÍA GONZÁLEZ CORREA" userId="032704dc-7279-4b80-a452-9867886fa0c9" providerId="ADAL" clId="{F176C9A9-10E9-412F-9679-C32D0A1D6592}" dt="2022-02-23T15:45:26.748" v="14747"/>
          <ac:spMkLst>
            <pc:docMk/>
            <pc:sldMk cId="3182752086" sldId="527"/>
            <ac:spMk id="106" creationId="{53FB999C-FC18-48BF-B030-E75F8C698677}"/>
          </ac:spMkLst>
        </pc:spChg>
        <pc:spChg chg="mod">
          <ac:chgData name="SOFÍA GONZÁLEZ CORREA" userId="032704dc-7279-4b80-a452-9867886fa0c9" providerId="ADAL" clId="{F176C9A9-10E9-412F-9679-C32D0A1D6592}" dt="2022-02-23T15:45:26.748" v="14747"/>
          <ac:spMkLst>
            <pc:docMk/>
            <pc:sldMk cId="3182752086" sldId="527"/>
            <ac:spMk id="117" creationId="{4036359A-4FC6-4EEC-8737-6BD826B4ABE6}"/>
          </ac:spMkLst>
        </pc:spChg>
        <pc:spChg chg="mod">
          <ac:chgData name="SOFÍA GONZÁLEZ CORREA" userId="032704dc-7279-4b80-a452-9867886fa0c9" providerId="ADAL" clId="{F176C9A9-10E9-412F-9679-C32D0A1D6592}" dt="2022-02-23T15:45:26.748" v="14747"/>
          <ac:spMkLst>
            <pc:docMk/>
            <pc:sldMk cId="3182752086" sldId="527"/>
            <ac:spMk id="123" creationId="{6F925447-C1D7-48F1-BE0D-CB0782BBE370}"/>
          </ac:spMkLst>
        </pc:spChg>
        <pc:spChg chg="mod">
          <ac:chgData name="SOFÍA GONZÁLEZ CORREA" userId="032704dc-7279-4b80-a452-9867886fa0c9" providerId="ADAL" clId="{F176C9A9-10E9-412F-9679-C32D0A1D6592}" dt="2022-02-23T15:45:26.748" v="14747"/>
          <ac:spMkLst>
            <pc:docMk/>
            <pc:sldMk cId="3182752086" sldId="527"/>
            <ac:spMk id="124" creationId="{91C507B4-5E55-43B6-AE16-8BB4CE7AFCFD}"/>
          </ac:spMkLst>
        </pc:spChg>
        <pc:spChg chg="mod">
          <ac:chgData name="SOFÍA GONZÁLEZ CORREA" userId="032704dc-7279-4b80-a452-9867886fa0c9" providerId="ADAL" clId="{F176C9A9-10E9-412F-9679-C32D0A1D6592}" dt="2022-02-23T15:45:26.748" v="14747"/>
          <ac:spMkLst>
            <pc:docMk/>
            <pc:sldMk cId="3182752086" sldId="527"/>
            <ac:spMk id="125" creationId="{BC2B1A44-3199-41F4-94A0-99BF49E5B186}"/>
          </ac:spMkLst>
        </pc:spChg>
        <pc:spChg chg="mod">
          <ac:chgData name="SOFÍA GONZÁLEZ CORREA" userId="032704dc-7279-4b80-a452-9867886fa0c9" providerId="ADAL" clId="{F176C9A9-10E9-412F-9679-C32D0A1D6592}" dt="2022-02-23T15:45:26.748" v="14747"/>
          <ac:spMkLst>
            <pc:docMk/>
            <pc:sldMk cId="3182752086" sldId="527"/>
            <ac:spMk id="126" creationId="{62F05C9F-8468-4E87-ACF2-A2D62BE43D3E}"/>
          </ac:spMkLst>
        </pc:spChg>
        <pc:spChg chg="mod">
          <ac:chgData name="SOFÍA GONZÁLEZ CORREA" userId="032704dc-7279-4b80-a452-9867886fa0c9" providerId="ADAL" clId="{F176C9A9-10E9-412F-9679-C32D0A1D6592}" dt="2022-02-23T15:45:26.748" v="14747"/>
          <ac:spMkLst>
            <pc:docMk/>
            <pc:sldMk cId="3182752086" sldId="527"/>
            <ac:spMk id="127" creationId="{0E784682-9BEA-4656-8DE3-DABC608ADBBF}"/>
          </ac:spMkLst>
        </pc:spChg>
        <pc:spChg chg="mod">
          <ac:chgData name="SOFÍA GONZÁLEZ CORREA" userId="032704dc-7279-4b80-a452-9867886fa0c9" providerId="ADAL" clId="{F176C9A9-10E9-412F-9679-C32D0A1D6592}" dt="2022-02-23T15:45:26.748" v="14747"/>
          <ac:spMkLst>
            <pc:docMk/>
            <pc:sldMk cId="3182752086" sldId="527"/>
            <ac:spMk id="128" creationId="{AEE5AA0F-546B-4DF7-9116-8D7BDC75782D}"/>
          </ac:spMkLst>
        </pc:spChg>
        <pc:spChg chg="mod">
          <ac:chgData name="SOFÍA GONZÁLEZ CORREA" userId="032704dc-7279-4b80-a452-9867886fa0c9" providerId="ADAL" clId="{F176C9A9-10E9-412F-9679-C32D0A1D6592}" dt="2022-02-23T15:45:26.748" v="14747"/>
          <ac:spMkLst>
            <pc:docMk/>
            <pc:sldMk cId="3182752086" sldId="527"/>
            <ac:spMk id="129" creationId="{C5C27355-FC93-4178-A262-8118E567B8AE}"/>
          </ac:spMkLst>
        </pc:spChg>
        <pc:spChg chg="mod">
          <ac:chgData name="SOFÍA GONZÁLEZ CORREA" userId="032704dc-7279-4b80-a452-9867886fa0c9" providerId="ADAL" clId="{F176C9A9-10E9-412F-9679-C32D0A1D6592}" dt="2022-02-23T15:45:26.748" v="14747"/>
          <ac:spMkLst>
            <pc:docMk/>
            <pc:sldMk cId="3182752086" sldId="527"/>
            <ac:spMk id="130" creationId="{6A145185-6206-48AC-AC6F-81395B9C55D5}"/>
          </ac:spMkLst>
        </pc:spChg>
        <pc:spChg chg="add mod">
          <ac:chgData name="SOFÍA GONZÁLEZ CORREA" userId="032704dc-7279-4b80-a452-9867886fa0c9" providerId="ADAL" clId="{F176C9A9-10E9-412F-9679-C32D0A1D6592}" dt="2022-02-23T15:46:40.362" v="14781" actId="1076"/>
          <ac:spMkLst>
            <pc:docMk/>
            <pc:sldMk cId="3182752086" sldId="527"/>
            <ac:spMk id="137" creationId="{84B72580-ECB8-4A16-B418-AE7EC493EACA}"/>
          </ac:spMkLst>
        </pc:spChg>
        <pc:spChg chg="mod">
          <ac:chgData name="SOFÍA GONZÁLEZ CORREA" userId="032704dc-7279-4b80-a452-9867886fa0c9" providerId="ADAL" clId="{F176C9A9-10E9-412F-9679-C32D0A1D6592}" dt="2022-02-23T15:59:27.335" v="14908" actId="20577"/>
          <ac:spMkLst>
            <pc:docMk/>
            <pc:sldMk cId="3182752086" sldId="527"/>
            <ac:spMk id="141" creationId="{3EB6F43A-0D32-4E15-B25D-18D225EE0F40}"/>
          </ac:spMkLst>
        </pc:spChg>
        <pc:spChg chg="mod">
          <ac:chgData name="SOFÍA GONZÁLEZ CORREA" userId="032704dc-7279-4b80-a452-9867886fa0c9" providerId="ADAL" clId="{F176C9A9-10E9-412F-9679-C32D0A1D6592}" dt="2022-02-23T15:59:44.420" v="14926" actId="1038"/>
          <ac:spMkLst>
            <pc:docMk/>
            <pc:sldMk cId="3182752086" sldId="527"/>
            <ac:spMk id="143" creationId="{C736F4E3-BB14-42F4-8350-7538C830CA18}"/>
          </ac:spMkLst>
        </pc:spChg>
        <pc:spChg chg="mod">
          <ac:chgData name="SOFÍA GONZÁLEZ CORREA" userId="032704dc-7279-4b80-a452-9867886fa0c9" providerId="ADAL" clId="{F176C9A9-10E9-412F-9679-C32D0A1D6592}" dt="2022-02-23T15:59:16.306" v="14898" actId="20577"/>
          <ac:spMkLst>
            <pc:docMk/>
            <pc:sldMk cId="3182752086" sldId="527"/>
            <ac:spMk id="144" creationId="{05E4963A-A9C8-4A60-BA0A-AEA8F1BF7F9A}"/>
          </ac:spMkLst>
        </pc:spChg>
        <pc:spChg chg="mod">
          <ac:chgData name="SOFÍA GONZÁLEZ CORREA" userId="032704dc-7279-4b80-a452-9867886fa0c9" providerId="ADAL" clId="{F176C9A9-10E9-412F-9679-C32D0A1D6592}" dt="2022-02-23T15:59:44.420" v="14926" actId="1038"/>
          <ac:spMkLst>
            <pc:docMk/>
            <pc:sldMk cId="3182752086" sldId="527"/>
            <ac:spMk id="148" creationId="{E56F118D-FDEE-4480-857E-08208523B327}"/>
          </ac:spMkLst>
        </pc:spChg>
        <pc:spChg chg="mod">
          <ac:chgData name="SOFÍA GONZÁLEZ CORREA" userId="032704dc-7279-4b80-a452-9867886fa0c9" providerId="ADAL" clId="{F176C9A9-10E9-412F-9679-C32D0A1D6592}" dt="2022-02-23T15:59:08.242" v="14889" actId="20577"/>
          <ac:spMkLst>
            <pc:docMk/>
            <pc:sldMk cId="3182752086" sldId="527"/>
            <ac:spMk id="151" creationId="{D2C31D7D-7F93-4831-ABE5-A1CEDAD476ED}"/>
          </ac:spMkLst>
        </pc:spChg>
        <pc:spChg chg="mod">
          <ac:chgData name="SOFÍA GONZÁLEZ CORREA" userId="032704dc-7279-4b80-a452-9867886fa0c9" providerId="ADAL" clId="{F176C9A9-10E9-412F-9679-C32D0A1D6592}" dt="2022-02-23T15:59:11.953" v="14893" actId="20577"/>
          <ac:spMkLst>
            <pc:docMk/>
            <pc:sldMk cId="3182752086" sldId="527"/>
            <ac:spMk id="152" creationId="{994E4A92-D1DD-4A5C-A1DE-B51671C13EC5}"/>
          </ac:spMkLst>
        </pc:spChg>
        <pc:spChg chg="mod">
          <ac:chgData name="SOFÍA GONZÁLEZ CORREA" userId="032704dc-7279-4b80-a452-9867886fa0c9" providerId="ADAL" clId="{F176C9A9-10E9-412F-9679-C32D0A1D6592}" dt="2022-02-23T15:59:40.013" v="14920" actId="14100"/>
          <ac:spMkLst>
            <pc:docMk/>
            <pc:sldMk cId="3182752086" sldId="527"/>
            <ac:spMk id="157" creationId="{92D4EC88-F63A-49B7-9483-C3C8EEF8CE1B}"/>
          </ac:spMkLst>
        </pc:spChg>
        <pc:spChg chg="mod">
          <ac:chgData name="SOFÍA GONZÁLEZ CORREA" userId="032704dc-7279-4b80-a452-9867886fa0c9" providerId="ADAL" clId="{F176C9A9-10E9-412F-9679-C32D0A1D6592}" dt="2022-02-23T15:46:00.322" v="14764"/>
          <ac:spMkLst>
            <pc:docMk/>
            <pc:sldMk cId="3182752086" sldId="527"/>
            <ac:spMk id="163" creationId="{A5D66CB5-0C14-489C-8380-3B06CEB020B2}"/>
          </ac:spMkLst>
        </pc:spChg>
        <pc:spChg chg="mod">
          <ac:chgData name="SOFÍA GONZÁLEZ CORREA" userId="032704dc-7279-4b80-a452-9867886fa0c9" providerId="ADAL" clId="{F176C9A9-10E9-412F-9679-C32D0A1D6592}" dt="2022-02-23T15:46:00.322" v="14764"/>
          <ac:spMkLst>
            <pc:docMk/>
            <pc:sldMk cId="3182752086" sldId="527"/>
            <ac:spMk id="174" creationId="{23435A48-A32B-479F-90A5-C54E7DFA01E0}"/>
          </ac:spMkLst>
        </pc:spChg>
        <pc:spChg chg="mod">
          <ac:chgData name="SOFÍA GONZÁLEZ CORREA" userId="032704dc-7279-4b80-a452-9867886fa0c9" providerId="ADAL" clId="{F176C9A9-10E9-412F-9679-C32D0A1D6592}" dt="2022-02-23T15:46:00.322" v="14764"/>
          <ac:spMkLst>
            <pc:docMk/>
            <pc:sldMk cId="3182752086" sldId="527"/>
            <ac:spMk id="180" creationId="{EA75B452-3E10-4164-A198-E37AF0AEF5C5}"/>
          </ac:spMkLst>
        </pc:spChg>
        <pc:spChg chg="mod">
          <ac:chgData name="SOFÍA GONZÁLEZ CORREA" userId="032704dc-7279-4b80-a452-9867886fa0c9" providerId="ADAL" clId="{F176C9A9-10E9-412F-9679-C32D0A1D6592}" dt="2022-02-23T15:46:00.322" v="14764"/>
          <ac:spMkLst>
            <pc:docMk/>
            <pc:sldMk cId="3182752086" sldId="527"/>
            <ac:spMk id="181" creationId="{0A086B40-9F01-4BD7-81F6-CF40163905BD}"/>
          </ac:spMkLst>
        </pc:spChg>
        <pc:spChg chg="mod">
          <ac:chgData name="SOFÍA GONZÁLEZ CORREA" userId="032704dc-7279-4b80-a452-9867886fa0c9" providerId="ADAL" clId="{F176C9A9-10E9-412F-9679-C32D0A1D6592}" dt="2022-02-23T15:46:00.322" v="14764"/>
          <ac:spMkLst>
            <pc:docMk/>
            <pc:sldMk cId="3182752086" sldId="527"/>
            <ac:spMk id="182" creationId="{E9399293-BA89-4AEF-BC60-342906F283F7}"/>
          </ac:spMkLst>
        </pc:spChg>
        <pc:spChg chg="mod">
          <ac:chgData name="SOFÍA GONZÁLEZ CORREA" userId="032704dc-7279-4b80-a452-9867886fa0c9" providerId="ADAL" clId="{F176C9A9-10E9-412F-9679-C32D0A1D6592}" dt="2022-02-23T15:46:00.322" v="14764"/>
          <ac:spMkLst>
            <pc:docMk/>
            <pc:sldMk cId="3182752086" sldId="527"/>
            <ac:spMk id="183" creationId="{EFA83714-E2B8-4FC6-9FE7-0F3673847B53}"/>
          </ac:spMkLst>
        </pc:spChg>
        <pc:spChg chg="mod">
          <ac:chgData name="SOFÍA GONZÁLEZ CORREA" userId="032704dc-7279-4b80-a452-9867886fa0c9" providerId="ADAL" clId="{F176C9A9-10E9-412F-9679-C32D0A1D6592}" dt="2022-02-23T15:46:00.322" v="14764"/>
          <ac:spMkLst>
            <pc:docMk/>
            <pc:sldMk cId="3182752086" sldId="527"/>
            <ac:spMk id="184" creationId="{77EA8464-7392-468A-AC86-733F412280F4}"/>
          </ac:spMkLst>
        </pc:spChg>
        <pc:spChg chg="mod">
          <ac:chgData name="SOFÍA GONZÁLEZ CORREA" userId="032704dc-7279-4b80-a452-9867886fa0c9" providerId="ADAL" clId="{F176C9A9-10E9-412F-9679-C32D0A1D6592}" dt="2022-02-23T15:46:00.322" v="14764"/>
          <ac:spMkLst>
            <pc:docMk/>
            <pc:sldMk cId="3182752086" sldId="527"/>
            <ac:spMk id="185" creationId="{79C3026F-9DE7-481B-998F-D4E654E89645}"/>
          </ac:spMkLst>
        </pc:spChg>
        <pc:spChg chg="mod">
          <ac:chgData name="SOFÍA GONZÁLEZ CORREA" userId="032704dc-7279-4b80-a452-9867886fa0c9" providerId="ADAL" clId="{F176C9A9-10E9-412F-9679-C32D0A1D6592}" dt="2022-02-23T15:46:00.322" v="14764"/>
          <ac:spMkLst>
            <pc:docMk/>
            <pc:sldMk cId="3182752086" sldId="527"/>
            <ac:spMk id="186" creationId="{1D349894-7CE8-4DE0-AE1D-E85A02FBAAB8}"/>
          </ac:spMkLst>
        </pc:spChg>
        <pc:spChg chg="mod">
          <ac:chgData name="SOFÍA GONZÁLEZ CORREA" userId="032704dc-7279-4b80-a452-9867886fa0c9" providerId="ADAL" clId="{F176C9A9-10E9-412F-9679-C32D0A1D6592}" dt="2022-02-23T15:46:00.322" v="14764"/>
          <ac:spMkLst>
            <pc:docMk/>
            <pc:sldMk cId="3182752086" sldId="527"/>
            <ac:spMk id="187" creationId="{11378BF3-C15B-43F7-AC64-D775C556F34D}"/>
          </ac:spMkLst>
        </pc:spChg>
        <pc:spChg chg="add mod">
          <ac:chgData name="SOFÍA GONZÁLEZ CORREA" userId="032704dc-7279-4b80-a452-9867886fa0c9" providerId="ADAL" clId="{F176C9A9-10E9-412F-9679-C32D0A1D6592}" dt="2022-02-24T14:39:00.132" v="16796" actId="1038"/>
          <ac:spMkLst>
            <pc:docMk/>
            <pc:sldMk cId="3182752086" sldId="527"/>
            <ac:spMk id="193" creationId="{01E5465D-2C2C-41BF-9C09-280025A6DE1D}"/>
          </ac:spMkLst>
        </pc:spChg>
        <pc:spChg chg="add mod">
          <ac:chgData name="SOFÍA GONZÁLEZ CORREA" userId="032704dc-7279-4b80-a452-9867886fa0c9" providerId="ADAL" clId="{F176C9A9-10E9-412F-9679-C32D0A1D6592}" dt="2022-02-24T14:39:00.132" v="16796" actId="1038"/>
          <ac:spMkLst>
            <pc:docMk/>
            <pc:sldMk cId="3182752086" sldId="527"/>
            <ac:spMk id="194" creationId="{31E82D6B-3862-4E54-B230-6E994F0DC159}"/>
          </ac:spMkLst>
        </pc:spChg>
        <pc:grpChg chg="add del mod ord">
          <ac:chgData name="SOFÍA GONZÁLEZ CORREA" userId="032704dc-7279-4b80-a452-9867886fa0c9" providerId="ADAL" clId="{F176C9A9-10E9-412F-9679-C32D0A1D6592}" dt="2022-02-23T15:45:25.481" v="14746" actId="478"/>
          <ac:grpSpMkLst>
            <pc:docMk/>
            <pc:sldMk cId="3182752086" sldId="527"/>
            <ac:grpSpMk id="12" creationId="{0A80C203-4CA3-4404-9B84-E557675F4F1B}"/>
          </ac:grpSpMkLst>
        </pc:grpChg>
        <pc:grpChg chg="mod">
          <ac:chgData name="SOFÍA GONZÁLEZ CORREA" userId="032704dc-7279-4b80-a452-9867886fa0c9" providerId="ADAL" clId="{F176C9A9-10E9-412F-9679-C32D0A1D6592}" dt="2022-02-01T16:18:01.104" v="778"/>
          <ac:grpSpMkLst>
            <pc:docMk/>
            <pc:sldMk cId="3182752086" sldId="527"/>
            <ac:grpSpMk id="13" creationId="{A47D1DF4-70ED-4A49-A4EB-2D59B0ACFCD4}"/>
          </ac:grpSpMkLst>
        </pc:grpChg>
        <pc:grpChg chg="mod">
          <ac:chgData name="SOFÍA GONZÁLEZ CORREA" userId="032704dc-7279-4b80-a452-9867886fa0c9" providerId="ADAL" clId="{F176C9A9-10E9-412F-9679-C32D0A1D6592}" dt="2022-02-01T16:18:01.104" v="778"/>
          <ac:grpSpMkLst>
            <pc:docMk/>
            <pc:sldMk cId="3182752086" sldId="527"/>
            <ac:grpSpMk id="14" creationId="{4E81CC13-8790-401D-9F75-2310BCB963C5}"/>
          </ac:grpSpMkLst>
        </pc:grpChg>
        <pc:grpChg chg="mod">
          <ac:chgData name="SOFÍA GONZÁLEZ CORREA" userId="032704dc-7279-4b80-a452-9867886fa0c9" providerId="ADAL" clId="{F176C9A9-10E9-412F-9679-C32D0A1D6592}" dt="2022-02-01T16:18:01.104" v="778"/>
          <ac:grpSpMkLst>
            <pc:docMk/>
            <pc:sldMk cId="3182752086" sldId="527"/>
            <ac:grpSpMk id="16" creationId="{F553314F-FCB9-48EF-BEA0-F97983D637F0}"/>
          </ac:grpSpMkLst>
        </pc:grpChg>
        <pc:grpChg chg="mod">
          <ac:chgData name="SOFÍA GONZÁLEZ CORREA" userId="032704dc-7279-4b80-a452-9867886fa0c9" providerId="ADAL" clId="{F176C9A9-10E9-412F-9679-C32D0A1D6592}" dt="2022-02-01T16:18:01.104" v="778"/>
          <ac:grpSpMkLst>
            <pc:docMk/>
            <pc:sldMk cId="3182752086" sldId="527"/>
            <ac:grpSpMk id="21" creationId="{BC1D9A48-C5F0-4B41-B2FD-9D71104E8DB8}"/>
          </ac:grpSpMkLst>
        </pc:grpChg>
        <pc:grpChg chg="mod">
          <ac:chgData name="SOFÍA GONZÁLEZ CORREA" userId="032704dc-7279-4b80-a452-9867886fa0c9" providerId="ADAL" clId="{F176C9A9-10E9-412F-9679-C32D0A1D6592}" dt="2022-02-01T16:18:01.104" v="778"/>
          <ac:grpSpMkLst>
            <pc:docMk/>
            <pc:sldMk cId="3182752086" sldId="527"/>
            <ac:grpSpMk id="27" creationId="{F61311CB-1E43-4EBC-8BDC-3E6DB561475C}"/>
          </ac:grpSpMkLst>
        </pc:grpChg>
        <pc:grpChg chg="mod">
          <ac:chgData name="SOFÍA GONZÁLEZ CORREA" userId="032704dc-7279-4b80-a452-9867886fa0c9" providerId="ADAL" clId="{F176C9A9-10E9-412F-9679-C32D0A1D6592}" dt="2022-02-01T16:18:01.104" v="778"/>
          <ac:grpSpMkLst>
            <pc:docMk/>
            <pc:sldMk cId="3182752086" sldId="527"/>
            <ac:grpSpMk id="28" creationId="{71C3CF21-A788-49E3-A501-CAEDBD0311E7}"/>
          </ac:grpSpMkLst>
        </pc:grpChg>
        <pc:grpChg chg="mod">
          <ac:chgData name="SOFÍA GONZÁLEZ CORREA" userId="032704dc-7279-4b80-a452-9867886fa0c9" providerId="ADAL" clId="{F176C9A9-10E9-412F-9679-C32D0A1D6592}" dt="2022-02-01T16:18:01.104" v="778"/>
          <ac:grpSpMkLst>
            <pc:docMk/>
            <pc:sldMk cId="3182752086" sldId="527"/>
            <ac:grpSpMk id="29" creationId="{67837DF3-A61E-4ED9-BC5C-B8D559782217}"/>
          </ac:grpSpMkLst>
        </pc:grpChg>
        <pc:grpChg chg="mod">
          <ac:chgData name="SOFÍA GONZÁLEZ CORREA" userId="032704dc-7279-4b80-a452-9867886fa0c9" providerId="ADAL" clId="{F176C9A9-10E9-412F-9679-C32D0A1D6592}" dt="2022-02-01T16:18:01.104" v="778"/>
          <ac:grpSpMkLst>
            <pc:docMk/>
            <pc:sldMk cId="3182752086" sldId="527"/>
            <ac:grpSpMk id="30" creationId="{75DC6D8A-BC15-40F3-9474-6548091B8ED0}"/>
          </ac:grpSpMkLst>
        </pc:grpChg>
        <pc:grpChg chg="mod">
          <ac:chgData name="SOFÍA GONZÁLEZ CORREA" userId="032704dc-7279-4b80-a452-9867886fa0c9" providerId="ADAL" clId="{F176C9A9-10E9-412F-9679-C32D0A1D6592}" dt="2022-02-01T16:18:01.104" v="778"/>
          <ac:grpSpMkLst>
            <pc:docMk/>
            <pc:sldMk cId="3182752086" sldId="527"/>
            <ac:grpSpMk id="32" creationId="{EF71DC67-5899-4C8F-A67E-06CACF920219}"/>
          </ac:grpSpMkLst>
        </pc:grpChg>
        <pc:grpChg chg="mod">
          <ac:chgData name="SOFÍA GONZÁLEZ CORREA" userId="032704dc-7279-4b80-a452-9867886fa0c9" providerId="ADAL" clId="{F176C9A9-10E9-412F-9679-C32D0A1D6592}" dt="2022-02-01T16:18:01.104" v="778"/>
          <ac:grpSpMkLst>
            <pc:docMk/>
            <pc:sldMk cId="3182752086" sldId="527"/>
            <ac:grpSpMk id="33" creationId="{C5784EFF-0BA1-42CC-80C1-02C9898A67E6}"/>
          </ac:grpSpMkLst>
        </pc:grpChg>
        <pc:grpChg chg="mod">
          <ac:chgData name="SOFÍA GONZÁLEZ CORREA" userId="032704dc-7279-4b80-a452-9867886fa0c9" providerId="ADAL" clId="{F176C9A9-10E9-412F-9679-C32D0A1D6592}" dt="2022-02-01T16:18:01.104" v="778"/>
          <ac:grpSpMkLst>
            <pc:docMk/>
            <pc:sldMk cId="3182752086" sldId="527"/>
            <ac:grpSpMk id="34" creationId="{03670EA3-0967-4580-B96B-5B4D093F582F}"/>
          </ac:grpSpMkLst>
        </pc:grpChg>
        <pc:grpChg chg="mod">
          <ac:chgData name="SOFÍA GONZÁLEZ CORREA" userId="032704dc-7279-4b80-a452-9867886fa0c9" providerId="ADAL" clId="{F176C9A9-10E9-412F-9679-C32D0A1D6592}" dt="2022-02-01T16:18:01.104" v="778"/>
          <ac:grpSpMkLst>
            <pc:docMk/>
            <pc:sldMk cId="3182752086" sldId="527"/>
            <ac:grpSpMk id="35" creationId="{E9C24A6F-50F4-4DDF-9B2B-010FE6408249}"/>
          </ac:grpSpMkLst>
        </pc:grpChg>
        <pc:grpChg chg="mod">
          <ac:chgData name="SOFÍA GONZÁLEZ CORREA" userId="032704dc-7279-4b80-a452-9867886fa0c9" providerId="ADAL" clId="{F176C9A9-10E9-412F-9679-C32D0A1D6592}" dt="2022-02-01T16:18:01.104" v="778"/>
          <ac:grpSpMkLst>
            <pc:docMk/>
            <pc:sldMk cId="3182752086" sldId="527"/>
            <ac:grpSpMk id="36" creationId="{5A3B8FF2-0165-4505-B29F-E72978EC2222}"/>
          </ac:grpSpMkLst>
        </pc:grpChg>
        <pc:grpChg chg="mod">
          <ac:chgData name="SOFÍA GONZÁLEZ CORREA" userId="032704dc-7279-4b80-a452-9867886fa0c9" providerId="ADAL" clId="{F176C9A9-10E9-412F-9679-C32D0A1D6592}" dt="2022-02-01T16:18:01.104" v="778"/>
          <ac:grpSpMkLst>
            <pc:docMk/>
            <pc:sldMk cId="3182752086" sldId="527"/>
            <ac:grpSpMk id="49" creationId="{39E2982C-2A09-4224-8AEB-FC447CAD7933}"/>
          </ac:grpSpMkLst>
        </pc:grpChg>
        <pc:grpChg chg="mod">
          <ac:chgData name="SOFÍA GONZÁLEZ CORREA" userId="032704dc-7279-4b80-a452-9867886fa0c9" providerId="ADAL" clId="{F176C9A9-10E9-412F-9679-C32D0A1D6592}" dt="2022-02-01T16:18:01.104" v="778"/>
          <ac:grpSpMkLst>
            <pc:docMk/>
            <pc:sldMk cId="3182752086" sldId="527"/>
            <ac:grpSpMk id="50" creationId="{458C016C-C101-4789-8197-25DEC8261C41}"/>
          </ac:grpSpMkLst>
        </pc:grpChg>
        <pc:grpChg chg="mod">
          <ac:chgData name="SOFÍA GONZÁLEZ CORREA" userId="032704dc-7279-4b80-a452-9867886fa0c9" providerId="ADAL" clId="{F176C9A9-10E9-412F-9679-C32D0A1D6592}" dt="2022-02-01T16:18:01.104" v="778"/>
          <ac:grpSpMkLst>
            <pc:docMk/>
            <pc:sldMk cId="3182752086" sldId="527"/>
            <ac:grpSpMk id="51" creationId="{3F2D77BF-B21E-4BE3-850C-F4D8B778DC40}"/>
          </ac:grpSpMkLst>
        </pc:grpChg>
        <pc:grpChg chg="mod">
          <ac:chgData name="SOFÍA GONZÁLEZ CORREA" userId="032704dc-7279-4b80-a452-9867886fa0c9" providerId="ADAL" clId="{F176C9A9-10E9-412F-9679-C32D0A1D6592}" dt="2022-02-01T16:18:01.104" v="778"/>
          <ac:grpSpMkLst>
            <pc:docMk/>
            <pc:sldMk cId="3182752086" sldId="527"/>
            <ac:grpSpMk id="52" creationId="{C6D063C0-6A0D-40B8-905A-26F4ADCA0E79}"/>
          </ac:grpSpMkLst>
        </pc:grpChg>
        <pc:grpChg chg="mod">
          <ac:chgData name="SOFÍA GONZÁLEZ CORREA" userId="032704dc-7279-4b80-a452-9867886fa0c9" providerId="ADAL" clId="{F176C9A9-10E9-412F-9679-C32D0A1D6592}" dt="2022-02-01T16:18:01.104" v="778"/>
          <ac:grpSpMkLst>
            <pc:docMk/>
            <pc:sldMk cId="3182752086" sldId="527"/>
            <ac:grpSpMk id="53" creationId="{926D7663-DEFF-466A-AD71-14A8B50C74EC}"/>
          </ac:grpSpMkLst>
        </pc:grpChg>
        <pc:grpChg chg="add del mod">
          <ac:chgData name="SOFÍA GONZÁLEZ CORREA" userId="032704dc-7279-4b80-a452-9867886fa0c9" providerId="ADAL" clId="{F176C9A9-10E9-412F-9679-C32D0A1D6592}" dt="2022-02-23T15:45:57.906" v="14762"/>
          <ac:grpSpMkLst>
            <pc:docMk/>
            <pc:sldMk cId="3182752086" sldId="527"/>
            <ac:grpSpMk id="81" creationId="{973426C4-DE83-4780-897F-506634DE9526}"/>
          </ac:grpSpMkLst>
        </pc:grpChg>
        <pc:grpChg chg="mod">
          <ac:chgData name="SOFÍA GONZÁLEZ CORREA" userId="032704dc-7279-4b80-a452-9867886fa0c9" providerId="ADAL" clId="{F176C9A9-10E9-412F-9679-C32D0A1D6592}" dt="2022-02-23T15:45:26.748" v="14747"/>
          <ac:grpSpMkLst>
            <pc:docMk/>
            <pc:sldMk cId="3182752086" sldId="527"/>
            <ac:grpSpMk id="82" creationId="{46BAB21F-FD6A-47E1-AF20-7F5A02972A98}"/>
          </ac:grpSpMkLst>
        </pc:grpChg>
        <pc:grpChg chg="mod">
          <ac:chgData name="SOFÍA GONZÁLEZ CORREA" userId="032704dc-7279-4b80-a452-9867886fa0c9" providerId="ADAL" clId="{F176C9A9-10E9-412F-9679-C32D0A1D6592}" dt="2022-02-23T15:45:26.748" v="14747"/>
          <ac:grpSpMkLst>
            <pc:docMk/>
            <pc:sldMk cId="3182752086" sldId="527"/>
            <ac:grpSpMk id="83" creationId="{3E9F6D6B-E9D8-4D75-B3D7-3657FFA30AEE}"/>
          </ac:grpSpMkLst>
        </pc:grpChg>
        <pc:grpChg chg="mod">
          <ac:chgData name="SOFÍA GONZÁLEZ CORREA" userId="032704dc-7279-4b80-a452-9867886fa0c9" providerId="ADAL" clId="{F176C9A9-10E9-412F-9679-C32D0A1D6592}" dt="2022-02-23T15:45:26.748" v="14747"/>
          <ac:grpSpMkLst>
            <pc:docMk/>
            <pc:sldMk cId="3182752086" sldId="527"/>
            <ac:grpSpMk id="85" creationId="{9B4F831C-32D3-4A2C-99D3-F08527D7590A}"/>
          </ac:grpSpMkLst>
        </pc:grpChg>
        <pc:grpChg chg="mod">
          <ac:chgData name="SOFÍA GONZÁLEZ CORREA" userId="032704dc-7279-4b80-a452-9867886fa0c9" providerId="ADAL" clId="{F176C9A9-10E9-412F-9679-C32D0A1D6592}" dt="2022-02-23T15:45:26.748" v="14747"/>
          <ac:grpSpMkLst>
            <pc:docMk/>
            <pc:sldMk cId="3182752086" sldId="527"/>
            <ac:grpSpMk id="90" creationId="{FC347C87-BF15-4620-964D-961F815605A0}"/>
          </ac:grpSpMkLst>
        </pc:grpChg>
        <pc:grpChg chg="mod">
          <ac:chgData name="SOFÍA GONZÁLEZ CORREA" userId="032704dc-7279-4b80-a452-9867886fa0c9" providerId="ADAL" clId="{F176C9A9-10E9-412F-9679-C32D0A1D6592}" dt="2022-02-23T15:45:26.748" v="14747"/>
          <ac:grpSpMkLst>
            <pc:docMk/>
            <pc:sldMk cId="3182752086" sldId="527"/>
            <ac:grpSpMk id="96" creationId="{47471498-39D9-427E-8ADE-7D1F48C4BF11}"/>
          </ac:grpSpMkLst>
        </pc:grpChg>
        <pc:grpChg chg="mod">
          <ac:chgData name="SOFÍA GONZÁLEZ CORREA" userId="032704dc-7279-4b80-a452-9867886fa0c9" providerId="ADAL" clId="{F176C9A9-10E9-412F-9679-C32D0A1D6592}" dt="2022-02-23T15:45:26.748" v="14747"/>
          <ac:grpSpMkLst>
            <pc:docMk/>
            <pc:sldMk cId="3182752086" sldId="527"/>
            <ac:grpSpMk id="97" creationId="{E0639609-B883-460C-B8AA-FB56C7B1B7F3}"/>
          </ac:grpSpMkLst>
        </pc:grpChg>
        <pc:grpChg chg="mod">
          <ac:chgData name="SOFÍA GONZÁLEZ CORREA" userId="032704dc-7279-4b80-a452-9867886fa0c9" providerId="ADAL" clId="{F176C9A9-10E9-412F-9679-C32D0A1D6592}" dt="2022-02-23T15:45:26.748" v="14747"/>
          <ac:grpSpMkLst>
            <pc:docMk/>
            <pc:sldMk cId="3182752086" sldId="527"/>
            <ac:grpSpMk id="98" creationId="{77210AB2-BE87-45FD-998F-4F36E2D7DEA7}"/>
          </ac:grpSpMkLst>
        </pc:grpChg>
        <pc:grpChg chg="mod">
          <ac:chgData name="SOFÍA GONZÁLEZ CORREA" userId="032704dc-7279-4b80-a452-9867886fa0c9" providerId="ADAL" clId="{F176C9A9-10E9-412F-9679-C32D0A1D6592}" dt="2022-02-23T15:45:26.748" v="14747"/>
          <ac:grpSpMkLst>
            <pc:docMk/>
            <pc:sldMk cId="3182752086" sldId="527"/>
            <ac:grpSpMk id="99" creationId="{5C69D55E-A1BC-4481-8B85-324C7627D030}"/>
          </ac:grpSpMkLst>
        </pc:grpChg>
        <pc:grpChg chg="mod">
          <ac:chgData name="SOFÍA GONZÁLEZ CORREA" userId="032704dc-7279-4b80-a452-9867886fa0c9" providerId="ADAL" clId="{F176C9A9-10E9-412F-9679-C32D0A1D6592}" dt="2022-02-23T15:45:26.748" v="14747"/>
          <ac:grpSpMkLst>
            <pc:docMk/>
            <pc:sldMk cId="3182752086" sldId="527"/>
            <ac:grpSpMk id="101" creationId="{B1A24AA0-105C-4BE5-B853-B0958165F008}"/>
          </ac:grpSpMkLst>
        </pc:grpChg>
        <pc:grpChg chg="mod">
          <ac:chgData name="SOFÍA GONZÁLEZ CORREA" userId="032704dc-7279-4b80-a452-9867886fa0c9" providerId="ADAL" clId="{F176C9A9-10E9-412F-9679-C32D0A1D6592}" dt="2022-02-23T15:45:26.748" v="14747"/>
          <ac:grpSpMkLst>
            <pc:docMk/>
            <pc:sldMk cId="3182752086" sldId="527"/>
            <ac:grpSpMk id="102" creationId="{C8F02948-62AB-45ED-AB09-275181A4D9F8}"/>
          </ac:grpSpMkLst>
        </pc:grpChg>
        <pc:grpChg chg="mod">
          <ac:chgData name="SOFÍA GONZÁLEZ CORREA" userId="032704dc-7279-4b80-a452-9867886fa0c9" providerId="ADAL" clId="{F176C9A9-10E9-412F-9679-C32D0A1D6592}" dt="2022-02-23T15:45:26.748" v="14747"/>
          <ac:grpSpMkLst>
            <pc:docMk/>
            <pc:sldMk cId="3182752086" sldId="527"/>
            <ac:grpSpMk id="103" creationId="{43689D28-D80B-44A9-A96A-44A24A15AAE1}"/>
          </ac:grpSpMkLst>
        </pc:grpChg>
        <pc:grpChg chg="mod">
          <ac:chgData name="SOFÍA GONZÁLEZ CORREA" userId="032704dc-7279-4b80-a452-9867886fa0c9" providerId="ADAL" clId="{F176C9A9-10E9-412F-9679-C32D0A1D6592}" dt="2022-02-23T15:45:26.748" v="14747"/>
          <ac:grpSpMkLst>
            <pc:docMk/>
            <pc:sldMk cId="3182752086" sldId="527"/>
            <ac:grpSpMk id="104" creationId="{C97EC8CC-E3AE-4F87-B739-7DB5C4A3A0E3}"/>
          </ac:grpSpMkLst>
        </pc:grpChg>
        <pc:grpChg chg="mod">
          <ac:chgData name="SOFÍA GONZÁLEZ CORREA" userId="032704dc-7279-4b80-a452-9867886fa0c9" providerId="ADAL" clId="{F176C9A9-10E9-412F-9679-C32D0A1D6592}" dt="2022-02-23T15:45:26.748" v="14747"/>
          <ac:grpSpMkLst>
            <pc:docMk/>
            <pc:sldMk cId="3182752086" sldId="527"/>
            <ac:grpSpMk id="105" creationId="{E34C8F36-5B44-4375-BBD4-5A87C95DC75C}"/>
          </ac:grpSpMkLst>
        </pc:grpChg>
        <pc:grpChg chg="mod">
          <ac:chgData name="SOFÍA GONZÁLEZ CORREA" userId="032704dc-7279-4b80-a452-9867886fa0c9" providerId="ADAL" clId="{F176C9A9-10E9-412F-9679-C32D0A1D6592}" dt="2022-02-23T15:45:26.748" v="14747"/>
          <ac:grpSpMkLst>
            <pc:docMk/>
            <pc:sldMk cId="3182752086" sldId="527"/>
            <ac:grpSpMk id="118" creationId="{6BE44010-11D3-4B11-A6A6-56EC807AD96E}"/>
          </ac:grpSpMkLst>
        </pc:grpChg>
        <pc:grpChg chg="mod">
          <ac:chgData name="SOFÍA GONZÁLEZ CORREA" userId="032704dc-7279-4b80-a452-9867886fa0c9" providerId="ADAL" clId="{F176C9A9-10E9-412F-9679-C32D0A1D6592}" dt="2022-02-23T15:45:26.748" v="14747"/>
          <ac:grpSpMkLst>
            <pc:docMk/>
            <pc:sldMk cId="3182752086" sldId="527"/>
            <ac:grpSpMk id="119" creationId="{DFA91ECD-562F-458D-B2CB-29D0C567207A}"/>
          </ac:grpSpMkLst>
        </pc:grpChg>
        <pc:grpChg chg="mod">
          <ac:chgData name="SOFÍA GONZÁLEZ CORREA" userId="032704dc-7279-4b80-a452-9867886fa0c9" providerId="ADAL" clId="{F176C9A9-10E9-412F-9679-C32D0A1D6592}" dt="2022-02-23T15:45:26.748" v="14747"/>
          <ac:grpSpMkLst>
            <pc:docMk/>
            <pc:sldMk cId="3182752086" sldId="527"/>
            <ac:grpSpMk id="120" creationId="{2CD417F3-0230-48B6-AAFA-064A2E01204A}"/>
          </ac:grpSpMkLst>
        </pc:grpChg>
        <pc:grpChg chg="mod">
          <ac:chgData name="SOFÍA GONZÁLEZ CORREA" userId="032704dc-7279-4b80-a452-9867886fa0c9" providerId="ADAL" clId="{F176C9A9-10E9-412F-9679-C32D0A1D6592}" dt="2022-02-23T15:45:26.748" v="14747"/>
          <ac:grpSpMkLst>
            <pc:docMk/>
            <pc:sldMk cId="3182752086" sldId="527"/>
            <ac:grpSpMk id="121" creationId="{C8018C89-0149-4369-9CC6-9BEA48D77915}"/>
          </ac:grpSpMkLst>
        </pc:grpChg>
        <pc:grpChg chg="mod">
          <ac:chgData name="SOFÍA GONZÁLEZ CORREA" userId="032704dc-7279-4b80-a452-9867886fa0c9" providerId="ADAL" clId="{F176C9A9-10E9-412F-9679-C32D0A1D6592}" dt="2022-02-23T15:45:26.748" v="14747"/>
          <ac:grpSpMkLst>
            <pc:docMk/>
            <pc:sldMk cId="3182752086" sldId="527"/>
            <ac:grpSpMk id="122" creationId="{36A2F85A-D5C0-4CB8-9464-C890CCF8CC4E}"/>
          </ac:grpSpMkLst>
        </pc:grpChg>
        <pc:grpChg chg="add del mod">
          <ac:chgData name="SOFÍA GONZÁLEZ CORREA" userId="032704dc-7279-4b80-a452-9867886fa0c9" providerId="ADAL" clId="{F176C9A9-10E9-412F-9679-C32D0A1D6592}" dt="2022-02-23T15:47:07.092" v="14786" actId="478"/>
          <ac:grpSpMkLst>
            <pc:docMk/>
            <pc:sldMk cId="3182752086" sldId="527"/>
            <ac:grpSpMk id="138" creationId="{F2EE90B2-C65B-453D-84E3-585147BC0A29}"/>
          </ac:grpSpMkLst>
        </pc:grpChg>
        <pc:grpChg chg="mod">
          <ac:chgData name="SOFÍA GONZÁLEZ CORREA" userId="032704dc-7279-4b80-a452-9867886fa0c9" providerId="ADAL" clId="{F176C9A9-10E9-412F-9679-C32D0A1D6592}" dt="2022-02-23T15:46:00.322" v="14764"/>
          <ac:grpSpMkLst>
            <pc:docMk/>
            <pc:sldMk cId="3182752086" sldId="527"/>
            <ac:grpSpMk id="139" creationId="{D0A31BA2-71D4-4FA5-A631-3F9D11DC9CA3}"/>
          </ac:grpSpMkLst>
        </pc:grpChg>
        <pc:grpChg chg="mod">
          <ac:chgData name="SOFÍA GONZÁLEZ CORREA" userId="032704dc-7279-4b80-a452-9867886fa0c9" providerId="ADAL" clId="{F176C9A9-10E9-412F-9679-C32D0A1D6592}" dt="2022-02-23T15:46:00.322" v="14764"/>
          <ac:grpSpMkLst>
            <pc:docMk/>
            <pc:sldMk cId="3182752086" sldId="527"/>
            <ac:grpSpMk id="140" creationId="{025BDCB2-F50E-42D0-8C53-622CA7191A87}"/>
          </ac:grpSpMkLst>
        </pc:grpChg>
        <pc:grpChg chg="mod">
          <ac:chgData name="SOFÍA GONZÁLEZ CORREA" userId="032704dc-7279-4b80-a452-9867886fa0c9" providerId="ADAL" clId="{F176C9A9-10E9-412F-9679-C32D0A1D6592}" dt="2022-02-23T15:46:00.322" v="14764"/>
          <ac:grpSpMkLst>
            <pc:docMk/>
            <pc:sldMk cId="3182752086" sldId="527"/>
            <ac:grpSpMk id="142" creationId="{37F6C356-F7AD-4790-A3E9-70ECBFCBDDB2}"/>
          </ac:grpSpMkLst>
        </pc:grpChg>
        <pc:grpChg chg="mod">
          <ac:chgData name="SOFÍA GONZÁLEZ CORREA" userId="032704dc-7279-4b80-a452-9867886fa0c9" providerId="ADAL" clId="{F176C9A9-10E9-412F-9679-C32D0A1D6592}" dt="2022-02-23T15:46:00.322" v="14764"/>
          <ac:grpSpMkLst>
            <pc:docMk/>
            <pc:sldMk cId="3182752086" sldId="527"/>
            <ac:grpSpMk id="147" creationId="{8195F555-4C3F-4A21-A49A-2BC1929308DD}"/>
          </ac:grpSpMkLst>
        </pc:grpChg>
        <pc:grpChg chg="mod">
          <ac:chgData name="SOFÍA GONZÁLEZ CORREA" userId="032704dc-7279-4b80-a452-9867886fa0c9" providerId="ADAL" clId="{F176C9A9-10E9-412F-9679-C32D0A1D6592}" dt="2022-02-23T15:46:00.322" v="14764"/>
          <ac:grpSpMkLst>
            <pc:docMk/>
            <pc:sldMk cId="3182752086" sldId="527"/>
            <ac:grpSpMk id="153" creationId="{70C9C272-3083-43D3-BA3F-112AF8EFEF5B}"/>
          </ac:grpSpMkLst>
        </pc:grpChg>
        <pc:grpChg chg="mod">
          <ac:chgData name="SOFÍA GONZÁLEZ CORREA" userId="032704dc-7279-4b80-a452-9867886fa0c9" providerId="ADAL" clId="{F176C9A9-10E9-412F-9679-C32D0A1D6592}" dt="2022-02-23T15:46:00.322" v="14764"/>
          <ac:grpSpMkLst>
            <pc:docMk/>
            <pc:sldMk cId="3182752086" sldId="527"/>
            <ac:grpSpMk id="154" creationId="{3F1C3750-16A9-4A20-9D06-E73909AE49CA}"/>
          </ac:grpSpMkLst>
        </pc:grpChg>
        <pc:grpChg chg="mod">
          <ac:chgData name="SOFÍA GONZÁLEZ CORREA" userId="032704dc-7279-4b80-a452-9867886fa0c9" providerId="ADAL" clId="{F176C9A9-10E9-412F-9679-C32D0A1D6592}" dt="2022-02-23T15:46:00.322" v="14764"/>
          <ac:grpSpMkLst>
            <pc:docMk/>
            <pc:sldMk cId="3182752086" sldId="527"/>
            <ac:grpSpMk id="155" creationId="{CB80BA4F-43C5-4694-A51D-223212358E71}"/>
          </ac:grpSpMkLst>
        </pc:grpChg>
        <pc:grpChg chg="mod">
          <ac:chgData name="SOFÍA GONZÁLEZ CORREA" userId="032704dc-7279-4b80-a452-9867886fa0c9" providerId="ADAL" clId="{F176C9A9-10E9-412F-9679-C32D0A1D6592}" dt="2022-02-23T15:46:00.322" v="14764"/>
          <ac:grpSpMkLst>
            <pc:docMk/>
            <pc:sldMk cId="3182752086" sldId="527"/>
            <ac:grpSpMk id="156" creationId="{5647A560-CE7B-4F1D-8B19-D9B49C639EE1}"/>
          </ac:grpSpMkLst>
        </pc:grpChg>
        <pc:grpChg chg="mod">
          <ac:chgData name="SOFÍA GONZÁLEZ CORREA" userId="032704dc-7279-4b80-a452-9867886fa0c9" providerId="ADAL" clId="{F176C9A9-10E9-412F-9679-C32D0A1D6592}" dt="2022-02-23T15:46:00.322" v="14764"/>
          <ac:grpSpMkLst>
            <pc:docMk/>
            <pc:sldMk cId="3182752086" sldId="527"/>
            <ac:grpSpMk id="158" creationId="{1406DC27-4F1A-418A-9048-CD6766BE9047}"/>
          </ac:grpSpMkLst>
        </pc:grpChg>
        <pc:grpChg chg="mod">
          <ac:chgData name="SOFÍA GONZÁLEZ CORREA" userId="032704dc-7279-4b80-a452-9867886fa0c9" providerId="ADAL" clId="{F176C9A9-10E9-412F-9679-C32D0A1D6592}" dt="2022-02-23T15:46:00.322" v="14764"/>
          <ac:grpSpMkLst>
            <pc:docMk/>
            <pc:sldMk cId="3182752086" sldId="527"/>
            <ac:grpSpMk id="159" creationId="{172507C1-AE5C-4EA1-AA59-04232B2AF45E}"/>
          </ac:grpSpMkLst>
        </pc:grpChg>
        <pc:grpChg chg="mod">
          <ac:chgData name="SOFÍA GONZÁLEZ CORREA" userId="032704dc-7279-4b80-a452-9867886fa0c9" providerId="ADAL" clId="{F176C9A9-10E9-412F-9679-C32D0A1D6592}" dt="2022-02-23T15:46:00.322" v="14764"/>
          <ac:grpSpMkLst>
            <pc:docMk/>
            <pc:sldMk cId="3182752086" sldId="527"/>
            <ac:grpSpMk id="160" creationId="{FEB9F6A1-55D4-44DF-A66C-A0C67864F43C}"/>
          </ac:grpSpMkLst>
        </pc:grpChg>
        <pc:grpChg chg="mod">
          <ac:chgData name="SOFÍA GONZÁLEZ CORREA" userId="032704dc-7279-4b80-a452-9867886fa0c9" providerId="ADAL" clId="{F176C9A9-10E9-412F-9679-C32D0A1D6592}" dt="2022-02-23T15:46:00.322" v="14764"/>
          <ac:grpSpMkLst>
            <pc:docMk/>
            <pc:sldMk cId="3182752086" sldId="527"/>
            <ac:grpSpMk id="161" creationId="{D0C4CEE7-0F04-4326-9B6E-BB599DFAA100}"/>
          </ac:grpSpMkLst>
        </pc:grpChg>
        <pc:grpChg chg="mod">
          <ac:chgData name="SOFÍA GONZÁLEZ CORREA" userId="032704dc-7279-4b80-a452-9867886fa0c9" providerId="ADAL" clId="{F176C9A9-10E9-412F-9679-C32D0A1D6592}" dt="2022-02-23T15:46:00.322" v="14764"/>
          <ac:grpSpMkLst>
            <pc:docMk/>
            <pc:sldMk cId="3182752086" sldId="527"/>
            <ac:grpSpMk id="162" creationId="{2B2F7A45-AE70-4365-8152-2A7B87B14515}"/>
          </ac:grpSpMkLst>
        </pc:grpChg>
        <pc:grpChg chg="mod">
          <ac:chgData name="SOFÍA GONZÁLEZ CORREA" userId="032704dc-7279-4b80-a452-9867886fa0c9" providerId="ADAL" clId="{F176C9A9-10E9-412F-9679-C32D0A1D6592}" dt="2022-02-23T15:46:00.322" v="14764"/>
          <ac:grpSpMkLst>
            <pc:docMk/>
            <pc:sldMk cId="3182752086" sldId="527"/>
            <ac:grpSpMk id="175" creationId="{1941FB7D-FB19-4C7F-9AAC-562DE292839B}"/>
          </ac:grpSpMkLst>
        </pc:grpChg>
        <pc:grpChg chg="mod">
          <ac:chgData name="SOFÍA GONZÁLEZ CORREA" userId="032704dc-7279-4b80-a452-9867886fa0c9" providerId="ADAL" clId="{F176C9A9-10E9-412F-9679-C32D0A1D6592}" dt="2022-02-23T15:46:00.322" v="14764"/>
          <ac:grpSpMkLst>
            <pc:docMk/>
            <pc:sldMk cId="3182752086" sldId="527"/>
            <ac:grpSpMk id="176" creationId="{8A21127F-6C23-446B-A57F-BFBF429B16A0}"/>
          </ac:grpSpMkLst>
        </pc:grpChg>
        <pc:grpChg chg="mod">
          <ac:chgData name="SOFÍA GONZÁLEZ CORREA" userId="032704dc-7279-4b80-a452-9867886fa0c9" providerId="ADAL" clId="{F176C9A9-10E9-412F-9679-C32D0A1D6592}" dt="2022-02-23T15:46:00.322" v="14764"/>
          <ac:grpSpMkLst>
            <pc:docMk/>
            <pc:sldMk cId="3182752086" sldId="527"/>
            <ac:grpSpMk id="177" creationId="{AF41EF9D-3EBE-4C10-A47F-C6BB76A48879}"/>
          </ac:grpSpMkLst>
        </pc:grpChg>
        <pc:grpChg chg="mod">
          <ac:chgData name="SOFÍA GONZÁLEZ CORREA" userId="032704dc-7279-4b80-a452-9867886fa0c9" providerId="ADAL" clId="{F176C9A9-10E9-412F-9679-C32D0A1D6592}" dt="2022-02-23T15:46:00.322" v="14764"/>
          <ac:grpSpMkLst>
            <pc:docMk/>
            <pc:sldMk cId="3182752086" sldId="527"/>
            <ac:grpSpMk id="178" creationId="{97240B6D-27A8-4DB1-91B4-DE5030103F4C}"/>
          </ac:grpSpMkLst>
        </pc:grpChg>
        <pc:grpChg chg="mod">
          <ac:chgData name="SOFÍA GONZÁLEZ CORREA" userId="032704dc-7279-4b80-a452-9867886fa0c9" providerId="ADAL" clId="{F176C9A9-10E9-412F-9679-C32D0A1D6592}" dt="2022-02-23T15:46:00.322" v="14764"/>
          <ac:grpSpMkLst>
            <pc:docMk/>
            <pc:sldMk cId="3182752086" sldId="527"/>
            <ac:grpSpMk id="179" creationId="{7E8682C3-EE60-4252-9B4C-E849C0A8980A}"/>
          </ac:grpSpMkLst>
        </pc:grpChg>
        <pc:graphicFrameChg chg="add mod">
          <ac:chgData name="SOFÍA GONZÁLEZ CORREA" userId="032704dc-7279-4b80-a452-9867886fa0c9" providerId="ADAL" clId="{F176C9A9-10E9-412F-9679-C32D0A1D6592}" dt="2022-02-24T14:39:00.132" v="16796" actId="1038"/>
          <ac:graphicFrameMkLst>
            <pc:docMk/>
            <pc:sldMk cId="3182752086" sldId="527"/>
            <ac:graphicFrameMk id="191" creationId="{6EF3765E-B7F1-413D-B027-38BAF048C55B}"/>
          </ac:graphicFrameMkLst>
        </pc:graphicFrameChg>
        <pc:picChg chg="add mod">
          <ac:chgData name="SOFÍA GONZÁLEZ CORREA" userId="032704dc-7279-4b80-a452-9867886fa0c9" providerId="ADAL" clId="{F176C9A9-10E9-412F-9679-C32D0A1D6592}" dt="2022-02-01T16:15:42.585" v="745"/>
          <ac:picMkLst>
            <pc:docMk/>
            <pc:sldMk cId="3182752086" sldId="527"/>
            <ac:picMk id="6" creationId="{55B7BFC3-14B9-4130-97CC-729F85EA7C9B}"/>
          </ac:picMkLst>
        </pc:picChg>
        <pc:picChg chg="add del mod ord">
          <ac:chgData name="SOFÍA GONZÁLEZ CORREA" userId="032704dc-7279-4b80-a452-9867886fa0c9" providerId="ADAL" clId="{F176C9A9-10E9-412F-9679-C32D0A1D6592}" dt="2022-02-23T15:45:19.990" v="14743" actId="478"/>
          <ac:picMkLst>
            <pc:docMk/>
            <pc:sldMk cId="3182752086" sldId="527"/>
            <ac:picMk id="7" creationId="{AC93A3BE-8517-4AB4-A3FF-8E82DC98AD91}"/>
          </ac:picMkLst>
        </pc:picChg>
        <pc:picChg chg="add del mod ord">
          <ac:chgData name="SOFÍA GONZÁLEZ CORREA" userId="032704dc-7279-4b80-a452-9867886fa0c9" providerId="ADAL" clId="{F176C9A9-10E9-412F-9679-C32D0A1D6592}" dt="2022-02-22T08:28:05.514" v="8992" actId="478"/>
          <ac:picMkLst>
            <pc:docMk/>
            <pc:sldMk cId="3182752086" sldId="527"/>
            <ac:picMk id="8" creationId="{C4188B6C-A253-4E46-814A-5805B0884C46}"/>
          </ac:picMkLst>
        </pc:picChg>
        <pc:picChg chg="add mod ord">
          <ac:chgData name="SOFÍA GONZÁLEZ CORREA" userId="032704dc-7279-4b80-a452-9867886fa0c9" providerId="ADAL" clId="{F176C9A9-10E9-412F-9679-C32D0A1D6592}" dt="2022-02-01T16:18:04.204" v="779" actId="167"/>
          <ac:picMkLst>
            <pc:docMk/>
            <pc:sldMk cId="3182752086" sldId="527"/>
            <ac:picMk id="9" creationId="{3CD8A045-2A1E-4292-A89D-AE6E069ECAD9}"/>
          </ac:picMkLst>
        </pc:picChg>
        <pc:picChg chg="add del mod ord">
          <ac:chgData name="SOFÍA GONZÁLEZ CORREA" userId="032704dc-7279-4b80-a452-9867886fa0c9" providerId="ADAL" clId="{F176C9A9-10E9-412F-9679-C32D0A1D6592}" dt="2022-02-23T15:45:19.293" v="14742" actId="478"/>
          <ac:picMkLst>
            <pc:docMk/>
            <pc:sldMk cId="3182752086" sldId="527"/>
            <ac:picMk id="10" creationId="{609D7275-71A5-4EB5-83CD-3F8CDA692601}"/>
          </ac:picMkLst>
        </pc:picChg>
        <pc:picChg chg="add mod">
          <ac:chgData name="SOFÍA GONZÁLEZ CORREA" userId="032704dc-7279-4b80-a452-9867886fa0c9" providerId="ADAL" clId="{F176C9A9-10E9-412F-9679-C32D0A1D6592}" dt="2022-02-01T17:13:55.214" v="1690"/>
          <ac:picMkLst>
            <pc:docMk/>
            <pc:sldMk cId="3182752086" sldId="527"/>
            <ac:picMk id="69" creationId="{60DECDA6-43C5-4F31-8A7D-835680F9367E}"/>
          </ac:picMkLst>
        </pc:picChg>
        <pc:picChg chg="add mod">
          <ac:chgData name="SOFÍA GONZÁLEZ CORREA" userId="032704dc-7279-4b80-a452-9867886fa0c9" providerId="ADAL" clId="{F176C9A9-10E9-412F-9679-C32D0A1D6592}" dt="2022-02-01T17:13:55.214" v="1690"/>
          <ac:picMkLst>
            <pc:docMk/>
            <pc:sldMk cId="3182752086" sldId="527"/>
            <ac:picMk id="70" creationId="{2DBAFE33-F08A-4014-903B-7C4BD124FE29}"/>
          </ac:picMkLst>
        </pc:picChg>
        <pc:picChg chg="add del mod">
          <ac:chgData name="SOFÍA GONZÁLEZ CORREA" userId="032704dc-7279-4b80-a452-9867886fa0c9" providerId="ADAL" clId="{F176C9A9-10E9-412F-9679-C32D0A1D6592}" dt="2022-02-23T15:45:57.906" v="14762"/>
          <ac:picMkLst>
            <pc:docMk/>
            <pc:sldMk cId="3182752086" sldId="527"/>
            <ac:picMk id="76" creationId="{38BA1738-3FA7-4A13-86FF-E43B88294EC9}"/>
          </ac:picMkLst>
        </pc:picChg>
        <pc:picChg chg="add del mod">
          <ac:chgData name="SOFÍA GONZÁLEZ CORREA" userId="032704dc-7279-4b80-a452-9867886fa0c9" providerId="ADAL" clId="{F176C9A9-10E9-412F-9679-C32D0A1D6592}" dt="2022-02-23T15:45:57.906" v="14762"/>
          <ac:picMkLst>
            <pc:docMk/>
            <pc:sldMk cId="3182752086" sldId="527"/>
            <ac:picMk id="77" creationId="{369DABB8-CEA5-4B3F-A1B7-9CC8E5801298}"/>
          </ac:picMkLst>
        </pc:picChg>
        <pc:picChg chg="add del mod">
          <ac:chgData name="SOFÍA GONZÁLEZ CORREA" userId="032704dc-7279-4b80-a452-9867886fa0c9" providerId="ADAL" clId="{F176C9A9-10E9-412F-9679-C32D0A1D6592}" dt="2022-02-23T15:45:57.906" v="14762"/>
          <ac:picMkLst>
            <pc:docMk/>
            <pc:sldMk cId="3182752086" sldId="527"/>
            <ac:picMk id="78" creationId="{3E11618B-D2EA-4800-9265-D8ACE268225A}"/>
          </ac:picMkLst>
        </pc:picChg>
        <pc:picChg chg="add del mod">
          <ac:chgData name="SOFÍA GONZÁLEZ CORREA" userId="032704dc-7279-4b80-a452-9867886fa0c9" providerId="ADAL" clId="{F176C9A9-10E9-412F-9679-C32D0A1D6592}" dt="2022-02-23T15:45:57.906" v="14762"/>
          <ac:picMkLst>
            <pc:docMk/>
            <pc:sldMk cId="3182752086" sldId="527"/>
            <ac:picMk id="79" creationId="{72D0C941-4C01-4ABD-81DB-0D24F5B55B02}"/>
          </ac:picMkLst>
        </pc:picChg>
        <pc:picChg chg="add mod">
          <ac:chgData name="SOFÍA GONZÁLEZ CORREA" userId="032704dc-7279-4b80-a452-9867886fa0c9" providerId="ADAL" clId="{F176C9A9-10E9-412F-9679-C32D0A1D6592}" dt="2022-02-24T14:38:36.197" v="16761" actId="1037"/>
          <ac:picMkLst>
            <pc:docMk/>
            <pc:sldMk cId="3182752086" sldId="527"/>
            <ac:picMk id="133" creationId="{B312140B-BDCF-4185-B74E-32C13847CB01}"/>
          </ac:picMkLst>
        </pc:picChg>
        <pc:picChg chg="add mod">
          <ac:chgData name="SOFÍA GONZÁLEZ CORREA" userId="032704dc-7279-4b80-a452-9867886fa0c9" providerId="ADAL" clId="{F176C9A9-10E9-412F-9679-C32D0A1D6592}" dt="2022-02-24T14:38:43.279" v="16763" actId="1076"/>
          <ac:picMkLst>
            <pc:docMk/>
            <pc:sldMk cId="3182752086" sldId="527"/>
            <ac:picMk id="134" creationId="{DF9F8D08-147C-45E4-B84B-26DB5F211ADA}"/>
          </ac:picMkLst>
        </pc:picChg>
        <pc:picChg chg="add mod">
          <ac:chgData name="SOFÍA GONZÁLEZ CORREA" userId="032704dc-7279-4b80-a452-9867886fa0c9" providerId="ADAL" clId="{F176C9A9-10E9-412F-9679-C32D0A1D6592}" dt="2022-02-24T14:38:46.026" v="16764" actId="1076"/>
          <ac:picMkLst>
            <pc:docMk/>
            <pc:sldMk cId="3182752086" sldId="527"/>
            <ac:picMk id="135" creationId="{3B572F90-7D5C-47DF-81ED-03D47BDABB7D}"/>
          </ac:picMkLst>
        </pc:picChg>
        <pc:picChg chg="add mod">
          <ac:chgData name="SOFÍA GONZÁLEZ CORREA" userId="032704dc-7279-4b80-a452-9867886fa0c9" providerId="ADAL" clId="{F176C9A9-10E9-412F-9679-C32D0A1D6592}" dt="2022-02-24T14:38:52.476" v="16765" actId="1076"/>
          <ac:picMkLst>
            <pc:docMk/>
            <pc:sldMk cId="3182752086" sldId="527"/>
            <ac:picMk id="136" creationId="{1E44801A-F2BB-46DA-A9B3-34AADD7BC542}"/>
          </ac:picMkLst>
        </pc:picChg>
        <pc:picChg chg="add mod">
          <ac:chgData name="SOFÍA GONZÁLEZ CORREA" userId="032704dc-7279-4b80-a452-9867886fa0c9" providerId="ADAL" clId="{F176C9A9-10E9-412F-9679-C32D0A1D6592}" dt="2022-02-24T14:39:00.132" v="16796" actId="1038"/>
          <ac:picMkLst>
            <pc:docMk/>
            <pc:sldMk cId="3182752086" sldId="527"/>
            <ac:picMk id="190" creationId="{EB0411AB-CBB0-4937-AD66-FFCE7AABBC78}"/>
          </ac:picMkLst>
        </pc:picChg>
        <pc:picChg chg="add del mod">
          <ac:chgData name="SOFÍA GONZÁLEZ CORREA" userId="032704dc-7279-4b80-a452-9867886fa0c9" providerId="ADAL" clId="{F176C9A9-10E9-412F-9679-C32D0A1D6592}" dt="2022-02-23T15:57:40.006" v="14855" actId="478"/>
          <ac:picMkLst>
            <pc:docMk/>
            <pc:sldMk cId="3182752086" sldId="527"/>
            <ac:picMk id="192" creationId="{7026C5F7-EA4F-40F0-8BE0-CA2DABE63259}"/>
          </ac:picMkLst>
        </pc:picChg>
        <pc:cxnChg chg="mod">
          <ac:chgData name="SOFÍA GONZÁLEZ CORREA" userId="032704dc-7279-4b80-a452-9867886fa0c9" providerId="ADAL" clId="{F176C9A9-10E9-412F-9679-C32D0A1D6592}" dt="2022-02-01T16:18:01.104" v="778"/>
          <ac:cxnSpMkLst>
            <pc:docMk/>
            <pc:sldMk cId="3182752086" sldId="527"/>
            <ac:cxnSpMk id="19" creationId="{12793AFC-77B5-4EB6-A732-F4F81FC3F88D}"/>
          </ac:cxnSpMkLst>
        </pc:cxnChg>
        <pc:cxnChg chg="mod">
          <ac:chgData name="SOFÍA GONZÁLEZ CORREA" userId="032704dc-7279-4b80-a452-9867886fa0c9" providerId="ADAL" clId="{F176C9A9-10E9-412F-9679-C32D0A1D6592}" dt="2022-02-01T16:18:01.104" v="778"/>
          <ac:cxnSpMkLst>
            <pc:docMk/>
            <pc:sldMk cId="3182752086" sldId="527"/>
            <ac:cxnSpMk id="20" creationId="{38FA7F2A-73D5-46FE-B01D-1B959B41A1E4}"/>
          </ac:cxnSpMkLst>
        </pc:cxnChg>
        <pc:cxnChg chg="mod">
          <ac:chgData name="SOFÍA GONZÁLEZ CORREA" userId="032704dc-7279-4b80-a452-9867886fa0c9" providerId="ADAL" clId="{F176C9A9-10E9-412F-9679-C32D0A1D6592}" dt="2022-02-22T08:29:17.983" v="9044" actId="1038"/>
          <ac:cxnSpMkLst>
            <pc:docMk/>
            <pc:sldMk cId="3182752086" sldId="527"/>
            <ac:cxnSpMk id="23" creationId="{2077E2F3-DEF9-4630-BA4D-C894324E9892}"/>
          </ac:cxnSpMkLst>
        </pc:cxnChg>
        <pc:cxnChg chg="mod">
          <ac:chgData name="SOFÍA GONZÁLEZ CORREA" userId="032704dc-7279-4b80-a452-9867886fa0c9" providerId="ADAL" clId="{F176C9A9-10E9-412F-9679-C32D0A1D6592}" dt="2022-02-22T08:29:17.983" v="9044" actId="1038"/>
          <ac:cxnSpMkLst>
            <pc:docMk/>
            <pc:sldMk cId="3182752086" sldId="527"/>
            <ac:cxnSpMk id="24" creationId="{9500AF6F-2563-4173-9AD9-2D93512D035C}"/>
          </ac:cxnSpMkLst>
        </pc:cxnChg>
        <pc:cxnChg chg="mod">
          <ac:chgData name="SOFÍA GONZÁLEZ CORREA" userId="032704dc-7279-4b80-a452-9867886fa0c9" providerId="ADAL" clId="{F176C9A9-10E9-412F-9679-C32D0A1D6592}" dt="2022-02-01T16:18:01.104" v="778"/>
          <ac:cxnSpMkLst>
            <pc:docMk/>
            <pc:sldMk cId="3182752086" sldId="527"/>
            <ac:cxnSpMk id="38" creationId="{655744C2-AE3A-47B6-A62C-09336FE354C3}"/>
          </ac:cxnSpMkLst>
        </pc:cxnChg>
        <pc:cxnChg chg="mod">
          <ac:chgData name="SOFÍA GONZÁLEZ CORREA" userId="032704dc-7279-4b80-a452-9867886fa0c9" providerId="ADAL" clId="{F176C9A9-10E9-412F-9679-C32D0A1D6592}" dt="2022-02-01T16:18:01.104" v="778"/>
          <ac:cxnSpMkLst>
            <pc:docMk/>
            <pc:sldMk cId="3182752086" sldId="527"/>
            <ac:cxnSpMk id="39" creationId="{00338AAB-2839-4447-AEAD-39291A986640}"/>
          </ac:cxnSpMkLst>
        </pc:cxnChg>
        <pc:cxnChg chg="mod">
          <ac:chgData name="SOFÍA GONZÁLEZ CORREA" userId="032704dc-7279-4b80-a452-9867886fa0c9" providerId="ADAL" clId="{F176C9A9-10E9-412F-9679-C32D0A1D6592}" dt="2022-02-01T16:18:01.104" v="778"/>
          <ac:cxnSpMkLst>
            <pc:docMk/>
            <pc:sldMk cId="3182752086" sldId="527"/>
            <ac:cxnSpMk id="40" creationId="{CB465E01-5180-45A7-9E5F-B5DD9557F34E}"/>
          </ac:cxnSpMkLst>
        </pc:cxnChg>
        <pc:cxnChg chg="mod">
          <ac:chgData name="SOFÍA GONZÁLEZ CORREA" userId="032704dc-7279-4b80-a452-9867886fa0c9" providerId="ADAL" clId="{F176C9A9-10E9-412F-9679-C32D0A1D6592}" dt="2022-02-01T16:18:01.104" v="778"/>
          <ac:cxnSpMkLst>
            <pc:docMk/>
            <pc:sldMk cId="3182752086" sldId="527"/>
            <ac:cxnSpMk id="41" creationId="{CB3145F8-4B25-4CDC-B656-0C628F7A8DC0}"/>
          </ac:cxnSpMkLst>
        </pc:cxnChg>
        <pc:cxnChg chg="mod">
          <ac:chgData name="SOFÍA GONZÁLEZ CORREA" userId="032704dc-7279-4b80-a452-9867886fa0c9" providerId="ADAL" clId="{F176C9A9-10E9-412F-9679-C32D0A1D6592}" dt="2022-02-01T16:18:01.104" v="778"/>
          <ac:cxnSpMkLst>
            <pc:docMk/>
            <pc:sldMk cId="3182752086" sldId="527"/>
            <ac:cxnSpMk id="42" creationId="{833212EB-C85B-445A-9049-306331FAD4DF}"/>
          </ac:cxnSpMkLst>
        </pc:cxnChg>
        <pc:cxnChg chg="mod">
          <ac:chgData name="SOFÍA GONZÁLEZ CORREA" userId="032704dc-7279-4b80-a452-9867886fa0c9" providerId="ADAL" clId="{F176C9A9-10E9-412F-9679-C32D0A1D6592}" dt="2022-02-01T16:18:01.104" v="778"/>
          <ac:cxnSpMkLst>
            <pc:docMk/>
            <pc:sldMk cId="3182752086" sldId="527"/>
            <ac:cxnSpMk id="43" creationId="{2124ED76-CB03-4117-B181-00AE5AF12923}"/>
          </ac:cxnSpMkLst>
        </pc:cxnChg>
        <pc:cxnChg chg="mod">
          <ac:chgData name="SOFÍA GONZÁLEZ CORREA" userId="032704dc-7279-4b80-a452-9867886fa0c9" providerId="ADAL" clId="{F176C9A9-10E9-412F-9679-C32D0A1D6592}" dt="2022-02-01T16:18:01.104" v="778"/>
          <ac:cxnSpMkLst>
            <pc:docMk/>
            <pc:sldMk cId="3182752086" sldId="527"/>
            <ac:cxnSpMk id="44" creationId="{E290489A-D1CA-4F14-B986-ED0734503E63}"/>
          </ac:cxnSpMkLst>
        </pc:cxnChg>
        <pc:cxnChg chg="mod">
          <ac:chgData name="SOFÍA GONZÁLEZ CORREA" userId="032704dc-7279-4b80-a452-9867886fa0c9" providerId="ADAL" clId="{F176C9A9-10E9-412F-9679-C32D0A1D6592}" dt="2022-02-01T16:18:01.104" v="778"/>
          <ac:cxnSpMkLst>
            <pc:docMk/>
            <pc:sldMk cId="3182752086" sldId="527"/>
            <ac:cxnSpMk id="45" creationId="{CA03702F-859F-437E-9A62-DE23FA6FAD43}"/>
          </ac:cxnSpMkLst>
        </pc:cxnChg>
        <pc:cxnChg chg="mod">
          <ac:chgData name="SOFÍA GONZÁLEZ CORREA" userId="032704dc-7279-4b80-a452-9867886fa0c9" providerId="ADAL" clId="{F176C9A9-10E9-412F-9679-C32D0A1D6592}" dt="2022-02-01T16:18:01.104" v="778"/>
          <ac:cxnSpMkLst>
            <pc:docMk/>
            <pc:sldMk cId="3182752086" sldId="527"/>
            <ac:cxnSpMk id="46" creationId="{320FC4D8-629E-440E-BCE2-C4A0A0C63CB8}"/>
          </ac:cxnSpMkLst>
        </pc:cxnChg>
        <pc:cxnChg chg="mod">
          <ac:chgData name="SOFÍA GONZÁLEZ CORREA" userId="032704dc-7279-4b80-a452-9867886fa0c9" providerId="ADAL" clId="{F176C9A9-10E9-412F-9679-C32D0A1D6592}" dt="2022-02-01T16:18:01.104" v="778"/>
          <ac:cxnSpMkLst>
            <pc:docMk/>
            <pc:sldMk cId="3182752086" sldId="527"/>
            <ac:cxnSpMk id="47" creationId="{7805A7B8-DB17-4E5C-9796-39428223C1A4}"/>
          </ac:cxnSpMkLst>
        </pc:cxnChg>
        <pc:cxnChg chg="mod">
          <ac:chgData name="SOFÍA GONZÁLEZ CORREA" userId="032704dc-7279-4b80-a452-9867886fa0c9" providerId="ADAL" clId="{F176C9A9-10E9-412F-9679-C32D0A1D6592}" dt="2022-02-01T16:18:01.104" v="778"/>
          <ac:cxnSpMkLst>
            <pc:docMk/>
            <pc:sldMk cId="3182752086" sldId="527"/>
            <ac:cxnSpMk id="62" creationId="{5AFCA6B9-913D-40C4-9464-B4CDB6B38820}"/>
          </ac:cxnSpMkLst>
        </pc:cxnChg>
        <pc:cxnChg chg="mod">
          <ac:chgData name="SOFÍA GONZÁLEZ CORREA" userId="032704dc-7279-4b80-a452-9867886fa0c9" providerId="ADAL" clId="{F176C9A9-10E9-412F-9679-C32D0A1D6592}" dt="2022-02-01T16:18:01.104" v="778"/>
          <ac:cxnSpMkLst>
            <pc:docMk/>
            <pc:sldMk cId="3182752086" sldId="527"/>
            <ac:cxnSpMk id="63" creationId="{5D7496CA-8E81-4F21-A659-C5BAEC990E7E}"/>
          </ac:cxnSpMkLst>
        </pc:cxnChg>
        <pc:cxnChg chg="add mod ord">
          <ac:chgData name="SOFÍA GONZÁLEZ CORREA" userId="032704dc-7279-4b80-a452-9867886fa0c9" providerId="ADAL" clId="{F176C9A9-10E9-412F-9679-C32D0A1D6592}" dt="2022-02-24T14:39:04.115" v="16801" actId="1038"/>
          <ac:cxnSpMkLst>
            <pc:docMk/>
            <pc:sldMk cId="3182752086" sldId="527"/>
            <ac:cxnSpMk id="66" creationId="{79B80B15-47BE-4342-A893-F4A969A7E78E}"/>
          </ac:cxnSpMkLst>
        </pc:cxnChg>
        <pc:cxnChg chg="add mod ord">
          <ac:chgData name="SOFÍA GONZÁLEZ CORREA" userId="032704dc-7279-4b80-a452-9867886fa0c9" providerId="ADAL" clId="{F176C9A9-10E9-412F-9679-C32D0A1D6592}" dt="2022-02-23T16:00:11.663" v="14950" actId="166"/>
          <ac:cxnSpMkLst>
            <pc:docMk/>
            <pc:sldMk cId="3182752086" sldId="527"/>
            <ac:cxnSpMk id="67" creationId="{C4AE99A1-6651-4E62-944D-0F3FA56219D8}"/>
          </ac:cxnSpMkLst>
        </pc:cxnChg>
        <pc:cxnChg chg="mod">
          <ac:chgData name="SOFÍA GONZÁLEZ CORREA" userId="032704dc-7279-4b80-a452-9867886fa0c9" providerId="ADAL" clId="{F176C9A9-10E9-412F-9679-C32D0A1D6592}" dt="2022-02-23T15:45:26.748" v="14747"/>
          <ac:cxnSpMkLst>
            <pc:docMk/>
            <pc:sldMk cId="3182752086" sldId="527"/>
            <ac:cxnSpMk id="88" creationId="{59488955-84F2-4A50-A24F-BF09AFEEFEDA}"/>
          </ac:cxnSpMkLst>
        </pc:cxnChg>
        <pc:cxnChg chg="mod">
          <ac:chgData name="SOFÍA GONZÁLEZ CORREA" userId="032704dc-7279-4b80-a452-9867886fa0c9" providerId="ADAL" clId="{F176C9A9-10E9-412F-9679-C32D0A1D6592}" dt="2022-02-23T15:45:26.748" v="14747"/>
          <ac:cxnSpMkLst>
            <pc:docMk/>
            <pc:sldMk cId="3182752086" sldId="527"/>
            <ac:cxnSpMk id="89" creationId="{F27545BE-FA3B-4110-B7FB-A0FE4D50276E}"/>
          </ac:cxnSpMkLst>
        </pc:cxnChg>
        <pc:cxnChg chg="mod">
          <ac:chgData name="SOFÍA GONZÁLEZ CORREA" userId="032704dc-7279-4b80-a452-9867886fa0c9" providerId="ADAL" clId="{F176C9A9-10E9-412F-9679-C32D0A1D6592}" dt="2022-02-23T15:45:26.748" v="14747"/>
          <ac:cxnSpMkLst>
            <pc:docMk/>
            <pc:sldMk cId="3182752086" sldId="527"/>
            <ac:cxnSpMk id="92" creationId="{E6F5C5C0-7B87-4878-921A-730CB8D62705}"/>
          </ac:cxnSpMkLst>
        </pc:cxnChg>
        <pc:cxnChg chg="mod">
          <ac:chgData name="SOFÍA GONZÁLEZ CORREA" userId="032704dc-7279-4b80-a452-9867886fa0c9" providerId="ADAL" clId="{F176C9A9-10E9-412F-9679-C32D0A1D6592}" dt="2022-02-23T15:45:26.748" v="14747"/>
          <ac:cxnSpMkLst>
            <pc:docMk/>
            <pc:sldMk cId="3182752086" sldId="527"/>
            <ac:cxnSpMk id="93" creationId="{E002ACA1-1FB7-446D-A6D4-75CEF3BDBC0B}"/>
          </ac:cxnSpMkLst>
        </pc:cxnChg>
        <pc:cxnChg chg="mod">
          <ac:chgData name="SOFÍA GONZÁLEZ CORREA" userId="032704dc-7279-4b80-a452-9867886fa0c9" providerId="ADAL" clId="{F176C9A9-10E9-412F-9679-C32D0A1D6592}" dt="2022-02-23T15:45:26.748" v="14747"/>
          <ac:cxnSpMkLst>
            <pc:docMk/>
            <pc:sldMk cId="3182752086" sldId="527"/>
            <ac:cxnSpMk id="107" creationId="{6E7964BA-9FA9-49C6-99B7-8BB0EBFB8F64}"/>
          </ac:cxnSpMkLst>
        </pc:cxnChg>
        <pc:cxnChg chg="mod">
          <ac:chgData name="SOFÍA GONZÁLEZ CORREA" userId="032704dc-7279-4b80-a452-9867886fa0c9" providerId="ADAL" clId="{F176C9A9-10E9-412F-9679-C32D0A1D6592}" dt="2022-02-23T15:45:26.748" v="14747"/>
          <ac:cxnSpMkLst>
            <pc:docMk/>
            <pc:sldMk cId="3182752086" sldId="527"/>
            <ac:cxnSpMk id="108" creationId="{7AC7B858-641C-428F-9007-F6E8587C7C80}"/>
          </ac:cxnSpMkLst>
        </pc:cxnChg>
        <pc:cxnChg chg="mod">
          <ac:chgData name="SOFÍA GONZÁLEZ CORREA" userId="032704dc-7279-4b80-a452-9867886fa0c9" providerId="ADAL" clId="{F176C9A9-10E9-412F-9679-C32D0A1D6592}" dt="2022-02-23T15:45:26.748" v="14747"/>
          <ac:cxnSpMkLst>
            <pc:docMk/>
            <pc:sldMk cId="3182752086" sldId="527"/>
            <ac:cxnSpMk id="109" creationId="{D943571E-1D23-4C19-BBD6-CAC11CADA699}"/>
          </ac:cxnSpMkLst>
        </pc:cxnChg>
        <pc:cxnChg chg="mod">
          <ac:chgData name="SOFÍA GONZÁLEZ CORREA" userId="032704dc-7279-4b80-a452-9867886fa0c9" providerId="ADAL" clId="{F176C9A9-10E9-412F-9679-C32D0A1D6592}" dt="2022-02-23T15:45:26.748" v="14747"/>
          <ac:cxnSpMkLst>
            <pc:docMk/>
            <pc:sldMk cId="3182752086" sldId="527"/>
            <ac:cxnSpMk id="110" creationId="{08761602-945A-4205-8398-7700CB55D760}"/>
          </ac:cxnSpMkLst>
        </pc:cxnChg>
        <pc:cxnChg chg="mod">
          <ac:chgData name="SOFÍA GONZÁLEZ CORREA" userId="032704dc-7279-4b80-a452-9867886fa0c9" providerId="ADAL" clId="{F176C9A9-10E9-412F-9679-C32D0A1D6592}" dt="2022-02-23T15:45:26.748" v="14747"/>
          <ac:cxnSpMkLst>
            <pc:docMk/>
            <pc:sldMk cId="3182752086" sldId="527"/>
            <ac:cxnSpMk id="111" creationId="{C6B9E9A5-0310-43C9-B6B3-298F089AED00}"/>
          </ac:cxnSpMkLst>
        </pc:cxnChg>
        <pc:cxnChg chg="mod">
          <ac:chgData name="SOFÍA GONZÁLEZ CORREA" userId="032704dc-7279-4b80-a452-9867886fa0c9" providerId="ADAL" clId="{F176C9A9-10E9-412F-9679-C32D0A1D6592}" dt="2022-02-23T15:45:26.748" v="14747"/>
          <ac:cxnSpMkLst>
            <pc:docMk/>
            <pc:sldMk cId="3182752086" sldId="527"/>
            <ac:cxnSpMk id="112" creationId="{64F624A1-C98E-4AC3-8F25-E8F0BB7BBA08}"/>
          </ac:cxnSpMkLst>
        </pc:cxnChg>
        <pc:cxnChg chg="mod">
          <ac:chgData name="SOFÍA GONZÁLEZ CORREA" userId="032704dc-7279-4b80-a452-9867886fa0c9" providerId="ADAL" clId="{F176C9A9-10E9-412F-9679-C32D0A1D6592}" dt="2022-02-23T15:45:26.748" v="14747"/>
          <ac:cxnSpMkLst>
            <pc:docMk/>
            <pc:sldMk cId="3182752086" sldId="527"/>
            <ac:cxnSpMk id="113" creationId="{C38360C7-492C-4FD7-974F-D6F0334C9C61}"/>
          </ac:cxnSpMkLst>
        </pc:cxnChg>
        <pc:cxnChg chg="mod">
          <ac:chgData name="SOFÍA GONZÁLEZ CORREA" userId="032704dc-7279-4b80-a452-9867886fa0c9" providerId="ADAL" clId="{F176C9A9-10E9-412F-9679-C32D0A1D6592}" dt="2022-02-23T15:45:26.748" v="14747"/>
          <ac:cxnSpMkLst>
            <pc:docMk/>
            <pc:sldMk cId="3182752086" sldId="527"/>
            <ac:cxnSpMk id="114" creationId="{66351F18-564B-412D-91ED-24D2A53F86D1}"/>
          </ac:cxnSpMkLst>
        </pc:cxnChg>
        <pc:cxnChg chg="mod">
          <ac:chgData name="SOFÍA GONZÁLEZ CORREA" userId="032704dc-7279-4b80-a452-9867886fa0c9" providerId="ADAL" clId="{F176C9A9-10E9-412F-9679-C32D0A1D6592}" dt="2022-02-23T15:45:26.748" v="14747"/>
          <ac:cxnSpMkLst>
            <pc:docMk/>
            <pc:sldMk cId="3182752086" sldId="527"/>
            <ac:cxnSpMk id="115" creationId="{46DE04AD-65F9-44A7-899C-9CE044774C96}"/>
          </ac:cxnSpMkLst>
        </pc:cxnChg>
        <pc:cxnChg chg="mod">
          <ac:chgData name="SOFÍA GONZÁLEZ CORREA" userId="032704dc-7279-4b80-a452-9867886fa0c9" providerId="ADAL" clId="{F176C9A9-10E9-412F-9679-C32D0A1D6592}" dt="2022-02-23T15:45:26.748" v="14747"/>
          <ac:cxnSpMkLst>
            <pc:docMk/>
            <pc:sldMk cId="3182752086" sldId="527"/>
            <ac:cxnSpMk id="116" creationId="{C0DC0572-A281-4F20-8931-85B22ED1B057}"/>
          </ac:cxnSpMkLst>
        </pc:cxnChg>
        <pc:cxnChg chg="mod">
          <ac:chgData name="SOFÍA GONZÁLEZ CORREA" userId="032704dc-7279-4b80-a452-9867886fa0c9" providerId="ADAL" clId="{F176C9A9-10E9-412F-9679-C32D0A1D6592}" dt="2022-02-23T15:45:26.748" v="14747"/>
          <ac:cxnSpMkLst>
            <pc:docMk/>
            <pc:sldMk cId="3182752086" sldId="527"/>
            <ac:cxnSpMk id="131" creationId="{822098BD-BEA5-409E-BB15-39D6F716FD7A}"/>
          </ac:cxnSpMkLst>
        </pc:cxnChg>
        <pc:cxnChg chg="mod">
          <ac:chgData name="SOFÍA GONZÁLEZ CORREA" userId="032704dc-7279-4b80-a452-9867886fa0c9" providerId="ADAL" clId="{F176C9A9-10E9-412F-9679-C32D0A1D6592}" dt="2022-02-23T15:45:26.748" v="14747"/>
          <ac:cxnSpMkLst>
            <pc:docMk/>
            <pc:sldMk cId="3182752086" sldId="527"/>
            <ac:cxnSpMk id="132" creationId="{E287B182-EC9B-45CC-B4F6-B15438D2BB9B}"/>
          </ac:cxnSpMkLst>
        </pc:cxnChg>
        <pc:cxnChg chg="mod">
          <ac:chgData name="SOFÍA GONZÁLEZ CORREA" userId="032704dc-7279-4b80-a452-9867886fa0c9" providerId="ADAL" clId="{F176C9A9-10E9-412F-9679-C32D0A1D6592}" dt="2022-02-23T15:46:00.322" v="14764"/>
          <ac:cxnSpMkLst>
            <pc:docMk/>
            <pc:sldMk cId="3182752086" sldId="527"/>
            <ac:cxnSpMk id="145" creationId="{F4D079E4-E370-4805-A421-DDEE8DF22E16}"/>
          </ac:cxnSpMkLst>
        </pc:cxnChg>
        <pc:cxnChg chg="mod">
          <ac:chgData name="SOFÍA GONZÁLEZ CORREA" userId="032704dc-7279-4b80-a452-9867886fa0c9" providerId="ADAL" clId="{F176C9A9-10E9-412F-9679-C32D0A1D6592}" dt="2022-02-23T15:46:00.322" v="14764"/>
          <ac:cxnSpMkLst>
            <pc:docMk/>
            <pc:sldMk cId="3182752086" sldId="527"/>
            <ac:cxnSpMk id="146" creationId="{C64777CD-FDA6-453D-8E13-F36A5F0580FC}"/>
          </ac:cxnSpMkLst>
        </pc:cxnChg>
        <pc:cxnChg chg="mod">
          <ac:chgData name="SOFÍA GONZÁLEZ CORREA" userId="032704dc-7279-4b80-a452-9867886fa0c9" providerId="ADAL" clId="{F176C9A9-10E9-412F-9679-C32D0A1D6592}" dt="2022-02-23T15:59:44.420" v="14926" actId="1038"/>
          <ac:cxnSpMkLst>
            <pc:docMk/>
            <pc:sldMk cId="3182752086" sldId="527"/>
            <ac:cxnSpMk id="149" creationId="{C7B15D8B-B855-4E2A-9DC1-66CEC483F5DE}"/>
          </ac:cxnSpMkLst>
        </pc:cxnChg>
        <pc:cxnChg chg="mod">
          <ac:chgData name="SOFÍA GONZÁLEZ CORREA" userId="032704dc-7279-4b80-a452-9867886fa0c9" providerId="ADAL" clId="{F176C9A9-10E9-412F-9679-C32D0A1D6592}" dt="2022-02-23T15:59:44.420" v="14926" actId="1038"/>
          <ac:cxnSpMkLst>
            <pc:docMk/>
            <pc:sldMk cId="3182752086" sldId="527"/>
            <ac:cxnSpMk id="150" creationId="{EEE2C155-B1FE-4022-8D77-E9F4645D31E0}"/>
          </ac:cxnSpMkLst>
        </pc:cxnChg>
        <pc:cxnChg chg="mod">
          <ac:chgData name="SOFÍA GONZÁLEZ CORREA" userId="032704dc-7279-4b80-a452-9867886fa0c9" providerId="ADAL" clId="{F176C9A9-10E9-412F-9679-C32D0A1D6592}" dt="2022-02-23T15:46:00.322" v="14764"/>
          <ac:cxnSpMkLst>
            <pc:docMk/>
            <pc:sldMk cId="3182752086" sldId="527"/>
            <ac:cxnSpMk id="164" creationId="{87017409-5F49-486E-9FBB-71469A44EF03}"/>
          </ac:cxnSpMkLst>
        </pc:cxnChg>
        <pc:cxnChg chg="mod">
          <ac:chgData name="SOFÍA GONZÁLEZ CORREA" userId="032704dc-7279-4b80-a452-9867886fa0c9" providerId="ADAL" clId="{F176C9A9-10E9-412F-9679-C32D0A1D6592}" dt="2022-02-23T15:46:00.322" v="14764"/>
          <ac:cxnSpMkLst>
            <pc:docMk/>
            <pc:sldMk cId="3182752086" sldId="527"/>
            <ac:cxnSpMk id="165" creationId="{16538155-5716-44C0-9846-DAE9A336772E}"/>
          </ac:cxnSpMkLst>
        </pc:cxnChg>
        <pc:cxnChg chg="mod">
          <ac:chgData name="SOFÍA GONZÁLEZ CORREA" userId="032704dc-7279-4b80-a452-9867886fa0c9" providerId="ADAL" clId="{F176C9A9-10E9-412F-9679-C32D0A1D6592}" dt="2022-02-23T15:46:00.322" v="14764"/>
          <ac:cxnSpMkLst>
            <pc:docMk/>
            <pc:sldMk cId="3182752086" sldId="527"/>
            <ac:cxnSpMk id="166" creationId="{15C66E0B-A9B1-4799-8BC9-4AA1C2D57E55}"/>
          </ac:cxnSpMkLst>
        </pc:cxnChg>
        <pc:cxnChg chg="mod">
          <ac:chgData name="SOFÍA GONZÁLEZ CORREA" userId="032704dc-7279-4b80-a452-9867886fa0c9" providerId="ADAL" clId="{F176C9A9-10E9-412F-9679-C32D0A1D6592}" dt="2022-02-23T15:46:00.322" v="14764"/>
          <ac:cxnSpMkLst>
            <pc:docMk/>
            <pc:sldMk cId="3182752086" sldId="527"/>
            <ac:cxnSpMk id="167" creationId="{DF78504F-920E-466B-9825-04823CDDDF00}"/>
          </ac:cxnSpMkLst>
        </pc:cxnChg>
        <pc:cxnChg chg="mod">
          <ac:chgData name="SOFÍA GONZÁLEZ CORREA" userId="032704dc-7279-4b80-a452-9867886fa0c9" providerId="ADAL" clId="{F176C9A9-10E9-412F-9679-C32D0A1D6592}" dt="2022-02-23T15:46:00.322" v="14764"/>
          <ac:cxnSpMkLst>
            <pc:docMk/>
            <pc:sldMk cId="3182752086" sldId="527"/>
            <ac:cxnSpMk id="168" creationId="{92306259-F9C7-4C62-ABE9-FEFC5DC04870}"/>
          </ac:cxnSpMkLst>
        </pc:cxnChg>
        <pc:cxnChg chg="mod">
          <ac:chgData name="SOFÍA GONZÁLEZ CORREA" userId="032704dc-7279-4b80-a452-9867886fa0c9" providerId="ADAL" clId="{F176C9A9-10E9-412F-9679-C32D0A1D6592}" dt="2022-02-23T15:46:00.322" v="14764"/>
          <ac:cxnSpMkLst>
            <pc:docMk/>
            <pc:sldMk cId="3182752086" sldId="527"/>
            <ac:cxnSpMk id="169" creationId="{CC04E57D-5DB5-4C0D-928D-C9888D229586}"/>
          </ac:cxnSpMkLst>
        </pc:cxnChg>
        <pc:cxnChg chg="mod">
          <ac:chgData name="SOFÍA GONZÁLEZ CORREA" userId="032704dc-7279-4b80-a452-9867886fa0c9" providerId="ADAL" clId="{F176C9A9-10E9-412F-9679-C32D0A1D6592}" dt="2022-02-23T15:46:00.322" v="14764"/>
          <ac:cxnSpMkLst>
            <pc:docMk/>
            <pc:sldMk cId="3182752086" sldId="527"/>
            <ac:cxnSpMk id="170" creationId="{A64420F9-B001-4275-BD15-488C64557BC0}"/>
          </ac:cxnSpMkLst>
        </pc:cxnChg>
        <pc:cxnChg chg="mod">
          <ac:chgData name="SOFÍA GONZÁLEZ CORREA" userId="032704dc-7279-4b80-a452-9867886fa0c9" providerId="ADAL" clId="{F176C9A9-10E9-412F-9679-C32D0A1D6592}" dt="2022-02-23T15:46:00.322" v="14764"/>
          <ac:cxnSpMkLst>
            <pc:docMk/>
            <pc:sldMk cId="3182752086" sldId="527"/>
            <ac:cxnSpMk id="171" creationId="{CDBD227D-7CC0-40E1-833A-8F9489A645B6}"/>
          </ac:cxnSpMkLst>
        </pc:cxnChg>
        <pc:cxnChg chg="mod">
          <ac:chgData name="SOFÍA GONZÁLEZ CORREA" userId="032704dc-7279-4b80-a452-9867886fa0c9" providerId="ADAL" clId="{F176C9A9-10E9-412F-9679-C32D0A1D6592}" dt="2022-02-23T15:46:00.322" v="14764"/>
          <ac:cxnSpMkLst>
            <pc:docMk/>
            <pc:sldMk cId="3182752086" sldId="527"/>
            <ac:cxnSpMk id="172" creationId="{EBD0B316-E6D1-4338-B147-A2FB4B2D72E0}"/>
          </ac:cxnSpMkLst>
        </pc:cxnChg>
        <pc:cxnChg chg="mod">
          <ac:chgData name="SOFÍA GONZÁLEZ CORREA" userId="032704dc-7279-4b80-a452-9867886fa0c9" providerId="ADAL" clId="{F176C9A9-10E9-412F-9679-C32D0A1D6592}" dt="2022-02-23T15:46:00.322" v="14764"/>
          <ac:cxnSpMkLst>
            <pc:docMk/>
            <pc:sldMk cId="3182752086" sldId="527"/>
            <ac:cxnSpMk id="173" creationId="{B0B8A9E7-CE9C-4AB0-94F1-E4BDEDADF04E}"/>
          </ac:cxnSpMkLst>
        </pc:cxnChg>
        <pc:cxnChg chg="mod">
          <ac:chgData name="SOFÍA GONZÁLEZ CORREA" userId="032704dc-7279-4b80-a452-9867886fa0c9" providerId="ADAL" clId="{F176C9A9-10E9-412F-9679-C32D0A1D6592}" dt="2022-02-23T15:46:00.322" v="14764"/>
          <ac:cxnSpMkLst>
            <pc:docMk/>
            <pc:sldMk cId="3182752086" sldId="527"/>
            <ac:cxnSpMk id="188" creationId="{D3CD49F6-888C-419A-9186-202847B3B359}"/>
          </ac:cxnSpMkLst>
        </pc:cxnChg>
        <pc:cxnChg chg="mod">
          <ac:chgData name="SOFÍA GONZÁLEZ CORREA" userId="032704dc-7279-4b80-a452-9867886fa0c9" providerId="ADAL" clId="{F176C9A9-10E9-412F-9679-C32D0A1D6592}" dt="2022-02-23T15:46:00.322" v="14764"/>
          <ac:cxnSpMkLst>
            <pc:docMk/>
            <pc:sldMk cId="3182752086" sldId="527"/>
            <ac:cxnSpMk id="189" creationId="{02EFBC6B-9CB6-46F8-B6C9-C5D933FAE06D}"/>
          </ac:cxnSpMkLst>
        </pc:cxnChg>
      </pc:sldChg>
      <pc:sldChg chg="addSp delSp modSp add del mod modNotesTx">
        <pc:chgData name="SOFÍA GONZÁLEZ CORREA" userId="032704dc-7279-4b80-a452-9867886fa0c9" providerId="ADAL" clId="{F176C9A9-10E9-412F-9679-C32D0A1D6592}" dt="2022-02-03T09:45:10.138" v="4866" actId="2696"/>
        <pc:sldMkLst>
          <pc:docMk/>
          <pc:sldMk cId="1704993436" sldId="528"/>
        </pc:sldMkLst>
        <pc:spChg chg="mod">
          <ac:chgData name="SOFÍA GONZÁLEZ CORREA" userId="032704dc-7279-4b80-a452-9867886fa0c9" providerId="ADAL" clId="{F176C9A9-10E9-412F-9679-C32D0A1D6592}" dt="2022-02-01T16:07:52.206" v="471" actId="20577"/>
          <ac:spMkLst>
            <pc:docMk/>
            <pc:sldMk cId="1704993436" sldId="528"/>
            <ac:spMk id="2" creationId="{C36E24C4-6D34-488F-9A06-D92678072951}"/>
          </ac:spMkLst>
        </pc:spChg>
        <pc:spChg chg="del mod">
          <ac:chgData name="SOFÍA GONZÁLEZ CORREA" userId="032704dc-7279-4b80-a452-9867886fa0c9" providerId="ADAL" clId="{F176C9A9-10E9-412F-9679-C32D0A1D6592}" dt="2022-02-01T16:06:59.822" v="450" actId="478"/>
          <ac:spMkLst>
            <pc:docMk/>
            <pc:sldMk cId="1704993436" sldId="528"/>
            <ac:spMk id="3" creationId="{A4ED6418-85D9-4476-B47C-448C7AE0ECE1}"/>
          </ac:spMkLst>
        </pc:spChg>
        <pc:spChg chg="add mod">
          <ac:chgData name="SOFÍA GONZÁLEZ CORREA" userId="032704dc-7279-4b80-a452-9867886fa0c9" providerId="ADAL" clId="{F176C9A9-10E9-412F-9679-C32D0A1D6592}" dt="2022-02-01T16:10:15.487" v="645" actId="20577"/>
          <ac:spMkLst>
            <pc:docMk/>
            <pc:sldMk cId="1704993436" sldId="528"/>
            <ac:spMk id="9" creationId="{448B87A3-6E2E-42E0-A1E3-0D6B38BF8FD4}"/>
          </ac:spMkLst>
        </pc:spChg>
        <pc:graphicFrameChg chg="add del mod">
          <ac:chgData name="SOFÍA GONZÁLEZ CORREA" userId="032704dc-7279-4b80-a452-9867886fa0c9" providerId="ADAL" clId="{F176C9A9-10E9-412F-9679-C32D0A1D6592}" dt="2022-02-01T16:08:13.898" v="475" actId="478"/>
          <ac:graphicFrameMkLst>
            <pc:docMk/>
            <pc:sldMk cId="1704993436" sldId="528"/>
            <ac:graphicFrameMk id="10" creationId="{18C93C59-BAD0-4DC1-91CA-9B86B7E60A25}"/>
          </ac:graphicFrameMkLst>
        </pc:graphicFrameChg>
        <pc:graphicFrameChg chg="add del mod">
          <ac:chgData name="SOFÍA GONZÁLEZ CORREA" userId="032704dc-7279-4b80-a452-9867886fa0c9" providerId="ADAL" clId="{F176C9A9-10E9-412F-9679-C32D0A1D6592}" dt="2022-02-01T16:08:19.008" v="478" actId="478"/>
          <ac:graphicFrameMkLst>
            <pc:docMk/>
            <pc:sldMk cId="1704993436" sldId="528"/>
            <ac:graphicFrameMk id="11" creationId="{1C6EC36D-D0A6-4774-B91B-B11E05D52C84}"/>
          </ac:graphicFrameMkLst>
        </pc:graphicFrameChg>
        <pc:graphicFrameChg chg="add del mod">
          <ac:chgData name="SOFÍA GONZÁLEZ CORREA" userId="032704dc-7279-4b80-a452-9867886fa0c9" providerId="ADAL" clId="{F176C9A9-10E9-412F-9679-C32D0A1D6592}" dt="2022-02-01T16:08:10.477" v="474" actId="478"/>
          <ac:graphicFrameMkLst>
            <pc:docMk/>
            <pc:sldMk cId="1704993436" sldId="528"/>
            <ac:graphicFrameMk id="12" creationId="{A2F20680-2206-494F-B7C3-C7644D461285}"/>
          </ac:graphicFrameMkLst>
        </pc:graphicFrameChg>
        <pc:graphicFrameChg chg="add del mod">
          <ac:chgData name="SOFÍA GONZÁLEZ CORREA" userId="032704dc-7279-4b80-a452-9867886fa0c9" providerId="ADAL" clId="{F176C9A9-10E9-412F-9679-C32D0A1D6592}" dt="2022-02-01T16:08:19.708" v="479" actId="478"/>
          <ac:graphicFrameMkLst>
            <pc:docMk/>
            <pc:sldMk cId="1704993436" sldId="528"/>
            <ac:graphicFrameMk id="13" creationId="{BF8699B6-FE2F-42E2-814C-101408636B14}"/>
          </ac:graphicFrameMkLst>
        </pc:graphicFrameChg>
        <pc:graphicFrameChg chg="add del mod">
          <ac:chgData name="SOFÍA GONZÁLEZ CORREA" userId="032704dc-7279-4b80-a452-9867886fa0c9" providerId="ADAL" clId="{F176C9A9-10E9-412F-9679-C32D0A1D6592}" dt="2022-02-01T16:08:17.968" v="477" actId="478"/>
          <ac:graphicFrameMkLst>
            <pc:docMk/>
            <pc:sldMk cId="1704993436" sldId="528"/>
            <ac:graphicFrameMk id="14" creationId="{6D8138B9-787E-4D24-B680-921A350F06E0}"/>
          </ac:graphicFrameMkLst>
        </pc:graphicFrameChg>
        <pc:graphicFrameChg chg="add del mod">
          <ac:chgData name="SOFÍA GONZÁLEZ CORREA" userId="032704dc-7279-4b80-a452-9867886fa0c9" providerId="ADAL" clId="{F176C9A9-10E9-412F-9679-C32D0A1D6592}" dt="2022-02-01T16:08:20.338" v="480" actId="478"/>
          <ac:graphicFrameMkLst>
            <pc:docMk/>
            <pc:sldMk cId="1704993436" sldId="528"/>
            <ac:graphicFrameMk id="15" creationId="{CA90D723-2730-4D70-B322-9B9307E38886}"/>
          </ac:graphicFrameMkLst>
        </pc:graphicFrameChg>
        <pc:picChg chg="del">
          <ac:chgData name="SOFÍA GONZÁLEZ CORREA" userId="032704dc-7279-4b80-a452-9867886fa0c9" providerId="ADAL" clId="{F176C9A9-10E9-412F-9679-C32D0A1D6592}" dt="2022-02-01T16:03:10.355" v="301" actId="478"/>
          <ac:picMkLst>
            <pc:docMk/>
            <pc:sldMk cId="1704993436" sldId="528"/>
            <ac:picMk id="6" creationId="{3972521C-BFED-44E0-9018-F9D92CFBC610}"/>
          </ac:picMkLst>
        </pc:picChg>
        <pc:picChg chg="add mod">
          <ac:chgData name="SOFÍA GONZÁLEZ CORREA" userId="032704dc-7279-4b80-a452-9867886fa0c9" providerId="ADAL" clId="{F176C9A9-10E9-412F-9679-C32D0A1D6592}" dt="2022-02-01T16:03:10.625" v="302"/>
          <ac:picMkLst>
            <pc:docMk/>
            <pc:sldMk cId="1704993436" sldId="528"/>
            <ac:picMk id="7" creationId="{46AF8CCC-15CA-4666-AEB6-F5E1AE067465}"/>
          </ac:picMkLst>
        </pc:picChg>
        <pc:picChg chg="add mod">
          <ac:chgData name="SOFÍA GONZÁLEZ CORREA" userId="032704dc-7279-4b80-a452-9867886fa0c9" providerId="ADAL" clId="{F176C9A9-10E9-412F-9679-C32D0A1D6592}" dt="2022-02-01T16:11:11.741" v="646" actId="1076"/>
          <ac:picMkLst>
            <pc:docMk/>
            <pc:sldMk cId="1704993436" sldId="528"/>
            <ac:picMk id="8" creationId="{13883808-676F-43CE-9044-6324C713BC9C}"/>
          </ac:picMkLst>
        </pc:picChg>
        <pc:picChg chg="add mod">
          <ac:chgData name="SOFÍA GONZÁLEZ CORREA" userId="032704dc-7279-4b80-a452-9867886fa0c9" providerId="ADAL" clId="{F176C9A9-10E9-412F-9679-C32D0A1D6592}" dt="2022-02-01T17:13:49.074" v="1686"/>
          <ac:picMkLst>
            <pc:docMk/>
            <pc:sldMk cId="1704993436" sldId="528"/>
            <ac:picMk id="16" creationId="{03BA253B-B58E-4B3F-8D14-F802FD8968DC}"/>
          </ac:picMkLst>
        </pc:picChg>
        <pc:picChg chg="add mod">
          <ac:chgData name="SOFÍA GONZÁLEZ CORREA" userId="032704dc-7279-4b80-a452-9867886fa0c9" providerId="ADAL" clId="{F176C9A9-10E9-412F-9679-C32D0A1D6592}" dt="2022-02-01T17:13:49.074" v="1686"/>
          <ac:picMkLst>
            <pc:docMk/>
            <pc:sldMk cId="1704993436" sldId="528"/>
            <ac:picMk id="17" creationId="{C5FA84FB-67A9-4E86-9DF2-6D9C495FDC75}"/>
          </ac:picMkLst>
        </pc:picChg>
      </pc:sldChg>
      <pc:sldChg chg="addSp delSp modSp add del mod modAnim modNotesTx">
        <pc:chgData name="SOFÍA GONZÁLEZ CORREA" userId="032704dc-7279-4b80-a452-9867886fa0c9" providerId="ADAL" clId="{F176C9A9-10E9-412F-9679-C32D0A1D6592}" dt="2022-02-02T11:40:29.365" v="2622" actId="47"/>
        <pc:sldMkLst>
          <pc:docMk/>
          <pc:sldMk cId="3232519095" sldId="529"/>
        </pc:sldMkLst>
        <pc:spChg chg="del">
          <ac:chgData name="SOFÍA GONZÁLEZ CORREA" userId="032704dc-7279-4b80-a452-9867886fa0c9" providerId="ADAL" clId="{F176C9A9-10E9-412F-9679-C32D0A1D6592}" dt="2022-02-01T16:12:08.764" v="649" actId="478"/>
          <ac:spMkLst>
            <pc:docMk/>
            <pc:sldMk cId="3232519095" sldId="529"/>
            <ac:spMk id="2" creationId="{C36E24C4-6D34-488F-9A06-D92678072951}"/>
          </ac:spMkLst>
        </pc:spChg>
        <pc:spChg chg="del">
          <ac:chgData name="SOFÍA GONZÁLEZ CORREA" userId="032704dc-7279-4b80-a452-9867886fa0c9" providerId="ADAL" clId="{F176C9A9-10E9-412F-9679-C32D0A1D6592}" dt="2022-02-01T16:12:05.514" v="647" actId="478"/>
          <ac:spMkLst>
            <pc:docMk/>
            <pc:sldMk cId="3232519095" sldId="529"/>
            <ac:spMk id="3" creationId="{A4ED6418-85D9-4476-B47C-448C7AE0ECE1}"/>
          </ac:spMkLst>
        </pc:spChg>
        <pc:spChg chg="mod">
          <ac:chgData name="SOFÍA GONZÁLEZ CORREA" userId="032704dc-7279-4b80-a452-9867886fa0c9" providerId="ADAL" clId="{F176C9A9-10E9-412F-9679-C32D0A1D6592}" dt="2022-02-01T16:12:56.336" v="653" actId="1076"/>
          <ac:spMkLst>
            <pc:docMk/>
            <pc:sldMk cId="3232519095" sldId="529"/>
            <ac:spMk id="4" creationId="{B4344E67-02DE-46EA-8FA2-A12877FE3F46}"/>
          </ac:spMkLst>
        </pc:spChg>
        <pc:spChg chg="mod">
          <ac:chgData name="SOFÍA GONZÁLEZ CORREA" userId="032704dc-7279-4b80-a452-9867886fa0c9" providerId="ADAL" clId="{F176C9A9-10E9-412F-9679-C32D0A1D6592}" dt="2022-02-01T16:12:06.484" v="648"/>
          <ac:spMkLst>
            <pc:docMk/>
            <pc:sldMk cId="3232519095" sldId="529"/>
            <ac:spMk id="9" creationId="{60B0B74D-CA95-482A-A5F5-01A9BC4F35CF}"/>
          </ac:spMkLst>
        </pc:spChg>
        <pc:spChg chg="mod">
          <ac:chgData name="SOFÍA GONZÁLEZ CORREA" userId="032704dc-7279-4b80-a452-9867886fa0c9" providerId="ADAL" clId="{F176C9A9-10E9-412F-9679-C32D0A1D6592}" dt="2022-02-01T16:12:06.484" v="648"/>
          <ac:spMkLst>
            <pc:docMk/>
            <pc:sldMk cId="3232519095" sldId="529"/>
            <ac:spMk id="10" creationId="{96ABB4DD-1141-4058-BC1E-0F9EB13E161F}"/>
          </ac:spMkLst>
        </pc:spChg>
        <pc:spChg chg="add mod">
          <ac:chgData name="SOFÍA GONZÁLEZ CORREA" userId="032704dc-7279-4b80-a452-9867886fa0c9" providerId="ADAL" clId="{F176C9A9-10E9-412F-9679-C32D0A1D6592}" dt="2022-02-01T16:12:52.647" v="652" actId="1076"/>
          <ac:spMkLst>
            <pc:docMk/>
            <pc:sldMk cId="3232519095" sldId="529"/>
            <ac:spMk id="11" creationId="{3645468A-66A7-456D-B769-7532E15E30C2}"/>
          </ac:spMkLst>
        </pc:spChg>
        <pc:spChg chg="add mod">
          <ac:chgData name="SOFÍA GONZÁLEZ CORREA" userId="032704dc-7279-4b80-a452-9867886fa0c9" providerId="ADAL" clId="{F176C9A9-10E9-412F-9679-C32D0A1D6592}" dt="2022-02-01T16:12:52.647" v="652" actId="1076"/>
          <ac:spMkLst>
            <pc:docMk/>
            <pc:sldMk cId="3232519095" sldId="529"/>
            <ac:spMk id="12" creationId="{4759E027-245A-45A3-A0BC-12AA5ED84CDE}"/>
          </ac:spMkLst>
        </pc:spChg>
        <pc:spChg chg="add mod">
          <ac:chgData name="SOFÍA GONZÁLEZ CORREA" userId="032704dc-7279-4b80-a452-9867886fa0c9" providerId="ADAL" clId="{F176C9A9-10E9-412F-9679-C32D0A1D6592}" dt="2022-02-01T16:12:52.647" v="652" actId="1076"/>
          <ac:spMkLst>
            <pc:docMk/>
            <pc:sldMk cId="3232519095" sldId="529"/>
            <ac:spMk id="13" creationId="{4FD57EE8-AC7C-4526-BFB5-0C46CB60FC70}"/>
          </ac:spMkLst>
        </pc:spChg>
        <pc:spChg chg="mod">
          <ac:chgData name="SOFÍA GONZÁLEZ CORREA" userId="032704dc-7279-4b80-a452-9867886fa0c9" providerId="ADAL" clId="{F176C9A9-10E9-412F-9679-C32D0A1D6592}" dt="2022-02-01T16:12:06.484" v="648"/>
          <ac:spMkLst>
            <pc:docMk/>
            <pc:sldMk cId="3232519095" sldId="529"/>
            <ac:spMk id="15" creationId="{D412DBAD-31ED-4EAF-A43A-E9800CD9256B}"/>
          </ac:spMkLst>
        </pc:spChg>
        <pc:spChg chg="mod">
          <ac:chgData name="SOFÍA GONZÁLEZ CORREA" userId="032704dc-7279-4b80-a452-9867886fa0c9" providerId="ADAL" clId="{F176C9A9-10E9-412F-9679-C32D0A1D6592}" dt="2022-02-01T16:12:06.484" v="648"/>
          <ac:spMkLst>
            <pc:docMk/>
            <pc:sldMk cId="3232519095" sldId="529"/>
            <ac:spMk id="16" creationId="{54E30DA5-A82C-4D48-B93A-E452C2C63FC1}"/>
          </ac:spMkLst>
        </pc:spChg>
        <pc:spChg chg="mod">
          <ac:chgData name="SOFÍA GONZÁLEZ CORREA" userId="032704dc-7279-4b80-a452-9867886fa0c9" providerId="ADAL" clId="{F176C9A9-10E9-412F-9679-C32D0A1D6592}" dt="2022-02-01T16:12:06.484" v="648"/>
          <ac:spMkLst>
            <pc:docMk/>
            <pc:sldMk cId="3232519095" sldId="529"/>
            <ac:spMk id="17" creationId="{29AF9488-664F-4176-8792-97C5AA671A67}"/>
          </ac:spMkLst>
        </pc:spChg>
        <pc:spChg chg="mod">
          <ac:chgData name="SOFÍA GONZÁLEZ CORREA" userId="032704dc-7279-4b80-a452-9867886fa0c9" providerId="ADAL" clId="{F176C9A9-10E9-412F-9679-C32D0A1D6592}" dt="2022-02-01T16:12:06.484" v="648"/>
          <ac:spMkLst>
            <pc:docMk/>
            <pc:sldMk cId="3232519095" sldId="529"/>
            <ac:spMk id="18" creationId="{53A1EEDD-3C87-44F4-9DAE-4076F05BC0ED}"/>
          </ac:spMkLst>
        </pc:spChg>
        <pc:spChg chg="mod">
          <ac:chgData name="SOFÍA GONZÁLEZ CORREA" userId="032704dc-7279-4b80-a452-9867886fa0c9" providerId="ADAL" clId="{F176C9A9-10E9-412F-9679-C32D0A1D6592}" dt="2022-02-01T16:12:06.484" v="648"/>
          <ac:spMkLst>
            <pc:docMk/>
            <pc:sldMk cId="3232519095" sldId="529"/>
            <ac:spMk id="19" creationId="{BE15E241-6222-41D3-922A-811E28C3D499}"/>
          </ac:spMkLst>
        </pc:spChg>
        <pc:spChg chg="mod">
          <ac:chgData name="SOFÍA GONZÁLEZ CORREA" userId="032704dc-7279-4b80-a452-9867886fa0c9" providerId="ADAL" clId="{F176C9A9-10E9-412F-9679-C32D0A1D6592}" dt="2022-02-01T16:12:06.484" v="648"/>
          <ac:spMkLst>
            <pc:docMk/>
            <pc:sldMk cId="3232519095" sldId="529"/>
            <ac:spMk id="20" creationId="{E589303F-E121-436A-BFB8-52D0F2C43DB8}"/>
          </ac:spMkLst>
        </pc:spChg>
        <pc:spChg chg="add mod">
          <ac:chgData name="SOFÍA GONZÁLEZ CORREA" userId="032704dc-7279-4b80-a452-9867886fa0c9" providerId="ADAL" clId="{F176C9A9-10E9-412F-9679-C32D0A1D6592}" dt="2022-02-01T16:12:52.647" v="652" actId="1076"/>
          <ac:spMkLst>
            <pc:docMk/>
            <pc:sldMk cId="3232519095" sldId="529"/>
            <ac:spMk id="25" creationId="{8FCC76CD-EE3B-4693-A69C-7FE4458F22DB}"/>
          </ac:spMkLst>
        </pc:spChg>
        <pc:spChg chg="add mod">
          <ac:chgData name="SOFÍA GONZÁLEZ CORREA" userId="032704dc-7279-4b80-a452-9867886fa0c9" providerId="ADAL" clId="{F176C9A9-10E9-412F-9679-C32D0A1D6592}" dt="2022-02-01T16:12:52.647" v="652" actId="1076"/>
          <ac:spMkLst>
            <pc:docMk/>
            <pc:sldMk cId="3232519095" sldId="529"/>
            <ac:spMk id="26" creationId="{31D6F0E0-17FB-46F9-9BAC-ACE6987B5B15}"/>
          </ac:spMkLst>
        </pc:spChg>
        <pc:spChg chg="add mod">
          <ac:chgData name="SOFÍA GONZÁLEZ CORREA" userId="032704dc-7279-4b80-a452-9867886fa0c9" providerId="ADAL" clId="{F176C9A9-10E9-412F-9679-C32D0A1D6592}" dt="2022-02-01T16:12:52.647" v="652" actId="1076"/>
          <ac:spMkLst>
            <pc:docMk/>
            <pc:sldMk cId="3232519095" sldId="529"/>
            <ac:spMk id="27" creationId="{7CE198FA-6FC5-4A36-BBA6-0F1FA190858D}"/>
          </ac:spMkLst>
        </pc:spChg>
        <pc:spChg chg="add mod">
          <ac:chgData name="SOFÍA GONZÁLEZ CORREA" userId="032704dc-7279-4b80-a452-9867886fa0c9" providerId="ADAL" clId="{F176C9A9-10E9-412F-9679-C32D0A1D6592}" dt="2022-02-01T16:12:52.647" v="652" actId="1076"/>
          <ac:spMkLst>
            <pc:docMk/>
            <pc:sldMk cId="3232519095" sldId="529"/>
            <ac:spMk id="28" creationId="{1C32007B-B4C9-4105-9BCC-7B15F08C4E27}"/>
          </ac:spMkLst>
        </pc:spChg>
        <pc:spChg chg="add mod">
          <ac:chgData name="SOFÍA GONZÁLEZ CORREA" userId="032704dc-7279-4b80-a452-9867886fa0c9" providerId="ADAL" clId="{F176C9A9-10E9-412F-9679-C32D0A1D6592}" dt="2022-02-01T16:12:52.647" v="652" actId="1076"/>
          <ac:spMkLst>
            <pc:docMk/>
            <pc:sldMk cId="3232519095" sldId="529"/>
            <ac:spMk id="32" creationId="{19E9D0A4-4D4E-48C0-82C5-AD44604DDF89}"/>
          </ac:spMkLst>
        </pc:spChg>
        <pc:spChg chg="add mod">
          <ac:chgData name="SOFÍA GONZÁLEZ CORREA" userId="032704dc-7279-4b80-a452-9867886fa0c9" providerId="ADAL" clId="{F176C9A9-10E9-412F-9679-C32D0A1D6592}" dt="2022-02-01T16:12:52.647" v="652" actId="1076"/>
          <ac:spMkLst>
            <pc:docMk/>
            <pc:sldMk cId="3232519095" sldId="529"/>
            <ac:spMk id="33" creationId="{899B2BCA-25F5-472D-8F83-0DE7BA56793C}"/>
          </ac:spMkLst>
        </pc:spChg>
        <pc:spChg chg="add mod">
          <ac:chgData name="SOFÍA GONZÁLEZ CORREA" userId="032704dc-7279-4b80-a452-9867886fa0c9" providerId="ADAL" clId="{F176C9A9-10E9-412F-9679-C32D0A1D6592}" dt="2022-02-01T16:12:52.647" v="652" actId="1076"/>
          <ac:spMkLst>
            <pc:docMk/>
            <pc:sldMk cId="3232519095" sldId="529"/>
            <ac:spMk id="34" creationId="{0AF71E05-EB9E-4C08-B9B0-837D769AB70A}"/>
          </ac:spMkLst>
        </pc:spChg>
        <pc:spChg chg="add mod">
          <ac:chgData name="SOFÍA GONZÁLEZ CORREA" userId="032704dc-7279-4b80-a452-9867886fa0c9" providerId="ADAL" clId="{F176C9A9-10E9-412F-9679-C32D0A1D6592}" dt="2022-02-01T16:12:52.647" v="652" actId="1076"/>
          <ac:spMkLst>
            <pc:docMk/>
            <pc:sldMk cId="3232519095" sldId="529"/>
            <ac:spMk id="35" creationId="{4FFDC36A-BFD3-4C2A-B0ED-FF93CDE762BB}"/>
          </ac:spMkLst>
        </pc:spChg>
        <pc:spChg chg="add mod">
          <ac:chgData name="SOFÍA GONZÁLEZ CORREA" userId="032704dc-7279-4b80-a452-9867886fa0c9" providerId="ADAL" clId="{F176C9A9-10E9-412F-9679-C32D0A1D6592}" dt="2022-02-01T16:12:52.647" v="652" actId="1076"/>
          <ac:spMkLst>
            <pc:docMk/>
            <pc:sldMk cId="3232519095" sldId="529"/>
            <ac:spMk id="36" creationId="{DEF29E36-656D-4116-AD1D-ADEE6BB9548D}"/>
          </ac:spMkLst>
        </pc:spChg>
        <pc:spChg chg="add mod">
          <ac:chgData name="SOFÍA GONZÁLEZ CORREA" userId="032704dc-7279-4b80-a452-9867886fa0c9" providerId="ADAL" clId="{F176C9A9-10E9-412F-9679-C32D0A1D6592}" dt="2022-02-01T16:12:52.647" v="652" actId="1076"/>
          <ac:spMkLst>
            <pc:docMk/>
            <pc:sldMk cId="3232519095" sldId="529"/>
            <ac:spMk id="37" creationId="{BD710F12-DC06-493F-8F0D-01BFD5428879}"/>
          </ac:spMkLst>
        </pc:spChg>
        <pc:spChg chg="add mod">
          <ac:chgData name="SOFÍA GONZÁLEZ CORREA" userId="032704dc-7279-4b80-a452-9867886fa0c9" providerId="ADAL" clId="{F176C9A9-10E9-412F-9679-C32D0A1D6592}" dt="2022-02-01T16:12:52.647" v="652" actId="1076"/>
          <ac:spMkLst>
            <pc:docMk/>
            <pc:sldMk cId="3232519095" sldId="529"/>
            <ac:spMk id="38" creationId="{AD74A347-C1C7-469B-B12C-8F6C207B667B}"/>
          </ac:spMkLst>
        </pc:spChg>
        <pc:spChg chg="add mod">
          <ac:chgData name="SOFÍA GONZÁLEZ CORREA" userId="032704dc-7279-4b80-a452-9867886fa0c9" providerId="ADAL" clId="{F176C9A9-10E9-412F-9679-C32D0A1D6592}" dt="2022-02-01T16:12:52.647" v="652" actId="1076"/>
          <ac:spMkLst>
            <pc:docMk/>
            <pc:sldMk cId="3232519095" sldId="529"/>
            <ac:spMk id="39" creationId="{0020CFD9-F204-47AF-BA0C-10E298A396BA}"/>
          </ac:spMkLst>
        </pc:spChg>
        <pc:spChg chg="add mod">
          <ac:chgData name="SOFÍA GONZÁLEZ CORREA" userId="032704dc-7279-4b80-a452-9867886fa0c9" providerId="ADAL" clId="{F176C9A9-10E9-412F-9679-C32D0A1D6592}" dt="2022-02-01T16:12:52.647" v="652" actId="1076"/>
          <ac:spMkLst>
            <pc:docMk/>
            <pc:sldMk cId="3232519095" sldId="529"/>
            <ac:spMk id="40" creationId="{CAB21559-82BF-40F4-87AC-D5A010D3714E}"/>
          </ac:spMkLst>
        </pc:spChg>
        <pc:spChg chg="add mod">
          <ac:chgData name="SOFÍA GONZÁLEZ CORREA" userId="032704dc-7279-4b80-a452-9867886fa0c9" providerId="ADAL" clId="{F176C9A9-10E9-412F-9679-C32D0A1D6592}" dt="2022-02-01T16:12:52.647" v="652" actId="1076"/>
          <ac:spMkLst>
            <pc:docMk/>
            <pc:sldMk cId="3232519095" sldId="529"/>
            <ac:spMk id="41" creationId="{8599F25D-2D15-47AD-99CA-5A89FF6FFA87}"/>
          </ac:spMkLst>
        </pc:spChg>
        <pc:spChg chg="add mod">
          <ac:chgData name="SOFÍA GONZÁLEZ CORREA" userId="032704dc-7279-4b80-a452-9867886fa0c9" providerId="ADAL" clId="{F176C9A9-10E9-412F-9679-C32D0A1D6592}" dt="2022-02-01T16:13:08.527" v="655" actId="1076"/>
          <ac:spMkLst>
            <pc:docMk/>
            <pc:sldMk cId="3232519095" sldId="529"/>
            <ac:spMk id="42" creationId="{A4D76EC8-8AB7-4A94-A922-9FE642F535DA}"/>
          </ac:spMkLst>
        </pc:spChg>
        <pc:spChg chg="add mod">
          <ac:chgData name="SOFÍA GONZÁLEZ CORREA" userId="032704dc-7279-4b80-a452-9867886fa0c9" providerId="ADAL" clId="{F176C9A9-10E9-412F-9679-C32D0A1D6592}" dt="2022-02-01T16:13:36.408" v="667" actId="20577"/>
          <ac:spMkLst>
            <pc:docMk/>
            <pc:sldMk cId="3232519095" sldId="529"/>
            <ac:spMk id="43" creationId="{9CB9CF7F-0FF1-4622-8E25-C460150B1DDD}"/>
          </ac:spMkLst>
        </pc:spChg>
        <pc:spChg chg="add del mod">
          <ac:chgData name="SOFÍA GONZÁLEZ CORREA" userId="032704dc-7279-4b80-a452-9867886fa0c9" providerId="ADAL" clId="{F176C9A9-10E9-412F-9679-C32D0A1D6592}" dt="2022-02-02T11:14:46.690" v="2518" actId="21"/>
          <ac:spMkLst>
            <pc:docMk/>
            <pc:sldMk cId="3232519095" sldId="529"/>
            <ac:spMk id="44" creationId="{0E9A0C1D-360E-4919-A447-3349C0AE9BCE}"/>
          </ac:spMkLst>
        </pc:spChg>
        <pc:grpChg chg="add mod">
          <ac:chgData name="SOFÍA GONZÁLEZ CORREA" userId="032704dc-7279-4b80-a452-9867886fa0c9" providerId="ADAL" clId="{F176C9A9-10E9-412F-9679-C32D0A1D6592}" dt="2022-02-01T16:12:52.647" v="652" actId="1076"/>
          <ac:grpSpMkLst>
            <pc:docMk/>
            <pc:sldMk cId="3232519095" sldId="529"/>
            <ac:grpSpMk id="8" creationId="{FA1CCD3C-CC8A-4DBF-A11A-D3FE0035C7E5}"/>
          </ac:grpSpMkLst>
        </pc:grpChg>
        <pc:grpChg chg="add mod">
          <ac:chgData name="SOFÍA GONZÁLEZ CORREA" userId="032704dc-7279-4b80-a452-9867886fa0c9" providerId="ADAL" clId="{F176C9A9-10E9-412F-9679-C32D0A1D6592}" dt="2022-02-01T16:12:52.647" v="652" actId="1076"/>
          <ac:grpSpMkLst>
            <pc:docMk/>
            <pc:sldMk cId="3232519095" sldId="529"/>
            <ac:grpSpMk id="14" creationId="{0344D575-36A0-4E32-8328-F8510AD4F541}"/>
          </ac:grpSpMkLst>
        </pc:grpChg>
        <pc:picChg chg="del">
          <ac:chgData name="SOFÍA GONZÁLEZ CORREA" userId="032704dc-7279-4b80-a452-9867886fa0c9" providerId="ADAL" clId="{F176C9A9-10E9-412F-9679-C32D0A1D6592}" dt="2022-02-01T16:03:13.165" v="303" actId="478"/>
          <ac:picMkLst>
            <pc:docMk/>
            <pc:sldMk cId="3232519095" sldId="529"/>
            <ac:picMk id="6" creationId="{3972521C-BFED-44E0-9018-F9D92CFBC610}"/>
          </ac:picMkLst>
        </pc:picChg>
        <pc:picChg chg="add mod">
          <ac:chgData name="SOFÍA GONZÁLEZ CORREA" userId="032704dc-7279-4b80-a452-9867886fa0c9" providerId="ADAL" clId="{F176C9A9-10E9-412F-9679-C32D0A1D6592}" dt="2022-02-01T16:03:13.440" v="304"/>
          <ac:picMkLst>
            <pc:docMk/>
            <pc:sldMk cId="3232519095" sldId="529"/>
            <ac:picMk id="7" creationId="{8E8B499F-DE13-463F-B926-AFAFE6F90D21}"/>
          </ac:picMkLst>
        </pc:picChg>
        <pc:picChg chg="add del mod">
          <ac:chgData name="SOFÍA GONZÁLEZ CORREA" userId="032704dc-7279-4b80-a452-9867886fa0c9" providerId="ADAL" clId="{F176C9A9-10E9-412F-9679-C32D0A1D6592}" dt="2022-02-02T11:14:46.690" v="2518" actId="21"/>
          <ac:picMkLst>
            <pc:docMk/>
            <pc:sldMk cId="3232519095" sldId="529"/>
            <ac:picMk id="46" creationId="{5999863B-714A-4085-97A0-CC28ADF8104C}"/>
          </ac:picMkLst>
        </pc:picChg>
        <pc:picChg chg="add mod">
          <ac:chgData name="SOFÍA GONZÁLEZ CORREA" userId="032704dc-7279-4b80-a452-9867886fa0c9" providerId="ADAL" clId="{F176C9A9-10E9-412F-9679-C32D0A1D6592}" dt="2022-02-01T17:13:50.734" v="1687"/>
          <ac:picMkLst>
            <pc:docMk/>
            <pc:sldMk cId="3232519095" sldId="529"/>
            <ac:picMk id="47" creationId="{A409A69D-3EA1-4860-84B8-DE16E80319B5}"/>
          </ac:picMkLst>
        </pc:picChg>
        <pc:picChg chg="add mod">
          <ac:chgData name="SOFÍA GONZÁLEZ CORREA" userId="032704dc-7279-4b80-a452-9867886fa0c9" providerId="ADAL" clId="{F176C9A9-10E9-412F-9679-C32D0A1D6592}" dt="2022-02-01T17:13:50.734" v="1687"/>
          <ac:picMkLst>
            <pc:docMk/>
            <pc:sldMk cId="3232519095" sldId="529"/>
            <ac:picMk id="48" creationId="{5E6E821F-6708-4D04-9490-9B111928FCFA}"/>
          </ac:picMkLst>
        </pc:picChg>
        <pc:cxnChg chg="mod">
          <ac:chgData name="SOFÍA GONZÁLEZ CORREA" userId="032704dc-7279-4b80-a452-9867886fa0c9" providerId="ADAL" clId="{F176C9A9-10E9-412F-9679-C32D0A1D6592}" dt="2022-02-01T16:12:06.484" v="648"/>
          <ac:cxnSpMkLst>
            <pc:docMk/>
            <pc:sldMk cId="3232519095" sldId="529"/>
            <ac:cxnSpMk id="21" creationId="{66BA6A1D-D8CC-40AC-B259-BA5DD7EAD069}"/>
          </ac:cxnSpMkLst>
        </pc:cxnChg>
        <pc:cxnChg chg="mod">
          <ac:chgData name="SOFÍA GONZÁLEZ CORREA" userId="032704dc-7279-4b80-a452-9867886fa0c9" providerId="ADAL" clId="{F176C9A9-10E9-412F-9679-C32D0A1D6592}" dt="2022-02-01T16:12:06.484" v="648"/>
          <ac:cxnSpMkLst>
            <pc:docMk/>
            <pc:sldMk cId="3232519095" sldId="529"/>
            <ac:cxnSpMk id="22" creationId="{7D04FBFF-C2E0-480B-8C63-C9A901769DA7}"/>
          </ac:cxnSpMkLst>
        </pc:cxnChg>
        <pc:cxnChg chg="mod">
          <ac:chgData name="SOFÍA GONZÁLEZ CORREA" userId="032704dc-7279-4b80-a452-9867886fa0c9" providerId="ADAL" clId="{F176C9A9-10E9-412F-9679-C32D0A1D6592}" dt="2022-02-01T16:12:06.484" v="648"/>
          <ac:cxnSpMkLst>
            <pc:docMk/>
            <pc:sldMk cId="3232519095" sldId="529"/>
            <ac:cxnSpMk id="23" creationId="{7805080D-BA6E-428A-853A-AD43F9F8C659}"/>
          </ac:cxnSpMkLst>
        </pc:cxnChg>
        <pc:cxnChg chg="mod">
          <ac:chgData name="SOFÍA GONZÁLEZ CORREA" userId="032704dc-7279-4b80-a452-9867886fa0c9" providerId="ADAL" clId="{F176C9A9-10E9-412F-9679-C32D0A1D6592}" dt="2022-02-01T16:12:06.484" v="648"/>
          <ac:cxnSpMkLst>
            <pc:docMk/>
            <pc:sldMk cId="3232519095" sldId="529"/>
            <ac:cxnSpMk id="24" creationId="{8C3416E8-8353-4368-9197-50E4C2004EF1}"/>
          </ac:cxnSpMkLst>
        </pc:cxnChg>
        <pc:cxnChg chg="add mod">
          <ac:chgData name="SOFÍA GONZÁLEZ CORREA" userId="032704dc-7279-4b80-a452-9867886fa0c9" providerId="ADAL" clId="{F176C9A9-10E9-412F-9679-C32D0A1D6592}" dt="2022-02-01T16:12:52.647" v="652" actId="1076"/>
          <ac:cxnSpMkLst>
            <pc:docMk/>
            <pc:sldMk cId="3232519095" sldId="529"/>
            <ac:cxnSpMk id="29" creationId="{EC6ABFCE-AF9A-4D49-BAA7-B29B957D4561}"/>
          </ac:cxnSpMkLst>
        </pc:cxnChg>
        <pc:cxnChg chg="add mod">
          <ac:chgData name="SOFÍA GONZÁLEZ CORREA" userId="032704dc-7279-4b80-a452-9867886fa0c9" providerId="ADAL" clId="{F176C9A9-10E9-412F-9679-C32D0A1D6592}" dt="2022-02-01T16:12:52.647" v="652" actId="1076"/>
          <ac:cxnSpMkLst>
            <pc:docMk/>
            <pc:sldMk cId="3232519095" sldId="529"/>
            <ac:cxnSpMk id="30" creationId="{C84CAEAC-C0FB-46D3-8B08-F2FB53451426}"/>
          </ac:cxnSpMkLst>
        </pc:cxnChg>
        <pc:cxnChg chg="add mod">
          <ac:chgData name="SOFÍA GONZÁLEZ CORREA" userId="032704dc-7279-4b80-a452-9867886fa0c9" providerId="ADAL" clId="{F176C9A9-10E9-412F-9679-C32D0A1D6592}" dt="2022-02-01T16:12:52.647" v="652" actId="1076"/>
          <ac:cxnSpMkLst>
            <pc:docMk/>
            <pc:sldMk cId="3232519095" sldId="529"/>
            <ac:cxnSpMk id="31" creationId="{030D422C-D7F3-44D2-968E-3C3D56DA34AF}"/>
          </ac:cxnSpMkLst>
        </pc:cxnChg>
      </pc:sldChg>
      <pc:sldChg chg="addSp delSp modSp new del mod setBg delDesignElem chgLayout">
        <pc:chgData name="SOFÍA GONZÁLEZ CORREA" userId="032704dc-7279-4b80-a452-9867886fa0c9" providerId="ADAL" clId="{F176C9A9-10E9-412F-9679-C32D0A1D6592}" dt="2022-02-01T15:59:25.397" v="191" actId="2696"/>
        <pc:sldMkLst>
          <pc:docMk/>
          <pc:sldMk cId="1252199110" sldId="530"/>
        </pc:sldMkLst>
        <pc:spChg chg="del">
          <ac:chgData name="SOFÍA GONZÁLEZ CORREA" userId="032704dc-7279-4b80-a452-9867886fa0c9" providerId="ADAL" clId="{F176C9A9-10E9-412F-9679-C32D0A1D6592}" dt="2022-02-01T15:58:32.771" v="181" actId="26606"/>
          <ac:spMkLst>
            <pc:docMk/>
            <pc:sldMk cId="1252199110" sldId="530"/>
            <ac:spMk id="2" creationId="{E65B27D7-7D92-4544-A9E8-6C880342E4AA}"/>
          </ac:spMkLst>
        </pc:spChg>
        <pc:spChg chg="del">
          <ac:chgData name="SOFÍA GONZÁLEZ CORREA" userId="032704dc-7279-4b80-a452-9867886fa0c9" providerId="ADAL" clId="{F176C9A9-10E9-412F-9679-C32D0A1D6592}" dt="2022-02-01T15:58:32.771" v="181" actId="26606"/>
          <ac:spMkLst>
            <pc:docMk/>
            <pc:sldMk cId="1252199110" sldId="530"/>
            <ac:spMk id="3" creationId="{8279C4F1-B115-4145-AB8C-458BD2BA80B2}"/>
          </ac:spMkLst>
        </pc:spChg>
        <pc:spChg chg="mod ord">
          <ac:chgData name="SOFÍA GONZÁLEZ CORREA" userId="032704dc-7279-4b80-a452-9867886fa0c9" providerId="ADAL" clId="{F176C9A9-10E9-412F-9679-C32D0A1D6592}" dt="2022-02-01T15:59:19.689" v="189" actId="700"/>
          <ac:spMkLst>
            <pc:docMk/>
            <pc:sldMk cId="1252199110" sldId="530"/>
            <ac:spMk id="4" creationId="{446C79F1-92FA-484B-8C25-D2907631FC6E}"/>
          </ac:spMkLst>
        </pc:spChg>
        <pc:spChg chg="mod ord">
          <ac:chgData name="SOFÍA GONZÁLEZ CORREA" userId="032704dc-7279-4b80-a452-9867886fa0c9" providerId="ADAL" clId="{F176C9A9-10E9-412F-9679-C32D0A1D6592}" dt="2022-02-01T15:59:19.689" v="189" actId="700"/>
          <ac:spMkLst>
            <pc:docMk/>
            <pc:sldMk cId="1252199110" sldId="530"/>
            <ac:spMk id="5" creationId="{FF1C098F-6ED8-438E-A2ED-EE11B113F002}"/>
          </ac:spMkLst>
        </pc:spChg>
        <pc:spChg chg="add del mod ord">
          <ac:chgData name="SOFÍA GONZÁLEZ CORREA" userId="032704dc-7279-4b80-a452-9867886fa0c9" providerId="ADAL" clId="{F176C9A9-10E9-412F-9679-C32D0A1D6592}" dt="2022-02-01T15:59:19.689" v="189" actId="700"/>
          <ac:spMkLst>
            <pc:docMk/>
            <pc:sldMk cId="1252199110" sldId="530"/>
            <ac:spMk id="7" creationId="{C00BE439-3A56-4F8C-A188-F85F523F32ED}"/>
          </ac:spMkLst>
        </pc:spChg>
        <pc:spChg chg="add del mod">
          <ac:chgData name="SOFÍA GONZÁLEZ CORREA" userId="032704dc-7279-4b80-a452-9867886fa0c9" providerId="ADAL" clId="{F176C9A9-10E9-412F-9679-C32D0A1D6592}" dt="2022-02-01T15:59:19.689" v="189" actId="700"/>
          <ac:spMkLst>
            <pc:docMk/>
            <pc:sldMk cId="1252199110" sldId="530"/>
            <ac:spMk id="8" creationId="{C57A570D-AAC9-46AC-ACA3-4B8C74C03F07}"/>
          </ac:spMkLst>
        </pc:spChg>
        <pc:spChg chg="add del">
          <ac:chgData name="SOFÍA GONZÁLEZ CORREA" userId="032704dc-7279-4b80-a452-9867886fa0c9" providerId="ADAL" clId="{F176C9A9-10E9-412F-9679-C32D0A1D6592}" dt="2022-02-01T15:59:19.689" v="189" actId="700"/>
          <ac:spMkLst>
            <pc:docMk/>
            <pc:sldMk cId="1252199110" sldId="530"/>
            <ac:spMk id="11" creationId="{42A4FC2C-047E-45A5-965D-8E1E3BF09BC6}"/>
          </ac:spMkLst>
        </pc:spChg>
        <pc:picChg chg="add mod ord">
          <ac:chgData name="SOFÍA GONZÁLEZ CORREA" userId="032704dc-7279-4b80-a452-9867886fa0c9" providerId="ADAL" clId="{F176C9A9-10E9-412F-9679-C32D0A1D6592}" dt="2022-02-01T15:59:20.449" v="190" actId="1076"/>
          <ac:picMkLst>
            <pc:docMk/>
            <pc:sldMk cId="1252199110" sldId="530"/>
            <ac:picMk id="6" creationId="{B1AF9FD9-F36A-47F9-8F12-D119E86FF203}"/>
          </ac:picMkLst>
        </pc:picChg>
      </pc:sldChg>
      <pc:sldChg chg="addSp delSp modSp add mod modTransition setBg">
        <pc:chgData name="SOFÍA GONZÁLEZ CORREA" userId="032704dc-7279-4b80-a452-9867886fa0c9" providerId="ADAL" clId="{F176C9A9-10E9-412F-9679-C32D0A1D6592}" dt="2022-02-22T14:44:24.960" v="10036" actId="790"/>
        <pc:sldMkLst>
          <pc:docMk/>
          <pc:sldMk cId="3712963543" sldId="530"/>
        </pc:sldMkLst>
        <pc:spChg chg="del">
          <ac:chgData name="SOFÍA GONZÁLEZ CORREA" userId="032704dc-7279-4b80-a452-9867886fa0c9" providerId="ADAL" clId="{F176C9A9-10E9-412F-9679-C32D0A1D6592}" dt="2022-02-01T16:00:25.373" v="257" actId="26606"/>
          <ac:spMkLst>
            <pc:docMk/>
            <pc:sldMk cId="3712963543" sldId="530"/>
            <ac:spMk id="2" creationId="{C36E24C4-6D34-488F-9A06-D92678072951}"/>
          </ac:spMkLst>
        </pc:spChg>
        <pc:spChg chg="del">
          <ac:chgData name="SOFÍA GONZÁLEZ CORREA" userId="032704dc-7279-4b80-a452-9867886fa0c9" providerId="ADAL" clId="{F176C9A9-10E9-412F-9679-C32D0A1D6592}" dt="2022-02-01T16:00:23.168" v="256" actId="478"/>
          <ac:spMkLst>
            <pc:docMk/>
            <pc:sldMk cId="3712963543" sldId="530"/>
            <ac:spMk id="3" creationId="{A4ED6418-85D9-4476-B47C-448C7AE0ECE1}"/>
          </ac:spMkLst>
        </pc:spChg>
        <pc:spChg chg="mod">
          <ac:chgData name="SOFÍA GONZÁLEZ CORREA" userId="032704dc-7279-4b80-a452-9867886fa0c9" providerId="ADAL" clId="{F176C9A9-10E9-412F-9679-C32D0A1D6592}" dt="2022-02-01T16:00:25.373" v="257" actId="26606"/>
          <ac:spMkLst>
            <pc:docMk/>
            <pc:sldMk cId="3712963543" sldId="530"/>
            <ac:spMk id="4" creationId="{B4344E67-02DE-46EA-8FA2-A12877FE3F46}"/>
          </ac:spMkLst>
        </pc:spChg>
        <pc:spChg chg="mod">
          <ac:chgData name="SOFÍA GONZÁLEZ CORREA" userId="032704dc-7279-4b80-a452-9867886fa0c9" providerId="ADAL" clId="{F176C9A9-10E9-412F-9679-C32D0A1D6592}" dt="2022-02-01T16:00:25.373" v="257" actId="26606"/>
          <ac:spMkLst>
            <pc:docMk/>
            <pc:sldMk cId="3712963543" sldId="530"/>
            <ac:spMk id="5" creationId="{7110BCA4-E3D9-446E-8DA1-8DAB7FA430FA}"/>
          </ac:spMkLst>
        </pc:spChg>
        <pc:spChg chg="add del mod">
          <ac:chgData name="SOFÍA GONZÁLEZ CORREA" userId="032704dc-7279-4b80-a452-9867886fa0c9" providerId="ADAL" clId="{F176C9A9-10E9-412F-9679-C32D0A1D6592}" dt="2022-02-01T16:00:25.373" v="257" actId="26606"/>
          <ac:spMkLst>
            <pc:docMk/>
            <pc:sldMk cId="3712963543" sldId="530"/>
            <ac:spMk id="9" creationId="{3A9E60C8-CF94-40E7-B63C-77D29B34DDFC}"/>
          </ac:spMkLst>
        </pc:spChg>
        <pc:spChg chg="add mod">
          <ac:chgData name="SOFÍA GONZÁLEZ CORREA" userId="032704dc-7279-4b80-a452-9867886fa0c9" providerId="ADAL" clId="{F176C9A9-10E9-412F-9679-C32D0A1D6592}" dt="2022-02-22T14:44:24.960" v="10036" actId="790"/>
          <ac:spMkLst>
            <pc:docMk/>
            <pc:sldMk cId="3712963543" sldId="530"/>
            <ac:spMk id="11" creationId="{058A6EAD-E50A-4BC9-BD01-CD351BC65805}"/>
          </ac:spMkLst>
        </pc:spChg>
        <pc:spChg chg="add mod">
          <ac:chgData name="SOFÍA GONZÁLEZ CORREA" userId="032704dc-7279-4b80-a452-9867886fa0c9" providerId="ADAL" clId="{F176C9A9-10E9-412F-9679-C32D0A1D6592}" dt="2022-02-22T14:44:03.548" v="10032" actId="20577"/>
          <ac:spMkLst>
            <pc:docMk/>
            <pc:sldMk cId="3712963543" sldId="530"/>
            <ac:spMk id="12" creationId="{D9B79EC1-A88A-4DE4-BA02-61835BA4E53B}"/>
          </ac:spMkLst>
        </pc:spChg>
        <pc:spChg chg="add del mod">
          <ac:chgData name="SOFÍA GONZÁLEZ CORREA" userId="032704dc-7279-4b80-a452-9867886fa0c9" providerId="ADAL" clId="{F176C9A9-10E9-412F-9679-C32D0A1D6592}" dt="2022-02-01T16:02:41.713" v="294" actId="478"/>
          <ac:spMkLst>
            <pc:docMk/>
            <pc:sldMk cId="3712963543" sldId="530"/>
            <ac:spMk id="13" creationId="{D1EF136D-C99A-45CB-9D5A-069CCBEF5E34}"/>
          </ac:spMkLst>
        </pc:spChg>
        <pc:spChg chg="add">
          <ac:chgData name="SOFÍA GONZÁLEZ CORREA" userId="032704dc-7279-4b80-a452-9867886fa0c9" providerId="ADAL" clId="{F176C9A9-10E9-412F-9679-C32D0A1D6592}" dt="2022-02-01T16:00:25.373" v="257" actId="26606"/>
          <ac:spMkLst>
            <pc:docMk/>
            <pc:sldMk cId="3712963543" sldId="530"/>
            <ac:spMk id="14" creationId="{42A4FC2C-047E-45A5-965D-8E1E3BF09BC6}"/>
          </ac:spMkLst>
        </pc:spChg>
        <pc:picChg chg="del">
          <ac:chgData name="SOFÍA GONZÁLEZ CORREA" userId="032704dc-7279-4b80-a452-9867886fa0c9" providerId="ADAL" clId="{F176C9A9-10E9-412F-9679-C32D0A1D6592}" dt="2022-02-01T16:00:06.132" v="253" actId="478"/>
          <ac:picMkLst>
            <pc:docMk/>
            <pc:sldMk cId="3712963543" sldId="530"/>
            <ac:picMk id="6" creationId="{3972521C-BFED-44E0-9018-F9D92CFBC610}"/>
          </ac:picMkLst>
        </pc:picChg>
        <pc:picChg chg="add del mod ord">
          <ac:chgData name="SOFÍA GONZÁLEZ CORREA" userId="032704dc-7279-4b80-a452-9867886fa0c9" providerId="ADAL" clId="{F176C9A9-10E9-412F-9679-C32D0A1D6592}" dt="2022-02-02T09:15:37.079" v="1900" actId="14100"/>
          <ac:picMkLst>
            <pc:docMk/>
            <pc:sldMk cId="3712963543" sldId="530"/>
            <ac:picMk id="7" creationId="{945D15AB-3D2B-47E5-95A9-057954F8F009}"/>
          </ac:picMkLst>
        </pc:picChg>
        <pc:picChg chg="add del mod ord">
          <ac:chgData name="SOFÍA GONZÁLEZ CORREA" userId="032704dc-7279-4b80-a452-9867886fa0c9" providerId="ADAL" clId="{F176C9A9-10E9-412F-9679-C32D0A1D6592}" dt="2022-02-01T16:02:41.163" v="293"/>
          <ac:picMkLst>
            <pc:docMk/>
            <pc:sldMk cId="3712963543" sldId="530"/>
            <ac:picMk id="15" creationId="{732DA02F-FC8F-4E24-B975-8B367DBF291D}"/>
          </ac:picMkLst>
        </pc:picChg>
        <pc:picChg chg="add mod">
          <ac:chgData name="SOFÍA GONZÁLEZ CORREA" userId="032704dc-7279-4b80-a452-9867886fa0c9" providerId="ADAL" clId="{F176C9A9-10E9-412F-9679-C32D0A1D6592}" dt="2022-02-01T17:14:20.906" v="1705"/>
          <ac:picMkLst>
            <pc:docMk/>
            <pc:sldMk cId="3712963543" sldId="530"/>
            <ac:picMk id="16" creationId="{953035E6-5AD7-4912-9632-583324811599}"/>
          </ac:picMkLst>
        </pc:picChg>
        <pc:picChg chg="add mod">
          <ac:chgData name="SOFÍA GONZÁLEZ CORREA" userId="032704dc-7279-4b80-a452-9867886fa0c9" providerId="ADAL" clId="{F176C9A9-10E9-412F-9679-C32D0A1D6592}" dt="2022-02-01T17:14:20.906" v="1705"/>
          <ac:picMkLst>
            <pc:docMk/>
            <pc:sldMk cId="3712963543" sldId="530"/>
            <ac:picMk id="17" creationId="{20A1ECFF-22E1-477B-9FC4-77371D509A1D}"/>
          </ac:picMkLst>
        </pc:picChg>
      </pc:sldChg>
      <pc:sldChg chg="new del">
        <pc:chgData name="SOFÍA GONZÁLEZ CORREA" userId="032704dc-7279-4b80-a452-9867886fa0c9" providerId="ADAL" clId="{F176C9A9-10E9-412F-9679-C32D0A1D6592}" dt="2022-02-01T15:59:59.272" v="251" actId="47"/>
        <pc:sldMkLst>
          <pc:docMk/>
          <pc:sldMk cId="3891963887" sldId="530"/>
        </pc:sldMkLst>
      </pc:sldChg>
      <pc:sldChg chg="addSp delSp modSp add del mod modAnim modNotesTx">
        <pc:chgData name="SOFÍA GONZÁLEZ CORREA" userId="032704dc-7279-4b80-a452-9867886fa0c9" providerId="ADAL" clId="{F176C9A9-10E9-412F-9679-C32D0A1D6592}" dt="2022-02-03T15:39:22.693" v="5597" actId="2696"/>
        <pc:sldMkLst>
          <pc:docMk/>
          <pc:sldMk cId="544972342" sldId="531"/>
        </pc:sldMkLst>
        <pc:spChg chg="mod">
          <ac:chgData name="SOFÍA GONZÁLEZ CORREA" userId="032704dc-7279-4b80-a452-9867886fa0c9" providerId="ADAL" clId="{F176C9A9-10E9-412F-9679-C32D0A1D6592}" dt="2022-02-01T16:18:57.478" v="788"/>
          <ac:spMkLst>
            <pc:docMk/>
            <pc:sldMk cId="544972342" sldId="531"/>
            <ac:spMk id="2" creationId="{7C1859FA-AB7C-4C85-B17D-BA00E70A5AAC}"/>
          </ac:spMkLst>
        </pc:spChg>
        <pc:spChg chg="del">
          <ac:chgData name="SOFÍA GONZÁLEZ CORREA" userId="032704dc-7279-4b80-a452-9867886fa0c9" providerId="ADAL" clId="{F176C9A9-10E9-412F-9679-C32D0A1D6592}" dt="2022-02-01T16:18:47.417" v="786" actId="478"/>
          <ac:spMkLst>
            <pc:docMk/>
            <pc:sldMk cId="544972342" sldId="531"/>
            <ac:spMk id="3" creationId="{1037EAC7-8B58-4288-AFEA-980DE55753A7}"/>
          </ac:spMkLst>
        </pc:spChg>
        <pc:spChg chg="add mod">
          <ac:chgData name="SOFÍA GONZÁLEZ CORREA" userId="032704dc-7279-4b80-a452-9867886fa0c9" providerId="ADAL" clId="{F176C9A9-10E9-412F-9679-C32D0A1D6592}" dt="2022-02-01T16:18:48.467" v="787"/>
          <ac:spMkLst>
            <pc:docMk/>
            <pc:sldMk cId="544972342" sldId="531"/>
            <ac:spMk id="7" creationId="{8CE8EB18-CCDE-442B-86E0-E56F2078E00B}"/>
          </ac:spMkLst>
        </pc:spChg>
        <pc:spChg chg="mod">
          <ac:chgData name="SOFÍA GONZÁLEZ CORREA" userId="032704dc-7279-4b80-a452-9867886fa0c9" providerId="ADAL" clId="{F176C9A9-10E9-412F-9679-C32D0A1D6592}" dt="2022-02-01T16:18:48.467" v="787"/>
          <ac:spMkLst>
            <pc:docMk/>
            <pc:sldMk cId="544972342" sldId="531"/>
            <ac:spMk id="9" creationId="{EC0B0602-9EC4-4190-8969-0D6672A6B428}"/>
          </ac:spMkLst>
        </pc:spChg>
        <pc:spChg chg="mod">
          <ac:chgData name="SOFÍA GONZÁLEZ CORREA" userId="032704dc-7279-4b80-a452-9867886fa0c9" providerId="ADAL" clId="{F176C9A9-10E9-412F-9679-C32D0A1D6592}" dt="2022-02-01T16:18:48.467" v="787"/>
          <ac:spMkLst>
            <pc:docMk/>
            <pc:sldMk cId="544972342" sldId="531"/>
            <ac:spMk id="10" creationId="{D3AB2B4C-6692-4389-B255-37C987955196}"/>
          </ac:spMkLst>
        </pc:spChg>
        <pc:spChg chg="add mod">
          <ac:chgData name="SOFÍA GONZÁLEZ CORREA" userId="032704dc-7279-4b80-a452-9867886fa0c9" providerId="ADAL" clId="{F176C9A9-10E9-412F-9679-C32D0A1D6592}" dt="2022-02-01T16:18:48.467" v="787"/>
          <ac:spMkLst>
            <pc:docMk/>
            <pc:sldMk cId="544972342" sldId="531"/>
            <ac:spMk id="12" creationId="{D7A6551D-9376-436E-9FC0-539A957A9A5B}"/>
          </ac:spMkLst>
        </pc:spChg>
        <pc:spChg chg="mod">
          <ac:chgData name="SOFÍA GONZÁLEZ CORREA" userId="032704dc-7279-4b80-a452-9867886fa0c9" providerId="ADAL" clId="{F176C9A9-10E9-412F-9679-C32D0A1D6592}" dt="2022-02-01T16:18:48.467" v="787"/>
          <ac:spMkLst>
            <pc:docMk/>
            <pc:sldMk cId="544972342" sldId="531"/>
            <ac:spMk id="25" creationId="{45644FB1-A209-46D2-B76D-83699B79D46E}"/>
          </ac:spMkLst>
        </pc:spChg>
        <pc:spChg chg="add mod">
          <ac:chgData name="SOFÍA GONZÁLEZ CORREA" userId="032704dc-7279-4b80-a452-9867886fa0c9" providerId="ADAL" clId="{F176C9A9-10E9-412F-9679-C32D0A1D6592}" dt="2022-02-01T16:18:48.467" v="787"/>
          <ac:spMkLst>
            <pc:docMk/>
            <pc:sldMk cId="544972342" sldId="531"/>
            <ac:spMk id="30" creationId="{AD38FC61-33A0-44DD-8A6F-4D982AC51963}"/>
          </ac:spMkLst>
        </pc:spChg>
        <pc:spChg chg="add mod">
          <ac:chgData name="SOFÍA GONZÁLEZ CORREA" userId="032704dc-7279-4b80-a452-9867886fa0c9" providerId="ADAL" clId="{F176C9A9-10E9-412F-9679-C32D0A1D6592}" dt="2022-02-01T16:18:48.467" v="787"/>
          <ac:spMkLst>
            <pc:docMk/>
            <pc:sldMk cId="544972342" sldId="531"/>
            <ac:spMk id="31" creationId="{8D2C94D1-D7AE-4BBC-9EAD-C7EC38519832}"/>
          </ac:spMkLst>
        </pc:spChg>
        <pc:spChg chg="add mod">
          <ac:chgData name="SOFÍA GONZÁLEZ CORREA" userId="032704dc-7279-4b80-a452-9867886fa0c9" providerId="ADAL" clId="{F176C9A9-10E9-412F-9679-C32D0A1D6592}" dt="2022-02-01T16:18:48.467" v="787"/>
          <ac:spMkLst>
            <pc:docMk/>
            <pc:sldMk cId="544972342" sldId="531"/>
            <ac:spMk id="32" creationId="{2FA22255-C118-4E8C-924F-94BC172E16B1}"/>
          </ac:spMkLst>
        </pc:spChg>
        <pc:spChg chg="add mod">
          <ac:chgData name="SOFÍA GONZÁLEZ CORREA" userId="032704dc-7279-4b80-a452-9867886fa0c9" providerId="ADAL" clId="{F176C9A9-10E9-412F-9679-C32D0A1D6592}" dt="2022-02-01T16:18:48.467" v="787"/>
          <ac:spMkLst>
            <pc:docMk/>
            <pc:sldMk cId="544972342" sldId="531"/>
            <ac:spMk id="33" creationId="{3226FA5C-D868-40CE-81EC-28CD67CAA277}"/>
          </ac:spMkLst>
        </pc:spChg>
        <pc:spChg chg="add mod">
          <ac:chgData name="SOFÍA GONZÁLEZ CORREA" userId="032704dc-7279-4b80-a452-9867886fa0c9" providerId="ADAL" clId="{F176C9A9-10E9-412F-9679-C32D0A1D6592}" dt="2022-02-01T16:18:48.467" v="787"/>
          <ac:spMkLst>
            <pc:docMk/>
            <pc:sldMk cId="544972342" sldId="531"/>
            <ac:spMk id="34" creationId="{E32BBC0E-DE3F-46FF-88F6-06E0C7BBECD2}"/>
          </ac:spMkLst>
        </pc:spChg>
        <pc:spChg chg="add mod">
          <ac:chgData name="SOFÍA GONZÁLEZ CORREA" userId="032704dc-7279-4b80-a452-9867886fa0c9" providerId="ADAL" clId="{F176C9A9-10E9-412F-9679-C32D0A1D6592}" dt="2022-02-01T16:18:48.467" v="787"/>
          <ac:spMkLst>
            <pc:docMk/>
            <pc:sldMk cId="544972342" sldId="531"/>
            <ac:spMk id="35" creationId="{BED6A8F5-7231-4C20-866B-1B675DC00099}"/>
          </ac:spMkLst>
        </pc:spChg>
        <pc:spChg chg="add mod">
          <ac:chgData name="SOFÍA GONZÁLEZ CORREA" userId="032704dc-7279-4b80-a452-9867886fa0c9" providerId="ADAL" clId="{F176C9A9-10E9-412F-9679-C32D0A1D6592}" dt="2022-02-01T16:18:48.467" v="787"/>
          <ac:spMkLst>
            <pc:docMk/>
            <pc:sldMk cId="544972342" sldId="531"/>
            <ac:spMk id="36" creationId="{E44AEC3E-0273-4833-9B16-497896A1DCCF}"/>
          </ac:spMkLst>
        </pc:spChg>
        <pc:grpChg chg="add mod">
          <ac:chgData name="SOFÍA GONZÁLEZ CORREA" userId="032704dc-7279-4b80-a452-9867886fa0c9" providerId="ADAL" clId="{F176C9A9-10E9-412F-9679-C32D0A1D6592}" dt="2022-02-01T16:18:48.467" v="787"/>
          <ac:grpSpMkLst>
            <pc:docMk/>
            <pc:sldMk cId="544972342" sldId="531"/>
            <ac:grpSpMk id="8" creationId="{F9C28E8D-4E38-41F3-9251-448E6B295DBC}"/>
          </ac:grpSpMkLst>
        </pc:grpChg>
        <pc:grpChg chg="add mod">
          <ac:chgData name="SOFÍA GONZÁLEZ CORREA" userId="032704dc-7279-4b80-a452-9867886fa0c9" providerId="ADAL" clId="{F176C9A9-10E9-412F-9679-C32D0A1D6592}" dt="2022-02-01T16:18:48.467" v="787"/>
          <ac:grpSpMkLst>
            <pc:docMk/>
            <pc:sldMk cId="544972342" sldId="531"/>
            <ac:grpSpMk id="24" creationId="{FFC6571C-D346-4AAD-8351-5DD7A3A46745}"/>
          </ac:grpSpMkLst>
        </pc:grpChg>
        <pc:grpChg chg="mod">
          <ac:chgData name="SOFÍA GONZÁLEZ CORREA" userId="032704dc-7279-4b80-a452-9867886fa0c9" providerId="ADAL" clId="{F176C9A9-10E9-412F-9679-C32D0A1D6592}" dt="2022-02-01T16:18:48.467" v="787"/>
          <ac:grpSpMkLst>
            <pc:docMk/>
            <pc:sldMk cId="544972342" sldId="531"/>
            <ac:grpSpMk id="26" creationId="{30B867F8-14E8-46EE-BA42-FF986F3428C5}"/>
          </ac:grpSpMkLst>
        </pc:grpChg>
        <pc:picChg chg="add mod">
          <ac:chgData name="SOFÍA GONZÁLEZ CORREA" userId="032704dc-7279-4b80-a452-9867886fa0c9" providerId="ADAL" clId="{F176C9A9-10E9-412F-9679-C32D0A1D6592}" dt="2022-02-01T16:18:48.467" v="787"/>
          <ac:picMkLst>
            <pc:docMk/>
            <pc:sldMk cId="544972342" sldId="531"/>
            <ac:picMk id="11" creationId="{0A4B284A-76FC-4602-A615-2CA1538F6D68}"/>
          </ac:picMkLst>
        </pc:picChg>
        <pc:picChg chg="add mod">
          <ac:chgData name="SOFÍA GONZÁLEZ CORREA" userId="032704dc-7279-4b80-a452-9867886fa0c9" providerId="ADAL" clId="{F176C9A9-10E9-412F-9679-C32D0A1D6592}" dt="2022-02-01T16:18:48.467" v="787"/>
          <ac:picMkLst>
            <pc:docMk/>
            <pc:sldMk cId="544972342" sldId="531"/>
            <ac:picMk id="19" creationId="{8761F989-6C73-4789-BE3F-61992F62CB28}"/>
          </ac:picMkLst>
        </pc:picChg>
        <pc:picChg chg="add mod">
          <ac:chgData name="SOFÍA GONZÁLEZ CORREA" userId="032704dc-7279-4b80-a452-9867886fa0c9" providerId="ADAL" clId="{F176C9A9-10E9-412F-9679-C32D0A1D6592}" dt="2022-02-01T16:18:48.467" v="787"/>
          <ac:picMkLst>
            <pc:docMk/>
            <pc:sldMk cId="544972342" sldId="531"/>
            <ac:picMk id="20" creationId="{E45C07FA-C858-4A47-AACF-8B21FA2D31BA}"/>
          </ac:picMkLst>
        </pc:picChg>
        <pc:picChg chg="add mod">
          <ac:chgData name="SOFÍA GONZÁLEZ CORREA" userId="032704dc-7279-4b80-a452-9867886fa0c9" providerId="ADAL" clId="{F176C9A9-10E9-412F-9679-C32D0A1D6592}" dt="2022-02-01T16:18:48.467" v="787"/>
          <ac:picMkLst>
            <pc:docMk/>
            <pc:sldMk cId="544972342" sldId="531"/>
            <ac:picMk id="21" creationId="{4690EE1E-23B9-4230-857A-3794C9E4CE7C}"/>
          </ac:picMkLst>
        </pc:picChg>
        <pc:picChg chg="add mod">
          <ac:chgData name="SOFÍA GONZÁLEZ CORREA" userId="032704dc-7279-4b80-a452-9867886fa0c9" providerId="ADAL" clId="{F176C9A9-10E9-412F-9679-C32D0A1D6592}" dt="2022-02-01T16:18:48.467" v="787"/>
          <ac:picMkLst>
            <pc:docMk/>
            <pc:sldMk cId="544972342" sldId="531"/>
            <ac:picMk id="22" creationId="{99D6E809-29FE-4C63-9732-94BAEB1D96E7}"/>
          </ac:picMkLst>
        </pc:picChg>
        <pc:picChg chg="add mod">
          <ac:chgData name="SOFÍA GONZÁLEZ CORREA" userId="032704dc-7279-4b80-a452-9867886fa0c9" providerId="ADAL" clId="{F176C9A9-10E9-412F-9679-C32D0A1D6592}" dt="2022-02-01T16:18:48.467" v="787"/>
          <ac:picMkLst>
            <pc:docMk/>
            <pc:sldMk cId="544972342" sldId="531"/>
            <ac:picMk id="23" creationId="{D2A134E4-9F58-4B11-A115-C7C9DCE9A4FE}"/>
          </ac:picMkLst>
        </pc:picChg>
        <pc:picChg chg="add mod">
          <ac:chgData name="SOFÍA GONZÁLEZ CORREA" userId="032704dc-7279-4b80-a452-9867886fa0c9" providerId="ADAL" clId="{F176C9A9-10E9-412F-9679-C32D0A1D6592}" dt="2022-02-01T17:13:57.904" v="1692"/>
          <ac:picMkLst>
            <pc:docMk/>
            <pc:sldMk cId="544972342" sldId="531"/>
            <ac:picMk id="37" creationId="{1E8FF827-994F-4A09-B313-4C3175D21064}"/>
          </ac:picMkLst>
        </pc:picChg>
        <pc:picChg chg="add mod">
          <ac:chgData name="SOFÍA GONZÁLEZ CORREA" userId="032704dc-7279-4b80-a452-9867886fa0c9" providerId="ADAL" clId="{F176C9A9-10E9-412F-9679-C32D0A1D6592}" dt="2022-02-01T17:13:57.904" v="1692"/>
          <ac:picMkLst>
            <pc:docMk/>
            <pc:sldMk cId="544972342" sldId="531"/>
            <ac:picMk id="38" creationId="{8E0E4CC8-AA45-4167-B99F-A2B04483FC60}"/>
          </ac:picMkLst>
        </pc:picChg>
        <pc:cxnChg chg="add mod">
          <ac:chgData name="SOFÍA GONZÁLEZ CORREA" userId="032704dc-7279-4b80-a452-9867886fa0c9" providerId="ADAL" clId="{F176C9A9-10E9-412F-9679-C32D0A1D6592}" dt="2022-02-01T16:18:48.467" v="787"/>
          <ac:cxnSpMkLst>
            <pc:docMk/>
            <pc:sldMk cId="544972342" sldId="531"/>
            <ac:cxnSpMk id="13" creationId="{CC01A309-5762-4751-A791-82E869D58AB9}"/>
          </ac:cxnSpMkLst>
        </pc:cxnChg>
        <pc:cxnChg chg="add mod">
          <ac:chgData name="SOFÍA GONZÁLEZ CORREA" userId="032704dc-7279-4b80-a452-9867886fa0c9" providerId="ADAL" clId="{F176C9A9-10E9-412F-9679-C32D0A1D6592}" dt="2022-02-01T16:18:48.467" v="787"/>
          <ac:cxnSpMkLst>
            <pc:docMk/>
            <pc:sldMk cId="544972342" sldId="531"/>
            <ac:cxnSpMk id="14" creationId="{2F088E19-1028-4E13-838A-0CBD189C1F1A}"/>
          </ac:cxnSpMkLst>
        </pc:cxnChg>
        <pc:cxnChg chg="add mod">
          <ac:chgData name="SOFÍA GONZÁLEZ CORREA" userId="032704dc-7279-4b80-a452-9867886fa0c9" providerId="ADAL" clId="{F176C9A9-10E9-412F-9679-C32D0A1D6592}" dt="2022-02-01T16:18:48.467" v="787"/>
          <ac:cxnSpMkLst>
            <pc:docMk/>
            <pc:sldMk cId="544972342" sldId="531"/>
            <ac:cxnSpMk id="15" creationId="{00117C1C-CB78-4A55-9658-B8ECDF899061}"/>
          </ac:cxnSpMkLst>
        </pc:cxnChg>
        <pc:cxnChg chg="add mod">
          <ac:chgData name="SOFÍA GONZÁLEZ CORREA" userId="032704dc-7279-4b80-a452-9867886fa0c9" providerId="ADAL" clId="{F176C9A9-10E9-412F-9679-C32D0A1D6592}" dt="2022-02-01T16:18:48.467" v="787"/>
          <ac:cxnSpMkLst>
            <pc:docMk/>
            <pc:sldMk cId="544972342" sldId="531"/>
            <ac:cxnSpMk id="16" creationId="{D0A6D565-9F11-439A-A56F-DE7A191EE81D}"/>
          </ac:cxnSpMkLst>
        </pc:cxnChg>
        <pc:cxnChg chg="add mod">
          <ac:chgData name="SOFÍA GONZÁLEZ CORREA" userId="032704dc-7279-4b80-a452-9867886fa0c9" providerId="ADAL" clId="{F176C9A9-10E9-412F-9679-C32D0A1D6592}" dt="2022-02-01T16:18:48.467" v="787"/>
          <ac:cxnSpMkLst>
            <pc:docMk/>
            <pc:sldMk cId="544972342" sldId="531"/>
            <ac:cxnSpMk id="17" creationId="{40C8E4AB-005D-4BC7-80F3-36ED77E96D64}"/>
          </ac:cxnSpMkLst>
        </pc:cxnChg>
        <pc:cxnChg chg="add mod">
          <ac:chgData name="SOFÍA GONZÁLEZ CORREA" userId="032704dc-7279-4b80-a452-9867886fa0c9" providerId="ADAL" clId="{F176C9A9-10E9-412F-9679-C32D0A1D6592}" dt="2022-02-01T16:18:48.467" v="787"/>
          <ac:cxnSpMkLst>
            <pc:docMk/>
            <pc:sldMk cId="544972342" sldId="531"/>
            <ac:cxnSpMk id="18" creationId="{A558E5F2-EDF7-4B7B-947D-454BBC45771F}"/>
          </ac:cxnSpMkLst>
        </pc:cxnChg>
        <pc:cxnChg chg="mod">
          <ac:chgData name="SOFÍA GONZÁLEZ CORREA" userId="032704dc-7279-4b80-a452-9867886fa0c9" providerId="ADAL" clId="{F176C9A9-10E9-412F-9679-C32D0A1D6592}" dt="2022-02-01T16:18:48.467" v="787"/>
          <ac:cxnSpMkLst>
            <pc:docMk/>
            <pc:sldMk cId="544972342" sldId="531"/>
            <ac:cxnSpMk id="27" creationId="{EEC049F7-5718-4AFD-93EA-C564B4B5ED95}"/>
          </ac:cxnSpMkLst>
        </pc:cxnChg>
        <pc:cxnChg chg="mod">
          <ac:chgData name="SOFÍA GONZÁLEZ CORREA" userId="032704dc-7279-4b80-a452-9867886fa0c9" providerId="ADAL" clId="{F176C9A9-10E9-412F-9679-C32D0A1D6592}" dt="2022-02-01T16:18:48.467" v="787"/>
          <ac:cxnSpMkLst>
            <pc:docMk/>
            <pc:sldMk cId="544972342" sldId="531"/>
            <ac:cxnSpMk id="28" creationId="{FFEF51D9-BA9A-4A33-AC06-3B524DD008A0}"/>
          </ac:cxnSpMkLst>
        </pc:cxnChg>
        <pc:cxnChg chg="mod">
          <ac:chgData name="SOFÍA GONZÁLEZ CORREA" userId="032704dc-7279-4b80-a452-9867886fa0c9" providerId="ADAL" clId="{F176C9A9-10E9-412F-9679-C32D0A1D6592}" dt="2022-02-01T16:18:48.467" v="787"/>
          <ac:cxnSpMkLst>
            <pc:docMk/>
            <pc:sldMk cId="544972342" sldId="531"/>
            <ac:cxnSpMk id="29" creationId="{5DEB3C83-7D20-4DD1-A018-C614A2E79ABC}"/>
          </ac:cxnSpMkLst>
        </pc:cxnChg>
      </pc:sldChg>
      <pc:sldChg chg="addSp delSp modSp add del mod setBg delDesignElem">
        <pc:chgData name="SOFÍA GONZÁLEZ CORREA" userId="032704dc-7279-4b80-a452-9867886fa0c9" providerId="ADAL" clId="{F176C9A9-10E9-412F-9679-C32D0A1D6592}" dt="2022-02-01T15:59:35.790" v="197"/>
        <pc:sldMkLst>
          <pc:docMk/>
          <pc:sldMk cId="2840815151" sldId="531"/>
        </pc:sldMkLst>
        <pc:spChg chg="add del">
          <ac:chgData name="SOFÍA GONZÁLEZ CORREA" userId="032704dc-7279-4b80-a452-9867886fa0c9" providerId="ADAL" clId="{F176C9A9-10E9-412F-9679-C32D0A1D6592}" dt="2022-02-01T15:59:35.790" v="197"/>
          <ac:spMkLst>
            <pc:docMk/>
            <pc:sldMk cId="2840815151" sldId="531"/>
            <ac:spMk id="11" creationId="{42A4FC2C-047E-45A5-965D-8E1E3BF09BC6}"/>
          </ac:spMkLst>
        </pc:spChg>
        <pc:picChg chg="mod">
          <ac:chgData name="SOFÍA GONZÁLEZ CORREA" userId="032704dc-7279-4b80-a452-9867886fa0c9" providerId="ADAL" clId="{F176C9A9-10E9-412F-9679-C32D0A1D6592}" dt="2022-02-01T15:59:34.800" v="196" actId="1076"/>
          <ac:picMkLst>
            <pc:docMk/>
            <pc:sldMk cId="2840815151" sldId="531"/>
            <ac:picMk id="6" creationId="{B1AF9FD9-F36A-47F9-8F12-D119E86FF203}"/>
          </ac:picMkLst>
        </pc:picChg>
      </pc:sldChg>
      <pc:sldChg chg="addSp modSp add del mod">
        <pc:chgData name="SOFÍA GONZÁLEZ CORREA" userId="032704dc-7279-4b80-a452-9867886fa0c9" providerId="ADAL" clId="{F176C9A9-10E9-412F-9679-C32D0A1D6592}" dt="2022-02-03T09:22:55.834" v="4666" actId="2696"/>
        <pc:sldMkLst>
          <pc:docMk/>
          <pc:sldMk cId="3819348915" sldId="532"/>
        </pc:sldMkLst>
        <pc:spChg chg="mod">
          <ac:chgData name="SOFÍA GONZÁLEZ CORREA" userId="032704dc-7279-4b80-a452-9867886fa0c9" providerId="ADAL" clId="{F176C9A9-10E9-412F-9679-C32D0A1D6592}" dt="2022-02-01T16:31:28.051" v="880" actId="20577"/>
          <ac:spMkLst>
            <pc:docMk/>
            <pc:sldMk cId="3819348915" sldId="532"/>
            <ac:spMk id="2" creationId="{7C1859FA-AB7C-4C85-B17D-BA00E70A5AAC}"/>
          </ac:spMkLst>
        </pc:spChg>
        <pc:spChg chg="mod">
          <ac:chgData name="SOFÍA GONZÁLEZ CORREA" userId="032704dc-7279-4b80-a452-9867886fa0c9" providerId="ADAL" clId="{F176C9A9-10E9-412F-9679-C32D0A1D6592}" dt="2022-02-01T16:31:00.900" v="859" actId="1076"/>
          <ac:spMkLst>
            <pc:docMk/>
            <pc:sldMk cId="3819348915" sldId="532"/>
            <ac:spMk id="3" creationId="{1037EAC7-8B58-4288-AFEA-980DE55753A7}"/>
          </ac:spMkLst>
        </pc:spChg>
        <pc:spChg chg="mod">
          <ac:chgData name="SOFÍA GONZÁLEZ CORREA" userId="032704dc-7279-4b80-a452-9867886fa0c9" providerId="ADAL" clId="{F176C9A9-10E9-412F-9679-C32D0A1D6592}" dt="2022-02-01T16:30:50.909" v="855"/>
          <ac:spMkLst>
            <pc:docMk/>
            <pc:sldMk cId="3819348915" sldId="532"/>
            <ac:spMk id="9" creationId="{9B56E7E2-C82B-4C7E-A4D6-38E839901A28}"/>
          </ac:spMkLst>
        </pc:spChg>
        <pc:spChg chg="mod">
          <ac:chgData name="SOFÍA GONZÁLEZ CORREA" userId="032704dc-7279-4b80-a452-9867886fa0c9" providerId="ADAL" clId="{F176C9A9-10E9-412F-9679-C32D0A1D6592}" dt="2022-02-01T16:30:50.909" v="855"/>
          <ac:spMkLst>
            <pc:docMk/>
            <pc:sldMk cId="3819348915" sldId="532"/>
            <ac:spMk id="10" creationId="{AE69A788-557C-4EBC-9F21-48D34E56254D}"/>
          </ac:spMkLst>
        </pc:spChg>
        <pc:spChg chg="mod">
          <ac:chgData name="SOFÍA GONZÁLEZ CORREA" userId="032704dc-7279-4b80-a452-9867886fa0c9" providerId="ADAL" clId="{F176C9A9-10E9-412F-9679-C32D0A1D6592}" dt="2022-02-01T16:30:50.909" v="855"/>
          <ac:spMkLst>
            <pc:docMk/>
            <pc:sldMk cId="3819348915" sldId="532"/>
            <ac:spMk id="12" creationId="{8CF9CD99-0F3C-4EB2-807C-D81B17C0E276}"/>
          </ac:spMkLst>
        </pc:spChg>
        <pc:spChg chg="mod">
          <ac:chgData name="SOFÍA GONZÁLEZ CORREA" userId="032704dc-7279-4b80-a452-9867886fa0c9" providerId="ADAL" clId="{F176C9A9-10E9-412F-9679-C32D0A1D6592}" dt="2022-02-01T16:30:50.909" v="855"/>
          <ac:spMkLst>
            <pc:docMk/>
            <pc:sldMk cId="3819348915" sldId="532"/>
            <ac:spMk id="13" creationId="{5B8C5363-42A5-4028-998E-8B5EB420914B}"/>
          </ac:spMkLst>
        </pc:spChg>
        <pc:spChg chg="mod">
          <ac:chgData name="SOFÍA GONZÁLEZ CORREA" userId="032704dc-7279-4b80-a452-9867886fa0c9" providerId="ADAL" clId="{F176C9A9-10E9-412F-9679-C32D0A1D6592}" dt="2022-02-01T16:30:50.909" v="855"/>
          <ac:spMkLst>
            <pc:docMk/>
            <pc:sldMk cId="3819348915" sldId="532"/>
            <ac:spMk id="14" creationId="{03B66B26-9F4C-44C8-A776-0E03514D6ADF}"/>
          </ac:spMkLst>
        </pc:spChg>
        <pc:spChg chg="mod">
          <ac:chgData name="SOFÍA GONZÁLEZ CORREA" userId="032704dc-7279-4b80-a452-9867886fa0c9" providerId="ADAL" clId="{F176C9A9-10E9-412F-9679-C32D0A1D6592}" dt="2022-02-01T16:30:50.909" v="855"/>
          <ac:spMkLst>
            <pc:docMk/>
            <pc:sldMk cId="3819348915" sldId="532"/>
            <ac:spMk id="15" creationId="{8A2C275C-A553-4C18-BB94-A744FB0816A7}"/>
          </ac:spMkLst>
        </pc:spChg>
        <pc:spChg chg="mod">
          <ac:chgData name="SOFÍA GONZÁLEZ CORREA" userId="032704dc-7279-4b80-a452-9867886fa0c9" providerId="ADAL" clId="{F176C9A9-10E9-412F-9679-C32D0A1D6592}" dt="2022-02-01T16:30:50.909" v="855"/>
          <ac:spMkLst>
            <pc:docMk/>
            <pc:sldMk cId="3819348915" sldId="532"/>
            <ac:spMk id="16" creationId="{81A57096-F221-4846-AE9D-D9D6C086FB81}"/>
          </ac:spMkLst>
        </pc:spChg>
        <pc:spChg chg="mod">
          <ac:chgData name="SOFÍA GONZÁLEZ CORREA" userId="032704dc-7279-4b80-a452-9867886fa0c9" providerId="ADAL" clId="{F176C9A9-10E9-412F-9679-C32D0A1D6592}" dt="2022-02-01T16:30:50.909" v="855"/>
          <ac:spMkLst>
            <pc:docMk/>
            <pc:sldMk cId="3819348915" sldId="532"/>
            <ac:spMk id="17" creationId="{C5C3AABE-A364-4090-995D-965C0C496D3D}"/>
          </ac:spMkLst>
        </pc:spChg>
        <pc:spChg chg="mod">
          <ac:chgData name="SOFÍA GONZÁLEZ CORREA" userId="032704dc-7279-4b80-a452-9867886fa0c9" providerId="ADAL" clId="{F176C9A9-10E9-412F-9679-C32D0A1D6592}" dt="2022-02-01T16:30:50.909" v="855"/>
          <ac:spMkLst>
            <pc:docMk/>
            <pc:sldMk cId="3819348915" sldId="532"/>
            <ac:spMk id="18" creationId="{D8150809-B53B-4D5B-9AAC-CF750A7C8B51}"/>
          </ac:spMkLst>
        </pc:spChg>
        <pc:spChg chg="mod">
          <ac:chgData name="SOFÍA GONZÁLEZ CORREA" userId="032704dc-7279-4b80-a452-9867886fa0c9" providerId="ADAL" clId="{F176C9A9-10E9-412F-9679-C32D0A1D6592}" dt="2022-02-01T16:30:50.909" v="855"/>
          <ac:spMkLst>
            <pc:docMk/>
            <pc:sldMk cId="3819348915" sldId="532"/>
            <ac:spMk id="19" creationId="{D29E9DAA-C8EC-4534-9154-D4239AD540BD}"/>
          </ac:spMkLst>
        </pc:spChg>
        <pc:spChg chg="mod">
          <ac:chgData name="SOFÍA GONZÁLEZ CORREA" userId="032704dc-7279-4b80-a452-9867886fa0c9" providerId="ADAL" clId="{F176C9A9-10E9-412F-9679-C32D0A1D6592}" dt="2022-02-01T16:30:50.909" v="855"/>
          <ac:spMkLst>
            <pc:docMk/>
            <pc:sldMk cId="3819348915" sldId="532"/>
            <ac:spMk id="20" creationId="{F7F4AF2A-A6BE-4C37-9046-1C80B82D3AAE}"/>
          </ac:spMkLst>
        </pc:spChg>
        <pc:spChg chg="mod">
          <ac:chgData name="SOFÍA GONZÁLEZ CORREA" userId="032704dc-7279-4b80-a452-9867886fa0c9" providerId="ADAL" clId="{F176C9A9-10E9-412F-9679-C32D0A1D6592}" dt="2022-02-01T16:30:50.909" v="855"/>
          <ac:spMkLst>
            <pc:docMk/>
            <pc:sldMk cId="3819348915" sldId="532"/>
            <ac:spMk id="21" creationId="{D5AFBEFA-76D2-43D1-82AA-6880F96BB862}"/>
          </ac:spMkLst>
        </pc:spChg>
        <pc:spChg chg="mod">
          <ac:chgData name="SOFÍA GONZÁLEZ CORREA" userId="032704dc-7279-4b80-a452-9867886fa0c9" providerId="ADAL" clId="{F176C9A9-10E9-412F-9679-C32D0A1D6592}" dt="2022-02-01T16:30:50.909" v="855"/>
          <ac:spMkLst>
            <pc:docMk/>
            <pc:sldMk cId="3819348915" sldId="532"/>
            <ac:spMk id="22" creationId="{CB229345-78CB-4C3D-B9C1-7D5605940BED}"/>
          </ac:spMkLst>
        </pc:spChg>
        <pc:spChg chg="mod">
          <ac:chgData name="SOFÍA GONZÁLEZ CORREA" userId="032704dc-7279-4b80-a452-9867886fa0c9" providerId="ADAL" clId="{F176C9A9-10E9-412F-9679-C32D0A1D6592}" dt="2022-02-01T16:30:50.909" v="855"/>
          <ac:spMkLst>
            <pc:docMk/>
            <pc:sldMk cId="3819348915" sldId="532"/>
            <ac:spMk id="23" creationId="{39DF40E7-1AC9-4A61-A989-D8A0AD9B1B24}"/>
          </ac:spMkLst>
        </pc:spChg>
        <pc:spChg chg="mod">
          <ac:chgData name="SOFÍA GONZÁLEZ CORREA" userId="032704dc-7279-4b80-a452-9867886fa0c9" providerId="ADAL" clId="{F176C9A9-10E9-412F-9679-C32D0A1D6592}" dt="2022-02-01T16:30:50.909" v="855"/>
          <ac:spMkLst>
            <pc:docMk/>
            <pc:sldMk cId="3819348915" sldId="532"/>
            <ac:spMk id="24" creationId="{DD18B94E-0BBB-44B7-B3B6-047EE4E8BDBE}"/>
          </ac:spMkLst>
        </pc:spChg>
        <pc:spChg chg="mod">
          <ac:chgData name="SOFÍA GONZÁLEZ CORREA" userId="032704dc-7279-4b80-a452-9867886fa0c9" providerId="ADAL" clId="{F176C9A9-10E9-412F-9679-C32D0A1D6592}" dt="2022-02-01T16:30:50.909" v="855"/>
          <ac:spMkLst>
            <pc:docMk/>
            <pc:sldMk cId="3819348915" sldId="532"/>
            <ac:spMk id="25" creationId="{C66E11A1-1E7F-4BC2-8084-16CC1F6BAAC8}"/>
          </ac:spMkLst>
        </pc:spChg>
        <pc:spChg chg="mod">
          <ac:chgData name="SOFÍA GONZÁLEZ CORREA" userId="032704dc-7279-4b80-a452-9867886fa0c9" providerId="ADAL" clId="{F176C9A9-10E9-412F-9679-C32D0A1D6592}" dt="2022-02-01T16:30:50.909" v="855"/>
          <ac:spMkLst>
            <pc:docMk/>
            <pc:sldMk cId="3819348915" sldId="532"/>
            <ac:spMk id="26" creationId="{5ED7150E-EF00-437F-8A9C-10CE456F007A}"/>
          </ac:spMkLst>
        </pc:spChg>
        <pc:spChg chg="mod">
          <ac:chgData name="SOFÍA GONZÁLEZ CORREA" userId="032704dc-7279-4b80-a452-9867886fa0c9" providerId="ADAL" clId="{F176C9A9-10E9-412F-9679-C32D0A1D6592}" dt="2022-02-01T16:30:50.909" v="855"/>
          <ac:spMkLst>
            <pc:docMk/>
            <pc:sldMk cId="3819348915" sldId="532"/>
            <ac:spMk id="27" creationId="{A964DA34-8584-454A-A321-8C78F86718DA}"/>
          </ac:spMkLst>
        </pc:spChg>
        <pc:spChg chg="mod">
          <ac:chgData name="SOFÍA GONZÁLEZ CORREA" userId="032704dc-7279-4b80-a452-9867886fa0c9" providerId="ADAL" clId="{F176C9A9-10E9-412F-9679-C32D0A1D6592}" dt="2022-02-01T16:30:50.909" v="855"/>
          <ac:spMkLst>
            <pc:docMk/>
            <pc:sldMk cId="3819348915" sldId="532"/>
            <ac:spMk id="28" creationId="{2FCCB212-09BF-4B3A-88DA-8DEC40654086}"/>
          </ac:spMkLst>
        </pc:spChg>
        <pc:spChg chg="mod">
          <ac:chgData name="SOFÍA GONZÁLEZ CORREA" userId="032704dc-7279-4b80-a452-9867886fa0c9" providerId="ADAL" clId="{F176C9A9-10E9-412F-9679-C32D0A1D6592}" dt="2022-02-01T16:30:50.909" v="855"/>
          <ac:spMkLst>
            <pc:docMk/>
            <pc:sldMk cId="3819348915" sldId="532"/>
            <ac:spMk id="29" creationId="{6134BEF0-24B9-476F-9E0C-CF09360219D0}"/>
          </ac:spMkLst>
        </pc:spChg>
        <pc:spChg chg="mod">
          <ac:chgData name="SOFÍA GONZÁLEZ CORREA" userId="032704dc-7279-4b80-a452-9867886fa0c9" providerId="ADAL" clId="{F176C9A9-10E9-412F-9679-C32D0A1D6592}" dt="2022-02-01T16:30:50.909" v="855"/>
          <ac:spMkLst>
            <pc:docMk/>
            <pc:sldMk cId="3819348915" sldId="532"/>
            <ac:spMk id="30" creationId="{CE0CA367-4407-47FA-8A30-79B0AC9C6396}"/>
          </ac:spMkLst>
        </pc:spChg>
        <pc:spChg chg="mod">
          <ac:chgData name="SOFÍA GONZÁLEZ CORREA" userId="032704dc-7279-4b80-a452-9867886fa0c9" providerId="ADAL" clId="{F176C9A9-10E9-412F-9679-C32D0A1D6592}" dt="2022-02-01T16:30:50.909" v="855"/>
          <ac:spMkLst>
            <pc:docMk/>
            <pc:sldMk cId="3819348915" sldId="532"/>
            <ac:spMk id="31" creationId="{0FF4217C-B6AC-4198-A819-6B4963BAB3C0}"/>
          </ac:spMkLst>
        </pc:spChg>
        <pc:spChg chg="mod">
          <ac:chgData name="SOFÍA GONZÁLEZ CORREA" userId="032704dc-7279-4b80-a452-9867886fa0c9" providerId="ADAL" clId="{F176C9A9-10E9-412F-9679-C32D0A1D6592}" dt="2022-02-01T16:30:50.909" v="855"/>
          <ac:spMkLst>
            <pc:docMk/>
            <pc:sldMk cId="3819348915" sldId="532"/>
            <ac:spMk id="32" creationId="{B388B2DE-9184-4490-BE2D-A1BD1D9320AD}"/>
          </ac:spMkLst>
        </pc:spChg>
        <pc:spChg chg="mod">
          <ac:chgData name="SOFÍA GONZÁLEZ CORREA" userId="032704dc-7279-4b80-a452-9867886fa0c9" providerId="ADAL" clId="{F176C9A9-10E9-412F-9679-C32D0A1D6592}" dt="2022-02-01T16:30:50.909" v="855"/>
          <ac:spMkLst>
            <pc:docMk/>
            <pc:sldMk cId="3819348915" sldId="532"/>
            <ac:spMk id="33" creationId="{7017B8B4-A726-443E-9A2B-C02CF264F14F}"/>
          </ac:spMkLst>
        </pc:spChg>
        <pc:spChg chg="mod">
          <ac:chgData name="SOFÍA GONZÁLEZ CORREA" userId="032704dc-7279-4b80-a452-9867886fa0c9" providerId="ADAL" clId="{F176C9A9-10E9-412F-9679-C32D0A1D6592}" dt="2022-02-01T16:30:50.909" v="855"/>
          <ac:spMkLst>
            <pc:docMk/>
            <pc:sldMk cId="3819348915" sldId="532"/>
            <ac:spMk id="34" creationId="{73F27C53-415C-4AE9-ADB6-C0A09D9DF7B9}"/>
          </ac:spMkLst>
        </pc:spChg>
        <pc:spChg chg="mod">
          <ac:chgData name="SOFÍA GONZÁLEZ CORREA" userId="032704dc-7279-4b80-a452-9867886fa0c9" providerId="ADAL" clId="{F176C9A9-10E9-412F-9679-C32D0A1D6592}" dt="2022-02-01T16:30:50.909" v="855"/>
          <ac:spMkLst>
            <pc:docMk/>
            <pc:sldMk cId="3819348915" sldId="532"/>
            <ac:spMk id="35" creationId="{629454BD-ECF6-4325-A4A8-82483C7E58FA}"/>
          </ac:spMkLst>
        </pc:spChg>
        <pc:spChg chg="mod">
          <ac:chgData name="SOFÍA GONZÁLEZ CORREA" userId="032704dc-7279-4b80-a452-9867886fa0c9" providerId="ADAL" clId="{F176C9A9-10E9-412F-9679-C32D0A1D6592}" dt="2022-02-01T16:30:50.909" v="855"/>
          <ac:spMkLst>
            <pc:docMk/>
            <pc:sldMk cId="3819348915" sldId="532"/>
            <ac:spMk id="36" creationId="{2959AA4C-1D22-468D-9B6D-8E7AF7361B78}"/>
          </ac:spMkLst>
        </pc:spChg>
        <pc:spChg chg="mod">
          <ac:chgData name="SOFÍA GONZÁLEZ CORREA" userId="032704dc-7279-4b80-a452-9867886fa0c9" providerId="ADAL" clId="{F176C9A9-10E9-412F-9679-C32D0A1D6592}" dt="2022-02-01T16:30:50.909" v="855"/>
          <ac:spMkLst>
            <pc:docMk/>
            <pc:sldMk cId="3819348915" sldId="532"/>
            <ac:spMk id="37" creationId="{6813B9C4-A54B-4AB3-8A2D-48593A58B137}"/>
          </ac:spMkLst>
        </pc:spChg>
        <pc:spChg chg="mod">
          <ac:chgData name="SOFÍA GONZÁLEZ CORREA" userId="032704dc-7279-4b80-a452-9867886fa0c9" providerId="ADAL" clId="{F176C9A9-10E9-412F-9679-C32D0A1D6592}" dt="2022-02-01T16:30:50.909" v="855"/>
          <ac:spMkLst>
            <pc:docMk/>
            <pc:sldMk cId="3819348915" sldId="532"/>
            <ac:spMk id="38" creationId="{B4F1C3FB-923F-4577-B92E-07D7F1B92EEF}"/>
          </ac:spMkLst>
        </pc:spChg>
        <pc:spChg chg="mod">
          <ac:chgData name="SOFÍA GONZÁLEZ CORREA" userId="032704dc-7279-4b80-a452-9867886fa0c9" providerId="ADAL" clId="{F176C9A9-10E9-412F-9679-C32D0A1D6592}" dt="2022-02-01T16:30:50.909" v="855"/>
          <ac:spMkLst>
            <pc:docMk/>
            <pc:sldMk cId="3819348915" sldId="532"/>
            <ac:spMk id="39" creationId="{C3F63119-8494-4FF5-843F-E951E86DD8C3}"/>
          </ac:spMkLst>
        </pc:spChg>
        <pc:spChg chg="mod">
          <ac:chgData name="SOFÍA GONZÁLEZ CORREA" userId="032704dc-7279-4b80-a452-9867886fa0c9" providerId="ADAL" clId="{F176C9A9-10E9-412F-9679-C32D0A1D6592}" dt="2022-02-01T16:30:50.909" v="855"/>
          <ac:spMkLst>
            <pc:docMk/>
            <pc:sldMk cId="3819348915" sldId="532"/>
            <ac:spMk id="40" creationId="{F6638731-A205-49C1-8FF5-F0B7D909BA4E}"/>
          </ac:spMkLst>
        </pc:spChg>
        <pc:spChg chg="mod">
          <ac:chgData name="SOFÍA GONZÁLEZ CORREA" userId="032704dc-7279-4b80-a452-9867886fa0c9" providerId="ADAL" clId="{F176C9A9-10E9-412F-9679-C32D0A1D6592}" dt="2022-02-01T16:30:50.909" v="855"/>
          <ac:spMkLst>
            <pc:docMk/>
            <pc:sldMk cId="3819348915" sldId="532"/>
            <ac:spMk id="41" creationId="{2CADA9F3-7717-4E2B-99C3-B3323281AD53}"/>
          </ac:spMkLst>
        </pc:spChg>
        <pc:spChg chg="mod">
          <ac:chgData name="SOFÍA GONZÁLEZ CORREA" userId="032704dc-7279-4b80-a452-9867886fa0c9" providerId="ADAL" clId="{F176C9A9-10E9-412F-9679-C32D0A1D6592}" dt="2022-02-01T16:30:50.909" v="855"/>
          <ac:spMkLst>
            <pc:docMk/>
            <pc:sldMk cId="3819348915" sldId="532"/>
            <ac:spMk id="42" creationId="{6D82D23A-B7A9-4833-B12D-2DA5A820A0FA}"/>
          </ac:spMkLst>
        </pc:spChg>
        <pc:spChg chg="mod">
          <ac:chgData name="SOFÍA GONZÁLEZ CORREA" userId="032704dc-7279-4b80-a452-9867886fa0c9" providerId="ADAL" clId="{F176C9A9-10E9-412F-9679-C32D0A1D6592}" dt="2022-02-01T16:30:50.909" v="855"/>
          <ac:spMkLst>
            <pc:docMk/>
            <pc:sldMk cId="3819348915" sldId="532"/>
            <ac:spMk id="43" creationId="{F6B0D8E2-4DEF-4102-AB27-72DDB5DD1A74}"/>
          </ac:spMkLst>
        </pc:spChg>
        <pc:spChg chg="mod">
          <ac:chgData name="SOFÍA GONZÁLEZ CORREA" userId="032704dc-7279-4b80-a452-9867886fa0c9" providerId="ADAL" clId="{F176C9A9-10E9-412F-9679-C32D0A1D6592}" dt="2022-02-01T16:30:50.909" v="855"/>
          <ac:spMkLst>
            <pc:docMk/>
            <pc:sldMk cId="3819348915" sldId="532"/>
            <ac:spMk id="44" creationId="{74A1168C-8320-4D73-8C49-B2EBF50E768B}"/>
          </ac:spMkLst>
        </pc:spChg>
        <pc:spChg chg="mod">
          <ac:chgData name="SOFÍA GONZÁLEZ CORREA" userId="032704dc-7279-4b80-a452-9867886fa0c9" providerId="ADAL" clId="{F176C9A9-10E9-412F-9679-C32D0A1D6592}" dt="2022-02-01T16:30:50.909" v="855"/>
          <ac:spMkLst>
            <pc:docMk/>
            <pc:sldMk cId="3819348915" sldId="532"/>
            <ac:spMk id="45" creationId="{D5847AD0-433C-4B14-B604-E841440CD642}"/>
          </ac:spMkLst>
        </pc:spChg>
        <pc:spChg chg="mod">
          <ac:chgData name="SOFÍA GONZÁLEZ CORREA" userId="032704dc-7279-4b80-a452-9867886fa0c9" providerId="ADAL" clId="{F176C9A9-10E9-412F-9679-C32D0A1D6592}" dt="2022-02-01T16:30:50.909" v="855"/>
          <ac:spMkLst>
            <pc:docMk/>
            <pc:sldMk cId="3819348915" sldId="532"/>
            <ac:spMk id="46" creationId="{3844865F-8EBD-4C18-8A45-57C0B014EB6A}"/>
          </ac:spMkLst>
        </pc:spChg>
        <pc:spChg chg="mod">
          <ac:chgData name="SOFÍA GONZÁLEZ CORREA" userId="032704dc-7279-4b80-a452-9867886fa0c9" providerId="ADAL" clId="{F176C9A9-10E9-412F-9679-C32D0A1D6592}" dt="2022-02-01T16:30:50.909" v="855"/>
          <ac:spMkLst>
            <pc:docMk/>
            <pc:sldMk cId="3819348915" sldId="532"/>
            <ac:spMk id="47" creationId="{7F68E9FA-3E42-4441-AEF6-64848EBE27DE}"/>
          </ac:spMkLst>
        </pc:spChg>
        <pc:spChg chg="add mod">
          <ac:chgData name="SOFÍA GONZÁLEZ CORREA" userId="032704dc-7279-4b80-a452-9867886fa0c9" providerId="ADAL" clId="{F176C9A9-10E9-412F-9679-C32D0A1D6592}" dt="2022-02-01T16:30:54.649" v="856" actId="1076"/>
          <ac:spMkLst>
            <pc:docMk/>
            <pc:sldMk cId="3819348915" sldId="532"/>
            <ac:spMk id="49" creationId="{F343296F-4D31-4301-964C-9E188B576CEB}"/>
          </ac:spMkLst>
        </pc:spChg>
        <pc:spChg chg="add mod">
          <ac:chgData name="SOFÍA GONZÁLEZ CORREA" userId="032704dc-7279-4b80-a452-9867886fa0c9" providerId="ADAL" clId="{F176C9A9-10E9-412F-9679-C32D0A1D6592}" dt="2022-02-01T16:30:54.649" v="856" actId="1076"/>
          <ac:spMkLst>
            <pc:docMk/>
            <pc:sldMk cId="3819348915" sldId="532"/>
            <ac:spMk id="50" creationId="{BF113339-9E98-48EC-BA9B-5DD92C454AF0}"/>
          </ac:spMkLst>
        </pc:spChg>
        <pc:spChg chg="add mod">
          <ac:chgData name="SOFÍA GONZÁLEZ CORREA" userId="032704dc-7279-4b80-a452-9867886fa0c9" providerId="ADAL" clId="{F176C9A9-10E9-412F-9679-C32D0A1D6592}" dt="2022-02-01T16:30:54.649" v="856" actId="1076"/>
          <ac:spMkLst>
            <pc:docMk/>
            <pc:sldMk cId="3819348915" sldId="532"/>
            <ac:spMk id="51" creationId="{D47C24E6-935D-44FC-BD68-80B4F833AEC4}"/>
          </ac:spMkLst>
        </pc:spChg>
        <pc:spChg chg="add mod">
          <ac:chgData name="SOFÍA GONZÁLEZ CORREA" userId="032704dc-7279-4b80-a452-9867886fa0c9" providerId="ADAL" clId="{F176C9A9-10E9-412F-9679-C32D0A1D6592}" dt="2022-02-01T16:30:54.649" v="856" actId="1076"/>
          <ac:spMkLst>
            <pc:docMk/>
            <pc:sldMk cId="3819348915" sldId="532"/>
            <ac:spMk id="52" creationId="{5D2074A6-A88D-434F-A6E6-C3A47291298E}"/>
          </ac:spMkLst>
        </pc:spChg>
        <pc:spChg chg="add mod">
          <ac:chgData name="SOFÍA GONZÁLEZ CORREA" userId="032704dc-7279-4b80-a452-9867886fa0c9" providerId="ADAL" clId="{F176C9A9-10E9-412F-9679-C32D0A1D6592}" dt="2022-02-01T16:30:54.649" v="856" actId="1076"/>
          <ac:spMkLst>
            <pc:docMk/>
            <pc:sldMk cId="3819348915" sldId="532"/>
            <ac:spMk id="56" creationId="{DB192467-2A98-4E4A-9CE2-74E94DC3AF64}"/>
          </ac:spMkLst>
        </pc:spChg>
        <pc:grpChg chg="add mod">
          <ac:chgData name="SOFÍA GONZÁLEZ CORREA" userId="032704dc-7279-4b80-a452-9867886fa0c9" providerId="ADAL" clId="{F176C9A9-10E9-412F-9679-C32D0A1D6592}" dt="2022-02-01T16:30:54.649" v="856" actId="1076"/>
          <ac:grpSpMkLst>
            <pc:docMk/>
            <pc:sldMk cId="3819348915" sldId="532"/>
            <ac:grpSpMk id="8" creationId="{6EA5FF1E-31D2-4A87-8DB7-155614861443}"/>
          </ac:grpSpMkLst>
        </pc:grpChg>
        <pc:picChg chg="add mod">
          <ac:chgData name="SOFÍA GONZÁLEZ CORREA" userId="032704dc-7279-4b80-a452-9867886fa0c9" providerId="ADAL" clId="{F176C9A9-10E9-412F-9679-C32D0A1D6592}" dt="2022-02-01T16:30:58.459" v="858" actId="1076"/>
          <ac:picMkLst>
            <pc:docMk/>
            <pc:sldMk cId="3819348915" sldId="532"/>
            <ac:picMk id="7" creationId="{67CEF1CA-8F6A-4A8B-BC1F-981542C95D57}"/>
          </ac:picMkLst>
        </pc:picChg>
        <pc:picChg chg="mod">
          <ac:chgData name="SOFÍA GONZÁLEZ CORREA" userId="032704dc-7279-4b80-a452-9867886fa0c9" providerId="ADAL" clId="{F176C9A9-10E9-412F-9679-C32D0A1D6592}" dt="2022-02-01T16:30:50.909" v="855"/>
          <ac:picMkLst>
            <pc:docMk/>
            <pc:sldMk cId="3819348915" sldId="532"/>
            <ac:picMk id="11" creationId="{48FFBCA1-5E22-4192-9BAD-A909DC699685}"/>
          </ac:picMkLst>
        </pc:picChg>
        <pc:picChg chg="add mod">
          <ac:chgData name="SOFÍA GONZÁLEZ CORREA" userId="032704dc-7279-4b80-a452-9867886fa0c9" providerId="ADAL" clId="{F176C9A9-10E9-412F-9679-C32D0A1D6592}" dt="2022-02-01T17:13:59.974" v="1694"/>
          <ac:picMkLst>
            <pc:docMk/>
            <pc:sldMk cId="3819348915" sldId="532"/>
            <ac:picMk id="57" creationId="{FCC8310A-3726-4A8D-B065-64D5A0BA2AFB}"/>
          </ac:picMkLst>
        </pc:picChg>
        <pc:picChg chg="add mod">
          <ac:chgData name="SOFÍA GONZÁLEZ CORREA" userId="032704dc-7279-4b80-a452-9867886fa0c9" providerId="ADAL" clId="{F176C9A9-10E9-412F-9679-C32D0A1D6592}" dt="2022-02-01T17:13:59.974" v="1694"/>
          <ac:picMkLst>
            <pc:docMk/>
            <pc:sldMk cId="3819348915" sldId="532"/>
            <ac:picMk id="58" creationId="{C8261B20-DAA8-4F62-8845-F66FDE3BD941}"/>
          </ac:picMkLst>
        </pc:picChg>
        <pc:cxnChg chg="mod">
          <ac:chgData name="SOFÍA GONZÁLEZ CORREA" userId="032704dc-7279-4b80-a452-9867886fa0c9" providerId="ADAL" clId="{F176C9A9-10E9-412F-9679-C32D0A1D6592}" dt="2022-02-01T16:30:50.909" v="855"/>
          <ac:cxnSpMkLst>
            <pc:docMk/>
            <pc:sldMk cId="3819348915" sldId="532"/>
            <ac:cxnSpMk id="48" creationId="{7BCE32F6-D825-40E3-BB38-D42C27F92A7A}"/>
          </ac:cxnSpMkLst>
        </pc:cxnChg>
        <pc:cxnChg chg="add mod">
          <ac:chgData name="SOFÍA GONZÁLEZ CORREA" userId="032704dc-7279-4b80-a452-9867886fa0c9" providerId="ADAL" clId="{F176C9A9-10E9-412F-9679-C32D0A1D6592}" dt="2022-02-01T16:30:54.649" v="856" actId="1076"/>
          <ac:cxnSpMkLst>
            <pc:docMk/>
            <pc:sldMk cId="3819348915" sldId="532"/>
            <ac:cxnSpMk id="53" creationId="{4128DC0A-3F6F-4FFB-A878-8841F5BA6C1E}"/>
          </ac:cxnSpMkLst>
        </pc:cxnChg>
        <pc:cxnChg chg="add mod">
          <ac:chgData name="SOFÍA GONZÁLEZ CORREA" userId="032704dc-7279-4b80-a452-9867886fa0c9" providerId="ADAL" clId="{F176C9A9-10E9-412F-9679-C32D0A1D6592}" dt="2022-02-01T16:30:54.649" v="856" actId="1076"/>
          <ac:cxnSpMkLst>
            <pc:docMk/>
            <pc:sldMk cId="3819348915" sldId="532"/>
            <ac:cxnSpMk id="54" creationId="{1DC8B6D4-485A-4FAE-A956-DA081D72E081}"/>
          </ac:cxnSpMkLst>
        </pc:cxnChg>
        <pc:cxnChg chg="add mod">
          <ac:chgData name="SOFÍA GONZÁLEZ CORREA" userId="032704dc-7279-4b80-a452-9867886fa0c9" providerId="ADAL" clId="{F176C9A9-10E9-412F-9679-C32D0A1D6592}" dt="2022-02-01T16:30:54.649" v="856" actId="1076"/>
          <ac:cxnSpMkLst>
            <pc:docMk/>
            <pc:sldMk cId="3819348915" sldId="532"/>
            <ac:cxnSpMk id="55" creationId="{FE5073A1-E642-448F-9C5D-6327CF9F8CEF}"/>
          </ac:cxnSpMkLst>
        </pc:cxnChg>
      </pc:sldChg>
      <pc:sldChg chg="addSp delSp modSp add mod ord modTransition modAnim modNotesTx">
        <pc:chgData name="SOFÍA GONZÁLEZ CORREA" userId="032704dc-7279-4b80-a452-9867886fa0c9" providerId="ADAL" clId="{F176C9A9-10E9-412F-9679-C32D0A1D6592}" dt="2022-02-22T14:07:50.458" v="9430" actId="1038"/>
        <pc:sldMkLst>
          <pc:docMk/>
          <pc:sldMk cId="625407443" sldId="533"/>
        </pc:sldMkLst>
        <pc:spChg chg="mod">
          <ac:chgData name="SOFÍA GONZÁLEZ CORREA" userId="032704dc-7279-4b80-a452-9867886fa0c9" providerId="ADAL" clId="{F176C9A9-10E9-412F-9679-C32D0A1D6592}" dt="2022-02-09T17:50:19.914" v="8463" actId="20577"/>
          <ac:spMkLst>
            <pc:docMk/>
            <pc:sldMk cId="625407443" sldId="533"/>
            <ac:spMk id="2" creationId="{7C1859FA-AB7C-4C85-B17D-BA00E70A5AAC}"/>
          </ac:spMkLst>
        </pc:spChg>
        <pc:spChg chg="del">
          <ac:chgData name="SOFÍA GONZÁLEZ CORREA" userId="032704dc-7279-4b80-a452-9867886fa0c9" providerId="ADAL" clId="{F176C9A9-10E9-412F-9679-C32D0A1D6592}" dt="2022-02-01T16:31:46.142" v="919" actId="478"/>
          <ac:spMkLst>
            <pc:docMk/>
            <pc:sldMk cId="625407443" sldId="533"/>
            <ac:spMk id="3" creationId="{1037EAC7-8B58-4288-AFEA-980DE55753A7}"/>
          </ac:spMkLst>
        </pc:spChg>
        <pc:spChg chg="add mod">
          <ac:chgData name="SOFÍA GONZÁLEZ CORREA" userId="032704dc-7279-4b80-a452-9867886fa0c9" providerId="ADAL" clId="{F176C9A9-10E9-412F-9679-C32D0A1D6592}" dt="2022-02-01T16:31:52.872" v="920"/>
          <ac:spMkLst>
            <pc:docMk/>
            <pc:sldMk cId="625407443" sldId="533"/>
            <ac:spMk id="7" creationId="{15E6A0F1-F914-4C49-BB19-B2569A0ADE66}"/>
          </ac:spMkLst>
        </pc:spChg>
        <pc:spChg chg="add mod">
          <ac:chgData name="SOFÍA GONZÁLEZ CORREA" userId="032704dc-7279-4b80-a452-9867886fa0c9" providerId="ADAL" clId="{F176C9A9-10E9-412F-9679-C32D0A1D6592}" dt="2022-02-22T08:36:54.707" v="9389" actId="790"/>
          <ac:spMkLst>
            <pc:docMk/>
            <pc:sldMk cId="625407443" sldId="533"/>
            <ac:spMk id="10" creationId="{77FBED35-BD31-4556-92AE-47528329F35B}"/>
          </ac:spMkLst>
        </pc:spChg>
        <pc:spChg chg="add mod">
          <ac:chgData name="SOFÍA GONZÁLEZ CORREA" userId="032704dc-7279-4b80-a452-9867886fa0c9" providerId="ADAL" clId="{F176C9A9-10E9-412F-9679-C32D0A1D6592}" dt="2022-02-22T08:34:34.710" v="9263" actId="790"/>
          <ac:spMkLst>
            <pc:docMk/>
            <pc:sldMk cId="625407443" sldId="533"/>
            <ac:spMk id="11" creationId="{5225FC8F-7939-4982-9A5E-1856724BAC69}"/>
          </ac:spMkLst>
        </pc:spChg>
        <pc:spChg chg="add mod">
          <ac:chgData name="SOFÍA GONZÁLEZ CORREA" userId="032704dc-7279-4b80-a452-9867886fa0c9" providerId="ADAL" clId="{F176C9A9-10E9-412F-9679-C32D0A1D6592}" dt="2022-02-01T16:31:52.872" v="920"/>
          <ac:spMkLst>
            <pc:docMk/>
            <pc:sldMk cId="625407443" sldId="533"/>
            <ac:spMk id="12" creationId="{F5EF350D-A71B-4203-B0F0-CE564A3F4354}"/>
          </ac:spMkLst>
        </pc:spChg>
        <pc:spChg chg="add mod">
          <ac:chgData name="SOFÍA GONZÁLEZ CORREA" userId="032704dc-7279-4b80-a452-9867886fa0c9" providerId="ADAL" clId="{F176C9A9-10E9-412F-9679-C32D0A1D6592}" dt="2022-02-01T16:31:52.872" v="920"/>
          <ac:spMkLst>
            <pc:docMk/>
            <pc:sldMk cId="625407443" sldId="533"/>
            <ac:spMk id="13" creationId="{42D0FEE3-3FE7-45D2-BEAF-F099CDDACF0A}"/>
          </ac:spMkLst>
        </pc:spChg>
        <pc:spChg chg="add mod">
          <ac:chgData name="SOFÍA GONZÁLEZ CORREA" userId="032704dc-7279-4b80-a452-9867886fa0c9" providerId="ADAL" clId="{F176C9A9-10E9-412F-9679-C32D0A1D6592}" dt="2022-02-01T16:31:52.872" v="920"/>
          <ac:spMkLst>
            <pc:docMk/>
            <pc:sldMk cId="625407443" sldId="533"/>
            <ac:spMk id="14" creationId="{6FFCBA78-FD76-49E9-A059-D436FF00B138}"/>
          </ac:spMkLst>
        </pc:spChg>
        <pc:spChg chg="add mod">
          <ac:chgData name="SOFÍA GONZÁLEZ CORREA" userId="032704dc-7279-4b80-a452-9867886fa0c9" providerId="ADAL" clId="{F176C9A9-10E9-412F-9679-C32D0A1D6592}" dt="2022-02-01T16:31:52.872" v="920"/>
          <ac:spMkLst>
            <pc:docMk/>
            <pc:sldMk cId="625407443" sldId="533"/>
            <ac:spMk id="15" creationId="{8930FC87-DFF4-4674-BB62-F5C8C52476BF}"/>
          </ac:spMkLst>
        </pc:spChg>
        <pc:spChg chg="add mod">
          <ac:chgData name="SOFÍA GONZÁLEZ CORREA" userId="032704dc-7279-4b80-a452-9867886fa0c9" providerId="ADAL" clId="{F176C9A9-10E9-412F-9679-C32D0A1D6592}" dt="2022-02-01T16:31:52.872" v="920"/>
          <ac:spMkLst>
            <pc:docMk/>
            <pc:sldMk cId="625407443" sldId="533"/>
            <ac:spMk id="16" creationId="{9BD36019-B2DF-4605-94C7-978634CEF734}"/>
          </ac:spMkLst>
        </pc:spChg>
        <pc:spChg chg="add mod">
          <ac:chgData name="SOFÍA GONZÁLEZ CORREA" userId="032704dc-7279-4b80-a452-9867886fa0c9" providerId="ADAL" clId="{F176C9A9-10E9-412F-9679-C32D0A1D6592}" dt="2022-02-01T16:31:52.872" v="920"/>
          <ac:spMkLst>
            <pc:docMk/>
            <pc:sldMk cId="625407443" sldId="533"/>
            <ac:spMk id="17" creationId="{0BB182F8-B109-4059-B665-68A815C478C9}"/>
          </ac:spMkLst>
        </pc:spChg>
        <pc:spChg chg="add mod">
          <ac:chgData name="SOFÍA GONZÁLEZ CORREA" userId="032704dc-7279-4b80-a452-9867886fa0c9" providerId="ADAL" clId="{F176C9A9-10E9-412F-9679-C32D0A1D6592}" dt="2022-02-01T16:31:52.872" v="920"/>
          <ac:spMkLst>
            <pc:docMk/>
            <pc:sldMk cId="625407443" sldId="533"/>
            <ac:spMk id="18" creationId="{51451FEC-E687-4332-BDA4-113C50ECE45C}"/>
          </ac:spMkLst>
        </pc:spChg>
        <pc:spChg chg="add mod">
          <ac:chgData name="SOFÍA GONZÁLEZ CORREA" userId="032704dc-7279-4b80-a452-9867886fa0c9" providerId="ADAL" clId="{F176C9A9-10E9-412F-9679-C32D0A1D6592}" dt="2022-02-01T16:31:52.872" v="920"/>
          <ac:spMkLst>
            <pc:docMk/>
            <pc:sldMk cId="625407443" sldId="533"/>
            <ac:spMk id="19" creationId="{819C093C-6646-4718-A1B7-C9089495B981}"/>
          </ac:spMkLst>
        </pc:spChg>
        <pc:spChg chg="add mod">
          <ac:chgData name="SOFÍA GONZÁLEZ CORREA" userId="032704dc-7279-4b80-a452-9867886fa0c9" providerId="ADAL" clId="{F176C9A9-10E9-412F-9679-C32D0A1D6592}" dt="2022-02-01T16:31:52.872" v="920"/>
          <ac:spMkLst>
            <pc:docMk/>
            <pc:sldMk cId="625407443" sldId="533"/>
            <ac:spMk id="20" creationId="{94D5D4C4-9846-40DE-9F2C-DF46CCE50069}"/>
          </ac:spMkLst>
        </pc:spChg>
        <pc:spChg chg="add mod">
          <ac:chgData name="SOFÍA GONZÁLEZ CORREA" userId="032704dc-7279-4b80-a452-9867886fa0c9" providerId="ADAL" clId="{F176C9A9-10E9-412F-9679-C32D0A1D6592}" dt="2022-02-01T16:31:52.872" v="920"/>
          <ac:spMkLst>
            <pc:docMk/>
            <pc:sldMk cId="625407443" sldId="533"/>
            <ac:spMk id="21" creationId="{6B5F88E5-3530-49EA-945A-2AEFCE9DF6ED}"/>
          </ac:spMkLst>
        </pc:spChg>
        <pc:spChg chg="add mod">
          <ac:chgData name="SOFÍA GONZÁLEZ CORREA" userId="032704dc-7279-4b80-a452-9867886fa0c9" providerId="ADAL" clId="{F176C9A9-10E9-412F-9679-C32D0A1D6592}" dt="2022-02-01T16:31:52.872" v="920"/>
          <ac:spMkLst>
            <pc:docMk/>
            <pc:sldMk cId="625407443" sldId="533"/>
            <ac:spMk id="22" creationId="{B997F4A4-878F-4561-9C2C-B8E49BE6A1F2}"/>
          </ac:spMkLst>
        </pc:spChg>
        <pc:spChg chg="add mod">
          <ac:chgData name="SOFÍA GONZÁLEZ CORREA" userId="032704dc-7279-4b80-a452-9867886fa0c9" providerId="ADAL" clId="{F176C9A9-10E9-412F-9679-C32D0A1D6592}" dt="2022-02-01T16:31:52.872" v="920"/>
          <ac:spMkLst>
            <pc:docMk/>
            <pc:sldMk cId="625407443" sldId="533"/>
            <ac:spMk id="23" creationId="{F1FA99FF-1240-4085-84D5-EB9907392EEE}"/>
          </ac:spMkLst>
        </pc:spChg>
        <pc:spChg chg="add mod">
          <ac:chgData name="SOFÍA GONZÁLEZ CORREA" userId="032704dc-7279-4b80-a452-9867886fa0c9" providerId="ADAL" clId="{F176C9A9-10E9-412F-9679-C32D0A1D6592}" dt="2022-02-22T14:07:50.458" v="9430" actId="1038"/>
          <ac:spMkLst>
            <pc:docMk/>
            <pc:sldMk cId="625407443" sldId="533"/>
            <ac:spMk id="24" creationId="{AA670733-8C58-4ECD-81B3-02843A0DF511}"/>
          </ac:spMkLst>
        </pc:spChg>
        <pc:graphicFrameChg chg="add mod modGraphic">
          <ac:chgData name="SOFÍA GONZÁLEZ CORREA" userId="032704dc-7279-4b80-a452-9867886fa0c9" providerId="ADAL" clId="{F176C9A9-10E9-412F-9679-C32D0A1D6592}" dt="2022-02-22T08:36:39.075" v="9388" actId="207"/>
          <ac:graphicFrameMkLst>
            <pc:docMk/>
            <pc:sldMk cId="625407443" sldId="533"/>
            <ac:graphicFrameMk id="8" creationId="{95877E47-30F5-4686-B981-7538BF564143}"/>
          </ac:graphicFrameMkLst>
        </pc:graphicFrameChg>
        <pc:graphicFrameChg chg="add mod">
          <ac:chgData name="SOFÍA GONZÁLEZ CORREA" userId="032704dc-7279-4b80-a452-9867886fa0c9" providerId="ADAL" clId="{F176C9A9-10E9-412F-9679-C32D0A1D6592}" dt="2022-02-22T14:07:18.425" v="9428" actId="20577"/>
          <ac:graphicFrameMkLst>
            <pc:docMk/>
            <pc:sldMk cId="625407443" sldId="533"/>
            <ac:graphicFrameMk id="9" creationId="{19124865-F556-4752-9B26-8EDA118FBD37}"/>
          </ac:graphicFrameMkLst>
        </pc:graphicFrameChg>
        <pc:picChg chg="add mod">
          <ac:chgData name="SOFÍA GONZÁLEZ CORREA" userId="032704dc-7279-4b80-a452-9867886fa0c9" providerId="ADAL" clId="{F176C9A9-10E9-412F-9679-C32D0A1D6592}" dt="2022-02-01T17:13:56.954" v="1691"/>
          <ac:picMkLst>
            <pc:docMk/>
            <pc:sldMk cId="625407443" sldId="533"/>
            <ac:picMk id="25" creationId="{BFABE792-D4C4-4BF5-9BA4-9D0B300B83BF}"/>
          </ac:picMkLst>
        </pc:picChg>
        <pc:picChg chg="add mod">
          <ac:chgData name="SOFÍA GONZÁLEZ CORREA" userId="032704dc-7279-4b80-a452-9867886fa0c9" providerId="ADAL" clId="{F176C9A9-10E9-412F-9679-C32D0A1D6592}" dt="2022-02-01T17:13:56.954" v="1691"/>
          <ac:picMkLst>
            <pc:docMk/>
            <pc:sldMk cId="625407443" sldId="533"/>
            <ac:picMk id="26" creationId="{63040F3C-D8AC-491E-8CAD-E2E8B5E66E9D}"/>
          </ac:picMkLst>
        </pc:picChg>
      </pc:sldChg>
      <pc:sldChg chg="addSp delSp modSp add del mod ord modNotesTx">
        <pc:chgData name="SOFÍA GONZÁLEZ CORREA" userId="032704dc-7279-4b80-a452-9867886fa0c9" providerId="ADAL" clId="{F176C9A9-10E9-412F-9679-C32D0A1D6592}" dt="2022-02-02T16:44:54.483" v="3422" actId="2696"/>
        <pc:sldMkLst>
          <pc:docMk/>
          <pc:sldMk cId="2551905067" sldId="534"/>
        </pc:sldMkLst>
        <pc:spChg chg="del">
          <ac:chgData name="SOFÍA GONZÁLEZ CORREA" userId="032704dc-7279-4b80-a452-9867886fa0c9" providerId="ADAL" clId="{F176C9A9-10E9-412F-9679-C32D0A1D6592}" dt="2022-02-01T16:17:29.792" v="774" actId="478"/>
          <ac:spMkLst>
            <pc:docMk/>
            <pc:sldMk cId="2551905067" sldId="534"/>
            <ac:spMk id="2" creationId="{9E347138-DD7F-486D-AB86-AD1E14E4ADA5}"/>
          </ac:spMkLst>
        </pc:spChg>
        <pc:spChg chg="del mod">
          <ac:chgData name="SOFÍA GONZÁLEZ CORREA" userId="032704dc-7279-4b80-a452-9867886fa0c9" providerId="ADAL" clId="{F176C9A9-10E9-412F-9679-C32D0A1D6592}" dt="2022-02-01T16:17:11.791" v="762" actId="478"/>
          <ac:spMkLst>
            <pc:docMk/>
            <pc:sldMk cId="2551905067" sldId="534"/>
            <ac:spMk id="7" creationId="{35447015-2C32-45D9-BC05-B88033A7AE65}"/>
          </ac:spMkLst>
        </pc:spChg>
        <pc:spChg chg="del">
          <ac:chgData name="SOFÍA GONZÁLEZ CORREA" userId="032704dc-7279-4b80-a452-9867886fa0c9" providerId="ADAL" clId="{F176C9A9-10E9-412F-9679-C32D0A1D6592}" dt="2022-02-01T16:17:12.981" v="764" actId="478"/>
          <ac:spMkLst>
            <pc:docMk/>
            <pc:sldMk cId="2551905067" sldId="534"/>
            <ac:spMk id="11" creationId="{5A0E4C75-D4A3-440A-816D-CB60363CF329}"/>
          </ac:spMkLst>
        </pc:spChg>
        <pc:spChg chg="del">
          <ac:chgData name="SOFÍA GONZÁLEZ CORREA" userId="032704dc-7279-4b80-a452-9867886fa0c9" providerId="ADAL" clId="{F176C9A9-10E9-412F-9679-C32D0A1D6592}" dt="2022-02-01T16:17:06.430" v="757" actId="478"/>
          <ac:spMkLst>
            <pc:docMk/>
            <pc:sldMk cId="2551905067" sldId="534"/>
            <ac:spMk id="12" creationId="{5B5062E8-5447-492E-9A50-2228B1C8174F}"/>
          </ac:spMkLst>
        </pc:spChg>
        <pc:spChg chg="del mod">
          <ac:chgData name="SOFÍA GONZÁLEZ CORREA" userId="032704dc-7279-4b80-a452-9867886fa0c9" providerId="ADAL" clId="{F176C9A9-10E9-412F-9679-C32D0A1D6592}" dt="2022-02-01T16:17:10.451" v="760" actId="478"/>
          <ac:spMkLst>
            <pc:docMk/>
            <pc:sldMk cId="2551905067" sldId="534"/>
            <ac:spMk id="13" creationId="{3BB5508B-6FD8-4735-9E4F-C4C43F906CD9}"/>
          </ac:spMkLst>
        </pc:spChg>
        <pc:spChg chg="del">
          <ac:chgData name="SOFÍA GONZÁLEZ CORREA" userId="032704dc-7279-4b80-a452-9867886fa0c9" providerId="ADAL" clId="{F176C9A9-10E9-412F-9679-C32D0A1D6592}" dt="2022-02-01T16:17:06.850" v="758" actId="478"/>
          <ac:spMkLst>
            <pc:docMk/>
            <pc:sldMk cId="2551905067" sldId="534"/>
            <ac:spMk id="14" creationId="{93BAB56B-214B-4694-AA85-3276498F4C87}"/>
          </ac:spMkLst>
        </pc:spChg>
        <pc:spChg chg="del mod">
          <ac:chgData name="SOFÍA GONZÁLEZ CORREA" userId="032704dc-7279-4b80-a452-9867886fa0c9" providerId="ADAL" clId="{F176C9A9-10E9-412F-9679-C32D0A1D6592}" dt="2022-02-01T16:17:15.421" v="768" actId="478"/>
          <ac:spMkLst>
            <pc:docMk/>
            <pc:sldMk cId="2551905067" sldId="534"/>
            <ac:spMk id="15" creationId="{A281DA31-1944-46E3-B0DA-70AA1BB92401}"/>
          </ac:spMkLst>
        </pc:spChg>
        <pc:spChg chg="add del mod">
          <ac:chgData name="SOFÍA GONZÁLEZ CORREA" userId="032704dc-7279-4b80-a452-9867886fa0c9" providerId="ADAL" clId="{F176C9A9-10E9-412F-9679-C32D0A1D6592}" dt="2022-02-02T11:43:32.514" v="2677" actId="478"/>
          <ac:spMkLst>
            <pc:docMk/>
            <pc:sldMk cId="2551905067" sldId="534"/>
            <ac:spMk id="17" creationId="{53E28DE8-3D1C-4896-891E-B4E5B0C7CFB8}"/>
          </ac:spMkLst>
        </pc:spChg>
        <pc:spChg chg="add mod">
          <ac:chgData name="SOFÍA GONZÁLEZ CORREA" userId="032704dc-7279-4b80-a452-9867886fa0c9" providerId="ADAL" clId="{F176C9A9-10E9-412F-9679-C32D0A1D6592}" dt="2022-02-02T11:46:07.066" v="2683" actId="207"/>
          <ac:spMkLst>
            <pc:docMk/>
            <pc:sldMk cId="2551905067" sldId="534"/>
            <ac:spMk id="18" creationId="{F2F0302F-27D7-4C8B-A169-E57167E89437}"/>
          </ac:spMkLst>
        </pc:spChg>
        <pc:spChg chg="add mod">
          <ac:chgData name="SOFÍA GONZÁLEZ CORREA" userId="032704dc-7279-4b80-a452-9867886fa0c9" providerId="ADAL" clId="{F176C9A9-10E9-412F-9679-C32D0A1D6592}" dt="2022-02-01T16:17:26.181" v="773" actId="27636"/>
          <ac:spMkLst>
            <pc:docMk/>
            <pc:sldMk cId="2551905067" sldId="534"/>
            <ac:spMk id="20" creationId="{BAF69387-C87F-4243-ADDF-C8E590320682}"/>
          </ac:spMkLst>
        </pc:spChg>
        <pc:spChg chg="add mod">
          <ac:chgData name="SOFÍA GONZÁLEZ CORREA" userId="032704dc-7279-4b80-a452-9867886fa0c9" providerId="ADAL" clId="{F176C9A9-10E9-412F-9679-C32D0A1D6592}" dt="2022-02-02T11:43:53.812" v="2681" actId="1076"/>
          <ac:spMkLst>
            <pc:docMk/>
            <pc:sldMk cId="2551905067" sldId="534"/>
            <ac:spMk id="23" creationId="{280B0247-FCB4-459C-8CE4-2EB460DE252C}"/>
          </ac:spMkLst>
        </pc:spChg>
        <pc:spChg chg="add mod">
          <ac:chgData name="SOFÍA GONZÁLEZ CORREA" userId="032704dc-7279-4b80-a452-9867886fa0c9" providerId="ADAL" clId="{F176C9A9-10E9-412F-9679-C32D0A1D6592}" dt="2022-02-01T16:17:26.181" v="773" actId="27636"/>
          <ac:spMkLst>
            <pc:docMk/>
            <pc:sldMk cId="2551905067" sldId="534"/>
            <ac:spMk id="24" creationId="{605AADF0-93DA-42CF-A533-843D33BCDE1E}"/>
          </ac:spMkLst>
        </pc:spChg>
        <pc:spChg chg="add mod">
          <ac:chgData name="SOFÍA GONZÁLEZ CORREA" userId="032704dc-7279-4b80-a452-9867886fa0c9" providerId="ADAL" clId="{F176C9A9-10E9-412F-9679-C32D0A1D6592}" dt="2022-02-01T16:17:26.181" v="773" actId="27636"/>
          <ac:spMkLst>
            <pc:docMk/>
            <pc:sldMk cId="2551905067" sldId="534"/>
            <ac:spMk id="31" creationId="{550151F6-8826-4F21-B270-2202D6ABA917}"/>
          </ac:spMkLst>
        </pc:spChg>
        <pc:spChg chg="add mod">
          <ac:chgData name="SOFÍA GONZÁLEZ CORREA" userId="032704dc-7279-4b80-a452-9867886fa0c9" providerId="ADAL" clId="{F176C9A9-10E9-412F-9679-C32D0A1D6592}" dt="2022-02-01T16:17:26.181" v="773" actId="27636"/>
          <ac:spMkLst>
            <pc:docMk/>
            <pc:sldMk cId="2551905067" sldId="534"/>
            <ac:spMk id="32" creationId="{3B89181E-A62F-4919-BEAF-D7FB992FD3AD}"/>
          </ac:spMkLst>
        </pc:spChg>
        <pc:spChg chg="add del mod">
          <ac:chgData name="SOFÍA GONZÁLEZ CORREA" userId="032704dc-7279-4b80-a452-9867886fa0c9" providerId="ADAL" clId="{F176C9A9-10E9-412F-9679-C32D0A1D6592}" dt="2022-02-01T16:17:31.222" v="775" actId="478"/>
          <ac:spMkLst>
            <pc:docMk/>
            <pc:sldMk cId="2551905067" sldId="534"/>
            <ac:spMk id="33" creationId="{588AD31B-81EA-445F-80C0-C28A46F37431}"/>
          </ac:spMkLst>
        </pc:spChg>
        <pc:spChg chg="add mod">
          <ac:chgData name="SOFÍA GONZÁLEZ CORREA" userId="032704dc-7279-4b80-a452-9867886fa0c9" providerId="ADAL" clId="{F176C9A9-10E9-412F-9679-C32D0A1D6592}" dt="2022-02-02T11:46:04.791" v="2682" actId="207"/>
          <ac:spMkLst>
            <pc:docMk/>
            <pc:sldMk cId="2551905067" sldId="534"/>
            <ac:spMk id="33" creationId="{6D34800E-98B1-49E0-AF03-346DBB8C088F}"/>
          </ac:spMkLst>
        </pc:spChg>
        <pc:graphicFrameChg chg="add mod">
          <ac:chgData name="SOFÍA GONZÁLEZ CORREA" userId="032704dc-7279-4b80-a452-9867886fa0c9" providerId="ADAL" clId="{F176C9A9-10E9-412F-9679-C32D0A1D6592}" dt="2022-02-01T16:17:26.181" v="773" actId="27636"/>
          <ac:graphicFrameMkLst>
            <pc:docMk/>
            <pc:sldMk cId="2551905067" sldId="534"/>
            <ac:graphicFrameMk id="25" creationId="{1AA05B28-5B67-4112-BE9E-5039E49C80B4}"/>
          </ac:graphicFrameMkLst>
        </pc:graphicFrameChg>
        <pc:graphicFrameChg chg="add mod">
          <ac:chgData name="SOFÍA GONZÁLEZ CORREA" userId="032704dc-7279-4b80-a452-9867886fa0c9" providerId="ADAL" clId="{F176C9A9-10E9-412F-9679-C32D0A1D6592}" dt="2022-02-01T16:17:26.181" v="773" actId="27636"/>
          <ac:graphicFrameMkLst>
            <pc:docMk/>
            <pc:sldMk cId="2551905067" sldId="534"/>
            <ac:graphicFrameMk id="26" creationId="{8B7EF1E6-00BF-4BF0-AB9D-307A6882052F}"/>
          </ac:graphicFrameMkLst>
        </pc:graphicFrameChg>
        <pc:graphicFrameChg chg="add mod">
          <ac:chgData name="SOFÍA GONZÁLEZ CORREA" userId="032704dc-7279-4b80-a452-9867886fa0c9" providerId="ADAL" clId="{F176C9A9-10E9-412F-9679-C32D0A1D6592}" dt="2022-02-01T16:17:26.181" v="773" actId="27636"/>
          <ac:graphicFrameMkLst>
            <pc:docMk/>
            <pc:sldMk cId="2551905067" sldId="534"/>
            <ac:graphicFrameMk id="27" creationId="{46D03D53-F167-4E49-AC21-D90530DA54E1}"/>
          </ac:graphicFrameMkLst>
        </pc:graphicFrameChg>
        <pc:picChg chg="del">
          <ac:chgData name="SOFÍA GONZÁLEZ CORREA" userId="032704dc-7279-4b80-a452-9867886fa0c9" providerId="ADAL" clId="{F176C9A9-10E9-412F-9679-C32D0A1D6592}" dt="2022-02-01T16:17:05.941" v="756" actId="478"/>
          <ac:picMkLst>
            <pc:docMk/>
            <pc:sldMk cId="2551905067" sldId="534"/>
            <ac:picMk id="8" creationId="{75CA1EFE-181C-4F6E-9CE2-B821259D2CE7}"/>
          </ac:picMkLst>
        </pc:picChg>
        <pc:picChg chg="del">
          <ac:chgData name="SOFÍA GONZÁLEZ CORREA" userId="032704dc-7279-4b80-a452-9867886fa0c9" providerId="ADAL" clId="{F176C9A9-10E9-412F-9679-C32D0A1D6592}" dt="2022-02-01T16:17:14.641" v="767" actId="478"/>
          <ac:picMkLst>
            <pc:docMk/>
            <pc:sldMk cId="2551905067" sldId="534"/>
            <ac:picMk id="16" creationId="{02C9F8ED-9714-49D3-A28F-BC71E74DFE1B}"/>
          </ac:picMkLst>
        </pc:picChg>
        <pc:picChg chg="add mod">
          <ac:chgData name="SOFÍA GONZÁLEZ CORREA" userId="032704dc-7279-4b80-a452-9867886fa0c9" providerId="ADAL" clId="{F176C9A9-10E9-412F-9679-C32D0A1D6592}" dt="2022-02-01T16:17:26.181" v="773" actId="27636"/>
          <ac:picMkLst>
            <pc:docMk/>
            <pc:sldMk cId="2551905067" sldId="534"/>
            <ac:picMk id="19" creationId="{B791A427-BC38-4244-8904-7823FA3380C3}"/>
          </ac:picMkLst>
        </pc:picChg>
        <pc:picChg chg="add mod">
          <ac:chgData name="SOFÍA GONZÁLEZ CORREA" userId="032704dc-7279-4b80-a452-9867886fa0c9" providerId="ADAL" clId="{F176C9A9-10E9-412F-9679-C32D0A1D6592}" dt="2022-02-01T16:17:26.181" v="773" actId="27636"/>
          <ac:picMkLst>
            <pc:docMk/>
            <pc:sldMk cId="2551905067" sldId="534"/>
            <ac:picMk id="21" creationId="{9F2C06B2-AC4D-4AA6-927F-AA8AAC0D8262}"/>
          </ac:picMkLst>
        </pc:picChg>
        <pc:picChg chg="add mod">
          <ac:chgData name="SOFÍA GONZÁLEZ CORREA" userId="032704dc-7279-4b80-a452-9867886fa0c9" providerId="ADAL" clId="{F176C9A9-10E9-412F-9679-C32D0A1D6592}" dt="2022-02-01T16:17:26.181" v="773" actId="27636"/>
          <ac:picMkLst>
            <pc:docMk/>
            <pc:sldMk cId="2551905067" sldId="534"/>
            <ac:picMk id="22" creationId="{F38B5921-8059-45F1-BC86-E107CD03A532}"/>
          </ac:picMkLst>
        </pc:picChg>
        <pc:picChg chg="add mod">
          <ac:chgData name="SOFÍA GONZÁLEZ CORREA" userId="032704dc-7279-4b80-a452-9867886fa0c9" providerId="ADAL" clId="{F176C9A9-10E9-412F-9679-C32D0A1D6592}" dt="2022-02-01T16:17:26.181" v="773" actId="27636"/>
          <ac:picMkLst>
            <pc:docMk/>
            <pc:sldMk cId="2551905067" sldId="534"/>
            <ac:picMk id="28" creationId="{3B9BED15-9EB2-4387-A357-6E375B182AEC}"/>
          </ac:picMkLst>
        </pc:picChg>
        <pc:picChg chg="add mod">
          <ac:chgData name="SOFÍA GONZÁLEZ CORREA" userId="032704dc-7279-4b80-a452-9867886fa0c9" providerId="ADAL" clId="{F176C9A9-10E9-412F-9679-C32D0A1D6592}" dt="2022-02-01T16:17:26.181" v="773" actId="27636"/>
          <ac:picMkLst>
            <pc:docMk/>
            <pc:sldMk cId="2551905067" sldId="534"/>
            <ac:picMk id="29" creationId="{C60B1B36-21E3-49B3-AFEE-EA456C55987D}"/>
          </ac:picMkLst>
        </pc:picChg>
        <pc:picChg chg="add mod">
          <ac:chgData name="SOFÍA GONZÁLEZ CORREA" userId="032704dc-7279-4b80-a452-9867886fa0c9" providerId="ADAL" clId="{F176C9A9-10E9-412F-9679-C32D0A1D6592}" dt="2022-02-01T16:17:26.181" v="773" actId="27636"/>
          <ac:picMkLst>
            <pc:docMk/>
            <pc:sldMk cId="2551905067" sldId="534"/>
            <ac:picMk id="30" creationId="{A548CE1C-74A2-4A8B-BF12-8BF32868D44A}"/>
          </ac:picMkLst>
        </pc:picChg>
        <pc:picChg chg="add mod">
          <ac:chgData name="SOFÍA GONZÁLEZ CORREA" userId="032704dc-7279-4b80-a452-9867886fa0c9" providerId="ADAL" clId="{F176C9A9-10E9-412F-9679-C32D0A1D6592}" dt="2022-02-01T17:13:52.139" v="1688"/>
          <ac:picMkLst>
            <pc:docMk/>
            <pc:sldMk cId="2551905067" sldId="534"/>
            <ac:picMk id="34" creationId="{18F738A5-25F2-4FB4-9505-20C871FC1657}"/>
          </ac:picMkLst>
        </pc:picChg>
        <pc:picChg chg="add mod">
          <ac:chgData name="SOFÍA GONZÁLEZ CORREA" userId="032704dc-7279-4b80-a452-9867886fa0c9" providerId="ADAL" clId="{F176C9A9-10E9-412F-9679-C32D0A1D6592}" dt="2022-02-01T17:13:52.139" v="1688"/>
          <ac:picMkLst>
            <pc:docMk/>
            <pc:sldMk cId="2551905067" sldId="534"/>
            <ac:picMk id="35" creationId="{AFC74D85-3C9B-446F-B63E-534788717219}"/>
          </ac:picMkLst>
        </pc:picChg>
        <pc:cxnChg chg="del">
          <ac:chgData name="SOFÍA GONZÁLEZ CORREA" userId="032704dc-7279-4b80-a452-9867886fa0c9" providerId="ADAL" clId="{F176C9A9-10E9-412F-9679-C32D0A1D6592}" dt="2022-02-01T16:17:12.341" v="763" actId="478"/>
          <ac:cxnSpMkLst>
            <pc:docMk/>
            <pc:sldMk cId="2551905067" sldId="534"/>
            <ac:cxnSpMk id="9" creationId="{070EA3ED-688F-4F7F-A147-562695678E8D}"/>
          </ac:cxnSpMkLst>
        </pc:cxnChg>
        <pc:cxnChg chg="del">
          <ac:chgData name="SOFÍA GONZÁLEZ CORREA" userId="032704dc-7279-4b80-a452-9867886fa0c9" providerId="ADAL" clId="{F176C9A9-10E9-412F-9679-C32D0A1D6592}" dt="2022-02-01T16:17:13.511" v="765" actId="478"/>
          <ac:cxnSpMkLst>
            <pc:docMk/>
            <pc:sldMk cId="2551905067" sldId="534"/>
            <ac:cxnSpMk id="10" creationId="{89AD57D0-77A9-4F3F-AB60-270A20028B6E}"/>
          </ac:cxnSpMkLst>
        </pc:cxnChg>
      </pc:sldChg>
      <pc:sldChg chg="addSp delSp modSp add mod modTransition modAnim modNotesTx">
        <pc:chgData name="SOFÍA GONZÁLEZ CORREA" userId="032704dc-7279-4b80-a452-9867886fa0c9" providerId="ADAL" clId="{F176C9A9-10E9-412F-9679-C32D0A1D6592}" dt="2022-02-23T15:50:45.246" v="14838" actId="1076"/>
        <pc:sldMkLst>
          <pc:docMk/>
          <pc:sldMk cId="2941358460" sldId="535"/>
        </pc:sldMkLst>
        <pc:spChg chg="mod">
          <ac:chgData name="SOFÍA GONZÁLEZ CORREA" userId="032704dc-7279-4b80-a452-9867886fa0c9" providerId="ADAL" clId="{F176C9A9-10E9-412F-9679-C32D0A1D6592}" dt="2022-02-09T17:50:35.558" v="8466" actId="20577"/>
          <ac:spMkLst>
            <pc:docMk/>
            <pc:sldMk cId="2941358460" sldId="535"/>
            <ac:spMk id="2" creationId="{7C1859FA-AB7C-4C85-B17D-BA00E70A5AAC}"/>
          </ac:spMkLst>
        </pc:spChg>
        <pc:spChg chg="del">
          <ac:chgData name="SOFÍA GONZÁLEZ CORREA" userId="032704dc-7279-4b80-a452-9867886fa0c9" providerId="ADAL" clId="{F176C9A9-10E9-412F-9679-C32D0A1D6592}" dt="2022-02-01T16:33:38.288" v="996" actId="478"/>
          <ac:spMkLst>
            <pc:docMk/>
            <pc:sldMk cId="2941358460" sldId="535"/>
            <ac:spMk id="3" creationId="{1037EAC7-8B58-4288-AFEA-980DE55753A7}"/>
          </ac:spMkLst>
        </pc:spChg>
        <pc:spChg chg="add del mod">
          <ac:chgData name="SOFÍA GONZÁLEZ CORREA" userId="032704dc-7279-4b80-a452-9867886fa0c9" providerId="ADAL" clId="{F176C9A9-10E9-412F-9679-C32D0A1D6592}" dt="2022-02-22T14:08:28.425" v="9444" actId="478"/>
          <ac:spMkLst>
            <pc:docMk/>
            <pc:sldMk cId="2941358460" sldId="535"/>
            <ac:spMk id="7" creationId="{F3F31080-0D5F-4425-A38E-B015CE835AF4}"/>
          </ac:spMkLst>
        </pc:spChg>
        <pc:spChg chg="add mod">
          <ac:chgData name="SOFÍA GONZÁLEZ CORREA" userId="032704dc-7279-4b80-a452-9867886fa0c9" providerId="ADAL" clId="{F176C9A9-10E9-412F-9679-C32D0A1D6592}" dt="2022-02-22T14:21:27.346" v="9788" actId="1035"/>
          <ac:spMkLst>
            <pc:docMk/>
            <pc:sldMk cId="2941358460" sldId="535"/>
            <ac:spMk id="9" creationId="{D632B61E-DB75-4085-AF34-B4368C185D1F}"/>
          </ac:spMkLst>
        </pc:spChg>
        <pc:spChg chg="add mod">
          <ac:chgData name="SOFÍA GONZÁLEZ CORREA" userId="032704dc-7279-4b80-a452-9867886fa0c9" providerId="ADAL" clId="{F176C9A9-10E9-412F-9679-C32D0A1D6592}" dt="2022-02-22T14:21:27.346" v="9788" actId="1035"/>
          <ac:spMkLst>
            <pc:docMk/>
            <pc:sldMk cId="2941358460" sldId="535"/>
            <ac:spMk id="10" creationId="{8E32F5BD-D527-4BA1-AC93-C40A93824B66}"/>
          </ac:spMkLst>
        </pc:spChg>
        <pc:spChg chg="add mod">
          <ac:chgData name="SOFÍA GONZÁLEZ CORREA" userId="032704dc-7279-4b80-a452-9867886fa0c9" providerId="ADAL" clId="{F176C9A9-10E9-412F-9679-C32D0A1D6592}" dt="2022-02-22T14:21:27.346" v="9788" actId="1035"/>
          <ac:spMkLst>
            <pc:docMk/>
            <pc:sldMk cId="2941358460" sldId="535"/>
            <ac:spMk id="11" creationId="{734AD6CD-92E4-432C-8613-B7F54D40A950}"/>
          </ac:spMkLst>
        </pc:spChg>
        <pc:spChg chg="add mod">
          <ac:chgData name="SOFÍA GONZÁLEZ CORREA" userId="032704dc-7279-4b80-a452-9867886fa0c9" providerId="ADAL" clId="{F176C9A9-10E9-412F-9679-C32D0A1D6592}" dt="2022-02-22T14:21:27.346" v="9788" actId="1035"/>
          <ac:spMkLst>
            <pc:docMk/>
            <pc:sldMk cId="2941358460" sldId="535"/>
            <ac:spMk id="12" creationId="{EB5D0CBA-EA65-4846-9F26-7343E16532C7}"/>
          </ac:spMkLst>
        </pc:spChg>
        <pc:spChg chg="add mod">
          <ac:chgData name="SOFÍA GONZÁLEZ CORREA" userId="032704dc-7279-4b80-a452-9867886fa0c9" providerId="ADAL" clId="{F176C9A9-10E9-412F-9679-C32D0A1D6592}" dt="2022-02-22T14:21:27.346" v="9788" actId="1035"/>
          <ac:spMkLst>
            <pc:docMk/>
            <pc:sldMk cId="2941358460" sldId="535"/>
            <ac:spMk id="13" creationId="{47A1CF2A-2769-4B93-8944-A93458AFF638}"/>
          </ac:spMkLst>
        </pc:spChg>
        <pc:spChg chg="add mod">
          <ac:chgData name="SOFÍA GONZÁLEZ CORREA" userId="032704dc-7279-4b80-a452-9867886fa0c9" providerId="ADAL" clId="{F176C9A9-10E9-412F-9679-C32D0A1D6592}" dt="2022-02-22T14:21:27.346" v="9788" actId="1035"/>
          <ac:spMkLst>
            <pc:docMk/>
            <pc:sldMk cId="2941358460" sldId="535"/>
            <ac:spMk id="14" creationId="{3FABE23F-B087-4B5C-86C6-17541742F939}"/>
          </ac:spMkLst>
        </pc:spChg>
        <pc:spChg chg="add mod">
          <ac:chgData name="SOFÍA GONZÁLEZ CORREA" userId="032704dc-7279-4b80-a452-9867886fa0c9" providerId="ADAL" clId="{F176C9A9-10E9-412F-9679-C32D0A1D6592}" dt="2022-02-22T14:20:53.785" v="9764" actId="1038"/>
          <ac:spMkLst>
            <pc:docMk/>
            <pc:sldMk cId="2941358460" sldId="535"/>
            <ac:spMk id="15" creationId="{FD830269-7762-4748-8672-B8A567A74E3C}"/>
          </ac:spMkLst>
        </pc:spChg>
        <pc:spChg chg="add mod">
          <ac:chgData name="SOFÍA GONZÁLEZ CORREA" userId="032704dc-7279-4b80-a452-9867886fa0c9" providerId="ADAL" clId="{F176C9A9-10E9-412F-9679-C32D0A1D6592}" dt="2022-02-23T15:50:08.090" v="14826" actId="404"/>
          <ac:spMkLst>
            <pc:docMk/>
            <pc:sldMk cId="2941358460" sldId="535"/>
            <ac:spMk id="16" creationId="{533E3A99-071B-43E3-8128-AFD7AD2E28C7}"/>
          </ac:spMkLst>
        </pc:spChg>
        <pc:spChg chg="add mod">
          <ac:chgData name="SOFÍA GONZÁLEZ CORREA" userId="032704dc-7279-4b80-a452-9867886fa0c9" providerId="ADAL" clId="{F176C9A9-10E9-412F-9679-C32D0A1D6592}" dt="2022-02-22T14:20:53.785" v="9764" actId="1038"/>
          <ac:spMkLst>
            <pc:docMk/>
            <pc:sldMk cId="2941358460" sldId="535"/>
            <ac:spMk id="17" creationId="{63A2A8B2-4485-4FC1-9CA8-5265D14E6EBD}"/>
          </ac:spMkLst>
        </pc:spChg>
        <pc:spChg chg="add mod">
          <ac:chgData name="SOFÍA GONZÁLEZ CORREA" userId="032704dc-7279-4b80-a452-9867886fa0c9" providerId="ADAL" clId="{F176C9A9-10E9-412F-9679-C32D0A1D6592}" dt="2022-02-22T14:21:27.346" v="9788" actId="1035"/>
          <ac:spMkLst>
            <pc:docMk/>
            <pc:sldMk cId="2941358460" sldId="535"/>
            <ac:spMk id="18" creationId="{03E08BBB-150D-4B75-88DD-C7AC599A3FFA}"/>
          </ac:spMkLst>
        </pc:spChg>
        <pc:spChg chg="add mod">
          <ac:chgData name="SOFÍA GONZÁLEZ CORREA" userId="032704dc-7279-4b80-a452-9867886fa0c9" providerId="ADAL" clId="{F176C9A9-10E9-412F-9679-C32D0A1D6592}" dt="2022-02-23T15:50:13.532" v="14828" actId="404"/>
          <ac:spMkLst>
            <pc:docMk/>
            <pc:sldMk cId="2941358460" sldId="535"/>
            <ac:spMk id="19" creationId="{8F9870BD-1FC3-45EE-B6D0-AF35C989C593}"/>
          </ac:spMkLst>
        </pc:spChg>
        <pc:spChg chg="add mod">
          <ac:chgData name="SOFÍA GONZÁLEZ CORREA" userId="032704dc-7279-4b80-a452-9867886fa0c9" providerId="ADAL" clId="{F176C9A9-10E9-412F-9679-C32D0A1D6592}" dt="2022-02-23T15:50:20.875" v="14832" actId="1076"/>
          <ac:spMkLst>
            <pc:docMk/>
            <pc:sldMk cId="2941358460" sldId="535"/>
            <ac:spMk id="20" creationId="{51079963-1CEB-4581-BF9D-465BC244E294}"/>
          </ac:spMkLst>
        </pc:spChg>
        <pc:spChg chg="add mod">
          <ac:chgData name="SOFÍA GONZÁLEZ CORREA" userId="032704dc-7279-4b80-a452-9867886fa0c9" providerId="ADAL" clId="{F176C9A9-10E9-412F-9679-C32D0A1D6592}" dt="2022-02-23T15:50:24.846" v="14834" actId="1076"/>
          <ac:spMkLst>
            <pc:docMk/>
            <pc:sldMk cId="2941358460" sldId="535"/>
            <ac:spMk id="21" creationId="{EF673EE1-111E-4BEF-9AF8-9A015E38F0FF}"/>
          </ac:spMkLst>
        </pc:spChg>
        <pc:spChg chg="add mod">
          <ac:chgData name="SOFÍA GONZÁLEZ CORREA" userId="032704dc-7279-4b80-a452-9867886fa0c9" providerId="ADAL" clId="{F176C9A9-10E9-412F-9679-C32D0A1D6592}" dt="2022-02-22T14:21:27.346" v="9788" actId="1035"/>
          <ac:spMkLst>
            <pc:docMk/>
            <pc:sldMk cId="2941358460" sldId="535"/>
            <ac:spMk id="22" creationId="{DC953403-0F91-4833-9C9E-CDE18BDFAC49}"/>
          </ac:spMkLst>
        </pc:spChg>
        <pc:spChg chg="add mod">
          <ac:chgData name="SOFÍA GONZÁLEZ CORREA" userId="032704dc-7279-4b80-a452-9867886fa0c9" providerId="ADAL" clId="{F176C9A9-10E9-412F-9679-C32D0A1D6592}" dt="2022-02-22T14:20:53.785" v="9764" actId="1038"/>
          <ac:spMkLst>
            <pc:docMk/>
            <pc:sldMk cId="2941358460" sldId="535"/>
            <ac:spMk id="23" creationId="{F5157DB3-EE93-4376-911A-416D73F40742}"/>
          </ac:spMkLst>
        </pc:spChg>
        <pc:spChg chg="add mod">
          <ac:chgData name="SOFÍA GONZÁLEZ CORREA" userId="032704dc-7279-4b80-a452-9867886fa0c9" providerId="ADAL" clId="{F176C9A9-10E9-412F-9679-C32D0A1D6592}" dt="2022-02-22T14:21:27.346" v="9788" actId="1035"/>
          <ac:spMkLst>
            <pc:docMk/>
            <pc:sldMk cId="2941358460" sldId="535"/>
            <ac:spMk id="24" creationId="{413FC181-F3C6-4E69-B808-4C52A6BC227F}"/>
          </ac:spMkLst>
        </pc:spChg>
        <pc:spChg chg="add mod">
          <ac:chgData name="SOFÍA GONZÁLEZ CORREA" userId="032704dc-7279-4b80-a452-9867886fa0c9" providerId="ADAL" clId="{F176C9A9-10E9-412F-9679-C32D0A1D6592}" dt="2022-02-22T14:21:27.346" v="9788" actId="1035"/>
          <ac:spMkLst>
            <pc:docMk/>
            <pc:sldMk cId="2941358460" sldId="535"/>
            <ac:spMk id="26" creationId="{AFE47AD4-C349-4F6E-80E5-AE03D0D1490C}"/>
          </ac:spMkLst>
        </pc:spChg>
        <pc:spChg chg="add mod">
          <ac:chgData name="SOFÍA GONZÁLEZ CORREA" userId="032704dc-7279-4b80-a452-9867886fa0c9" providerId="ADAL" clId="{F176C9A9-10E9-412F-9679-C32D0A1D6592}" dt="2022-02-22T14:21:27.346" v="9788" actId="1035"/>
          <ac:spMkLst>
            <pc:docMk/>
            <pc:sldMk cId="2941358460" sldId="535"/>
            <ac:spMk id="27" creationId="{DD45BF54-761F-4A21-B054-C6D1FF865EAF}"/>
          </ac:spMkLst>
        </pc:spChg>
        <pc:spChg chg="add mod">
          <ac:chgData name="SOFÍA GONZÁLEZ CORREA" userId="032704dc-7279-4b80-a452-9867886fa0c9" providerId="ADAL" clId="{F176C9A9-10E9-412F-9679-C32D0A1D6592}" dt="2022-02-22T14:20:53.785" v="9764" actId="1038"/>
          <ac:spMkLst>
            <pc:docMk/>
            <pc:sldMk cId="2941358460" sldId="535"/>
            <ac:spMk id="28" creationId="{AA645C16-2F09-4EDC-8807-0042B5E9BAA7}"/>
          </ac:spMkLst>
        </pc:spChg>
        <pc:spChg chg="add mod">
          <ac:chgData name="SOFÍA GONZÁLEZ CORREA" userId="032704dc-7279-4b80-a452-9867886fa0c9" providerId="ADAL" clId="{F176C9A9-10E9-412F-9679-C32D0A1D6592}" dt="2022-02-22T14:20:53.785" v="9764" actId="1038"/>
          <ac:spMkLst>
            <pc:docMk/>
            <pc:sldMk cId="2941358460" sldId="535"/>
            <ac:spMk id="29" creationId="{32ED125A-A0C8-4D07-8A70-A14C63CAE7DC}"/>
          </ac:spMkLst>
        </pc:spChg>
        <pc:spChg chg="add mod">
          <ac:chgData name="SOFÍA GONZÁLEZ CORREA" userId="032704dc-7279-4b80-a452-9867886fa0c9" providerId="ADAL" clId="{F176C9A9-10E9-412F-9679-C32D0A1D6592}" dt="2022-02-22T14:20:53.785" v="9764" actId="1038"/>
          <ac:spMkLst>
            <pc:docMk/>
            <pc:sldMk cId="2941358460" sldId="535"/>
            <ac:spMk id="30" creationId="{1AFA4508-75C6-49AD-9A4B-808BD1B2D6E3}"/>
          </ac:spMkLst>
        </pc:spChg>
        <pc:spChg chg="add mod">
          <ac:chgData name="SOFÍA GONZÁLEZ CORREA" userId="032704dc-7279-4b80-a452-9867886fa0c9" providerId="ADAL" clId="{F176C9A9-10E9-412F-9679-C32D0A1D6592}" dt="2022-02-22T14:20:53.785" v="9764" actId="1038"/>
          <ac:spMkLst>
            <pc:docMk/>
            <pc:sldMk cId="2941358460" sldId="535"/>
            <ac:spMk id="31" creationId="{3CCB1AA8-5CA4-47B1-A84A-39756B927441}"/>
          </ac:spMkLst>
        </pc:spChg>
        <pc:spChg chg="add mod">
          <ac:chgData name="SOFÍA GONZÁLEZ CORREA" userId="032704dc-7279-4b80-a452-9867886fa0c9" providerId="ADAL" clId="{F176C9A9-10E9-412F-9679-C32D0A1D6592}" dt="2022-02-22T14:20:53.785" v="9764" actId="1038"/>
          <ac:spMkLst>
            <pc:docMk/>
            <pc:sldMk cId="2941358460" sldId="535"/>
            <ac:spMk id="32" creationId="{57A77C39-0BD2-47FE-882A-BFF38EE2D087}"/>
          </ac:spMkLst>
        </pc:spChg>
        <pc:spChg chg="add mod">
          <ac:chgData name="SOFÍA GONZÁLEZ CORREA" userId="032704dc-7279-4b80-a452-9867886fa0c9" providerId="ADAL" clId="{F176C9A9-10E9-412F-9679-C32D0A1D6592}" dt="2022-02-22T14:20:53.785" v="9764" actId="1038"/>
          <ac:spMkLst>
            <pc:docMk/>
            <pc:sldMk cId="2941358460" sldId="535"/>
            <ac:spMk id="33" creationId="{428A48CF-FECB-4CA0-944D-957B7C28FD55}"/>
          </ac:spMkLst>
        </pc:spChg>
        <pc:spChg chg="add mod">
          <ac:chgData name="SOFÍA GONZÁLEZ CORREA" userId="032704dc-7279-4b80-a452-9867886fa0c9" providerId="ADAL" clId="{F176C9A9-10E9-412F-9679-C32D0A1D6592}" dt="2022-02-22T14:20:53.785" v="9764" actId="1038"/>
          <ac:spMkLst>
            <pc:docMk/>
            <pc:sldMk cId="2941358460" sldId="535"/>
            <ac:spMk id="34" creationId="{B0F42C36-BC75-4699-A00D-73762D189677}"/>
          </ac:spMkLst>
        </pc:spChg>
        <pc:spChg chg="add mod">
          <ac:chgData name="SOFÍA GONZÁLEZ CORREA" userId="032704dc-7279-4b80-a452-9867886fa0c9" providerId="ADAL" clId="{F176C9A9-10E9-412F-9679-C32D0A1D6592}" dt="2022-02-23T15:50:10.715" v="14827" actId="404"/>
          <ac:spMkLst>
            <pc:docMk/>
            <pc:sldMk cId="2941358460" sldId="535"/>
            <ac:spMk id="39" creationId="{C4EF40B2-3202-4A6C-85C4-89AB271C1853}"/>
          </ac:spMkLst>
        </pc:spChg>
        <pc:spChg chg="add mod">
          <ac:chgData name="SOFÍA GONZÁLEZ CORREA" userId="032704dc-7279-4b80-a452-9867886fa0c9" providerId="ADAL" clId="{F176C9A9-10E9-412F-9679-C32D0A1D6592}" dt="2022-02-23T15:49:46.244" v="14821" actId="1076"/>
          <ac:spMkLst>
            <pc:docMk/>
            <pc:sldMk cId="2941358460" sldId="535"/>
            <ac:spMk id="40" creationId="{2C7F1A3C-79B9-4652-BD7B-E645C8ADBF8D}"/>
          </ac:spMkLst>
        </pc:spChg>
        <pc:spChg chg="add del mod">
          <ac:chgData name="SOFÍA GONZÁLEZ CORREA" userId="032704dc-7279-4b80-a452-9867886fa0c9" providerId="ADAL" clId="{F176C9A9-10E9-412F-9679-C32D0A1D6592}" dt="2022-02-23T15:49:54.346" v="14824" actId="478"/>
          <ac:spMkLst>
            <pc:docMk/>
            <pc:sldMk cId="2941358460" sldId="535"/>
            <ac:spMk id="42" creationId="{69148366-B256-427E-8E10-3855E6F87567}"/>
          </ac:spMkLst>
        </pc:spChg>
        <pc:spChg chg="add del mod">
          <ac:chgData name="SOFÍA GONZÁLEZ CORREA" userId="032704dc-7279-4b80-a452-9867886fa0c9" providerId="ADAL" clId="{F176C9A9-10E9-412F-9679-C32D0A1D6592}" dt="2022-02-22T14:18:57.439" v="9653" actId="478"/>
          <ac:spMkLst>
            <pc:docMk/>
            <pc:sldMk cId="2941358460" sldId="535"/>
            <ac:spMk id="43" creationId="{3D03343D-8364-478D-AF9D-F0B31076832D}"/>
          </ac:spMkLst>
        </pc:spChg>
        <pc:spChg chg="add mod">
          <ac:chgData name="SOFÍA GONZÁLEZ CORREA" userId="032704dc-7279-4b80-a452-9867886fa0c9" providerId="ADAL" clId="{F176C9A9-10E9-412F-9679-C32D0A1D6592}" dt="2022-02-23T15:50:45.246" v="14838" actId="1076"/>
          <ac:spMkLst>
            <pc:docMk/>
            <pc:sldMk cId="2941358460" sldId="535"/>
            <ac:spMk id="49" creationId="{D963D163-33A1-4AA9-A82D-79A334D82587}"/>
          </ac:spMkLst>
        </pc:spChg>
        <pc:spChg chg="add mod">
          <ac:chgData name="SOFÍA GONZÁLEZ CORREA" userId="032704dc-7279-4b80-a452-9867886fa0c9" providerId="ADAL" clId="{F176C9A9-10E9-412F-9679-C32D0A1D6592}" dt="2022-02-23T15:49:52.466" v="14823" actId="1076"/>
          <ac:spMkLst>
            <pc:docMk/>
            <pc:sldMk cId="2941358460" sldId="535"/>
            <ac:spMk id="50" creationId="{488914DF-FCC1-46BF-9BE1-1F9A4AF37BF6}"/>
          </ac:spMkLst>
        </pc:spChg>
        <pc:spChg chg="add mod">
          <ac:chgData name="SOFÍA GONZÁLEZ CORREA" userId="032704dc-7279-4b80-a452-9867886fa0c9" providerId="ADAL" clId="{F176C9A9-10E9-412F-9679-C32D0A1D6592}" dt="2022-02-23T15:50:32.094" v="14837" actId="14100"/>
          <ac:spMkLst>
            <pc:docMk/>
            <pc:sldMk cId="2941358460" sldId="535"/>
            <ac:spMk id="51" creationId="{C75108D1-5955-4782-9057-6C40882F66E9}"/>
          </ac:spMkLst>
        </pc:spChg>
        <pc:spChg chg="add mod">
          <ac:chgData name="SOFÍA GONZÁLEZ CORREA" userId="032704dc-7279-4b80-a452-9867886fa0c9" providerId="ADAL" clId="{F176C9A9-10E9-412F-9679-C32D0A1D6592}" dt="2022-02-23T15:49:40.819" v="14820" actId="1076"/>
          <ac:spMkLst>
            <pc:docMk/>
            <pc:sldMk cId="2941358460" sldId="535"/>
            <ac:spMk id="52" creationId="{2D37D408-C7FF-4EBD-9509-E69B61B2B2FA}"/>
          </ac:spMkLst>
        </pc:spChg>
        <pc:picChg chg="add mod">
          <ac:chgData name="SOFÍA GONZÁLEZ CORREA" userId="032704dc-7279-4b80-a452-9867886fa0c9" providerId="ADAL" clId="{F176C9A9-10E9-412F-9679-C32D0A1D6592}" dt="2022-02-22T14:21:27.346" v="9788" actId="1035"/>
          <ac:picMkLst>
            <pc:docMk/>
            <pc:sldMk cId="2941358460" sldId="535"/>
            <ac:picMk id="8" creationId="{F0423473-B213-4ED5-A532-EBE3466B49AE}"/>
          </ac:picMkLst>
        </pc:picChg>
        <pc:picChg chg="add mod">
          <ac:chgData name="SOFÍA GONZÁLEZ CORREA" userId="032704dc-7279-4b80-a452-9867886fa0c9" providerId="ADAL" clId="{F176C9A9-10E9-412F-9679-C32D0A1D6592}" dt="2022-02-22T14:20:53.785" v="9764" actId="1038"/>
          <ac:picMkLst>
            <pc:docMk/>
            <pc:sldMk cId="2941358460" sldId="535"/>
            <ac:picMk id="37" creationId="{2225E76A-3A21-4F83-B914-BC395462C406}"/>
          </ac:picMkLst>
        </pc:picChg>
        <pc:picChg chg="add mod">
          <ac:chgData name="SOFÍA GONZÁLEZ CORREA" userId="032704dc-7279-4b80-a452-9867886fa0c9" providerId="ADAL" clId="{F176C9A9-10E9-412F-9679-C32D0A1D6592}" dt="2022-02-22T14:20:53.785" v="9764" actId="1038"/>
          <ac:picMkLst>
            <pc:docMk/>
            <pc:sldMk cId="2941358460" sldId="535"/>
            <ac:picMk id="38" creationId="{FD1E0FCE-9856-4598-9674-F48832544553}"/>
          </ac:picMkLst>
        </pc:picChg>
        <pc:picChg chg="add mod">
          <ac:chgData name="SOFÍA GONZÁLEZ CORREA" userId="032704dc-7279-4b80-a452-9867886fa0c9" providerId="ADAL" clId="{F176C9A9-10E9-412F-9679-C32D0A1D6592}" dt="2022-02-01T17:13:59.105" v="1693"/>
          <ac:picMkLst>
            <pc:docMk/>
            <pc:sldMk cId="2941358460" sldId="535"/>
            <ac:picMk id="41" creationId="{37DBD738-CA5E-420F-A928-C5B9E0E13100}"/>
          </ac:picMkLst>
        </pc:picChg>
        <pc:picChg chg="add mod">
          <ac:chgData name="SOFÍA GONZÁLEZ CORREA" userId="032704dc-7279-4b80-a452-9867886fa0c9" providerId="ADAL" clId="{F176C9A9-10E9-412F-9679-C32D0A1D6592}" dt="2022-02-01T17:13:59.105" v="1693"/>
          <ac:picMkLst>
            <pc:docMk/>
            <pc:sldMk cId="2941358460" sldId="535"/>
            <ac:picMk id="42" creationId="{7018820D-947F-4189-BB65-F63AC83F05A9}"/>
          </ac:picMkLst>
        </pc:picChg>
        <pc:cxnChg chg="add mod">
          <ac:chgData name="SOFÍA GONZÁLEZ CORREA" userId="032704dc-7279-4b80-a452-9867886fa0c9" providerId="ADAL" clId="{F176C9A9-10E9-412F-9679-C32D0A1D6592}" dt="2022-02-22T14:21:32.560" v="9789" actId="1076"/>
          <ac:cxnSpMkLst>
            <pc:docMk/>
            <pc:sldMk cId="2941358460" sldId="535"/>
            <ac:cxnSpMk id="25" creationId="{CB840BE9-E88E-4031-9ABC-FC450A87BB13}"/>
          </ac:cxnSpMkLst>
        </pc:cxnChg>
        <pc:cxnChg chg="add mod">
          <ac:chgData name="SOFÍA GONZÁLEZ CORREA" userId="032704dc-7279-4b80-a452-9867886fa0c9" providerId="ADAL" clId="{F176C9A9-10E9-412F-9679-C32D0A1D6592}" dt="2022-02-22T14:20:53.785" v="9764" actId="1038"/>
          <ac:cxnSpMkLst>
            <pc:docMk/>
            <pc:sldMk cId="2941358460" sldId="535"/>
            <ac:cxnSpMk id="35" creationId="{CA48083F-42EE-4614-8E3E-A6171CCD14A0}"/>
          </ac:cxnSpMkLst>
        </pc:cxnChg>
        <pc:cxnChg chg="add mod">
          <ac:chgData name="SOFÍA GONZÁLEZ CORREA" userId="032704dc-7279-4b80-a452-9867886fa0c9" providerId="ADAL" clId="{F176C9A9-10E9-412F-9679-C32D0A1D6592}" dt="2022-02-22T14:20:53.785" v="9764" actId="1038"/>
          <ac:cxnSpMkLst>
            <pc:docMk/>
            <pc:sldMk cId="2941358460" sldId="535"/>
            <ac:cxnSpMk id="36" creationId="{8D9642ED-A6D9-48B3-9AC9-D6BDE60D833A}"/>
          </ac:cxnSpMkLst>
        </pc:cxnChg>
      </pc:sldChg>
      <pc:sldChg chg="addSp delSp modSp add mod modTransition modNotesTx">
        <pc:chgData name="SOFÍA GONZÁLEZ CORREA" userId="032704dc-7279-4b80-a452-9867886fa0c9" providerId="ADAL" clId="{F176C9A9-10E9-412F-9679-C32D0A1D6592}" dt="2022-02-22T14:37:17.090" v="9951" actId="20577"/>
        <pc:sldMkLst>
          <pc:docMk/>
          <pc:sldMk cId="2321058011" sldId="536"/>
        </pc:sldMkLst>
        <pc:spChg chg="mod">
          <ac:chgData name="SOFÍA GONZÁLEZ CORREA" userId="032704dc-7279-4b80-a452-9867886fa0c9" providerId="ADAL" clId="{F176C9A9-10E9-412F-9679-C32D0A1D6592}" dt="2022-02-09T17:50:39.316" v="8467" actId="20577"/>
          <ac:spMkLst>
            <pc:docMk/>
            <pc:sldMk cId="2321058011" sldId="536"/>
            <ac:spMk id="2" creationId="{7C1859FA-AB7C-4C85-B17D-BA00E70A5AAC}"/>
          </ac:spMkLst>
        </pc:spChg>
        <pc:spChg chg="del mod">
          <ac:chgData name="SOFÍA GONZÁLEZ CORREA" userId="032704dc-7279-4b80-a452-9867886fa0c9" providerId="ADAL" clId="{F176C9A9-10E9-412F-9679-C32D0A1D6592}" dt="2022-02-01T16:34:43.873" v="1001" actId="478"/>
          <ac:spMkLst>
            <pc:docMk/>
            <pc:sldMk cId="2321058011" sldId="536"/>
            <ac:spMk id="3" creationId="{1037EAC7-8B58-4288-AFEA-980DE55753A7}"/>
          </ac:spMkLst>
        </pc:spChg>
        <pc:spChg chg="mod">
          <ac:chgData name="SOFÍA GONZÁLEZ CORREA" userId="032704dc-7279-4b80-a452-9867886fa0c9" providerId="ADAL" clId="{F176C9A9-10E9-412F-9679-C32D0A1D6592}" dt="2022-02-01T16:34:44.763" v="1002"/>
          <ac:spMkLst>
            <pc:docMk/>
            <pc:sldMk cId="2321058011" sldId="536"/>
            <ac:spMk id="15" creationId="{9A3536D7-5478-4060-809B-C728B496DEF4}"/>
          </ac:spMkLst>
        </pc:spChg>
        <pc:spChg chg="mod">
          <ac:chgData name="SOFÍA GONZÁLEZ CORREA" userId="032704dc-7279-4b80-a452-9867886fa0c9" providerId="ADAL" clId="{F176C9A9-10E9-412F-9679-C32D0A1D6592}" dt="2022-02-01T16:34:44.763" v="1002"/>
          <ac:spMkLst>
            <pc:docMk/>
            <pc:sldMk cId="2321058011" sldId="536"/>
            <ac:spMk id="16" creationId="{0A4A618A-682D-460F-854F-48EABA0C142A}"/>
          </ac:spMkLst>
        </pc:spChg>
        <pc:spChg chg="mod">
          <ac:chgData name="SOFÍA GONZÁLEZ CORREA" userId="032704dc-7279-4b80-a452-9867886fa0c9" providerId="ADAL" clId="{F176C9A9-10E9-412F-9679-C32D0A1D6592}" dt="2022-02-01T16:34:44.763" v="1002"/>
          <ac:spMkLst>
            <pc:docMk/>
            <pc:sldMk cId="2321058011" sldId="536"/>
            <ac:spMk id="17" creationId="{CA783D0A-DA40-415E-BCA1-8D2FA5834F6E}"/>
          </ac:spMkLst>
        </pc:spChg>
        <pc:spChg chg="mod">
          <ac:chgData name="SOFÍA GONZÁLEZ CORREA" userId="032704dc-7279-4b80-a452-9867886fa0c9" providerId="ADAL" clId="{F176C9A9-10E9-412F-9679-C32D0A1D6592}" dt="2022-02-22T14:24:10.881" v="9811" actId="20577"/>
          <ac:spMkLst>
            <pc:docMk/>
            <pc:sldMk cId="2321058011" sldId="536"/>
            <ac:spMk id="18" creationId="{37A42B72-0558-44C2-A3AC-39BBE4215CD8}"/>
          </ac:spMkLst>
        </pc:spChg>
        <pc:spChg chg="mod">
          <ac:chgData name="SOFÍA GONZÁLEZ CORREA" userId="032704dc-7279-4b80-a452-9867886fa0c9" providerId="ADAL" clId="{F176C9A9-10E9-412F-9679-C32D0A1D6592}" dt="2022-02-22T14:24:20.296" v="9828" actId="14100"/>
          <ac:spMkLst>
            <pc:docMk/>
            <pc:sldMk cId="2321058011" sldId="536"/>
            <ac:spMk id="19" creationId="{FA01659D-0592-4935-9DE8-0A37874C5BF5}"/>
          </ac:spMkLst>
        </pc:spChg>
        <pc:spChg chg="mod">
          <ac:chgData name="SOFÍA GONZÁLEZ CORREA" userId="032704dc-7279-4b80-a452-9867886fa0c9" providerId="ADAL" clId="{F176C9A9-10E9-412F-9679-C32D0A1D6592}" dt="2022-02-22T14:24:49.627" v="9840" actId="1076"/>
          <ac:spMkLst>
            <pc:docMk/>
            <pc:sldMk cId="2321058011" sldId="536"/>
            <ac:spMk id="20" creationId="{7C9B05D4-AEF7-4B95-B600-129300B52329}"/>
          </ac:spMkLst>
        </pc:spChg>
        <pc:spChg chg="mod">
          <ac:chgData name="SOFÍA GONZÁLEZ CORREA" userId="032704dc-7279-4b80-a452-9867886fa0c9" providerId="ADAL" clId="{F176C9A9-10E9-412F-9679-C32D0A1D6592}" dt="2022-02-01T16:34:44.763" v="1002"/>
          <ac:spMkLst>
            <pc:docMk/>
            <pc:sldMk cId="2321058011" sldId="536"/>
            <ac:spMk id="22" creationId="{E1B6AAD8-A152-41C5-A25E-84AEB71EDFDA}"/>
          </ac:spMkLst>
        </pc:spChg>
        <pc:spChg chg="mod">
          <ac:chgData name="SOFÍA GONZÁLEZ CORREA" userId="032704dc-7279-4b80-a452-9867886fa0c9" providerId="ADAL" clId="{F176C9A9-10E9-412F-9679-C32D0A1D6592}" dt="2022-02-01T16:34:44.763" v="1002"/>
          <ac:spMkLst>
            <pc:docMk/>
            <pc:sldMk cId="2321058011" sldId="536"/>
            <ac:spMk id="35" creationId="{A15445A7-CB98-42AC-8C61-1B36A9EF5296}"/>
          </ac:spMkLst>
        </pc:spChg>
        <pc:spChg chg="mod">
          <ac:chgData name="SOFÍA GONZÁLEZ CORREA" userId="032704dc-7279-4b80-a452-9867886fa0c9" providerId="ADAL" clId="{F176C9A9-10E9-412F-9679-C32D0A1D6592}" dt="2022-02-01T16:34:44.763" v="1002"/>
          <ac:spMkLst>
            <pc:docMk/>
            <pc:sldMk cId="2321058011" sldId="536"/>
            <ac:spMk id="47" creationId="{0B892693-9180-4915-AA0B-F82B8F1A3E35}"/>
          </ac:spMkLst>
        </pc:spChg>
        <pc:spChg chg="mod">
          <ac:chgData name="SOFÍA GONZÁLEZ CORREA" userId="032704dc-7279-4b80-a452-9867886fa0c9" providerId="ADAL" clId="{F176C9A9-10E9-412F-9679-C32D0A1D6592}" dt="2022-02-01T16:34:44.763" v="1002"/>
          <ac:spMkLst>
            <pc:docMk/>
            <pc:sldMk cId="2321058011" sldId="536"/>
            <ac:spMk id="74" creationId="{34E34BBD-3112-4B2E-A116-58B84F37C3EA}"/>
          </ac:spMkLst>
        </pc:spChg>
        <pc:spChg chg="mod">
          <ac:chgData name="SOFÍA GONZÁLEZ CORREA" userId="032704dc-7279-4b80-a452-9867886fa0c9" providerId="ADAL" clId="{F176C9A9-10E9-412F-9679-C32D0A1D6592}" dt="2022-02-01T16:34:44.763" v="1002"/>
          <ac:spMkLst>
            <pc:docMk/>
            <pc:sldMk cId="2321058011" sldId="536"/>
            <ac:spMk id="82" creationId="{C366FBB5-15A4-4FA2-B911-9F834C5528DD}"/>
          </ac:spMkLst>
        </pc:spChg>
        <pc:spChg chg="mod">
          <ac:chgData name="SOFÍA GONZÁLEZ CORREA" userId="032704dc-7279-4b80-a452-9867886fa0c9" providerId="ADAL" clId="{F176C9A9-10E9-412F-9679-C32D0A1D6592}" dt="2022-02-01T16:34:44.763" v="1002"/>
          <ac:spMkLst>
            <pc:docMk/>
            <pc:sldMk cId="2321058011" sldId="536"/>
            <ac:spMk id="85" creationId="{21A6B5E7-BEA4-4E77-B6C3-EED63FEB6F70}"/>
          </ac:spMkLst>
        </pc:spChg>
        <pc:spChg chg="mod">
          <ac:chgData name="SOFÍA GONZÁLEZ CORREA" userId="032704dc-7279-4b80-a452-9867886fa0c9" providerId="ADAL" clId="{F176C9A9-10E9-412F-9679-C32D0A1D6592}" dt="2022-02-01T16:34:44.763" v="1002"/>
          <ac:spMkLst>
            <pc:docMk/>
            <pc:sldMk cId="2321058011" sldId="536"/>
            <ac:spMk id="86" creationId="{6980E057-912F-4960-8FC5-4E8C2ACD050E}"/>
          </ac:spMkLst>
        </pc:spChg>
        <pc:spChg chg="mod">
          <ac:chgData name="SOFÍA GONZÁLEZ CORREA" userId="032704dc-7279-4b80-a452-9867886fa0c9" providerId="ADAL" clId="{F176C9A9-10E9-412F-9679-C32D0A1D6592}" dt="2022-02-01T16:34:44.763" v="1002"/>
          <ac:spMkLst>
            <pc:docMk/>
            <pc:sldMk cId="2321058011" sldId="536"/>
            <ac:spMk id="87" creationId="{AB905539-9808-4B4A-AF12-E9E1A5A1B6D8}"/>
          </ac:spMkLst>
        </pc:spChg>
        <pc:spChg chg="mod">
          <ac:chgData name="SOFÍA GONZÁLEZ CORREA" userId="032704dc-7279-4b80-a452-9867886fa0c9" providerId="ADAL" clId="{F176C9A9-10E9-412F-9679-C32D0A1D6592}" dt="2022-02-01T16:34:44.763" v="1002"/>
          <ac:spMkLst>
            <pc:docMk/>
            <pc:sldMk cId="2321058011" sldId="536"/>
            <ac:spMk id="88" creationId="{70000BD2-C3D2-469B-A116-2906C15A6825}"/>
          </ac:spMkLst>
        </pc:spChg>
        <pc:spChg chg="mod">
          <ac:chgData name="SOFÍA GONZÁLEZ CORREA" userId="032704dc-7279-4b80-a452-9867886fa0c9" providerId="ADAL" clId="{F176C9A9-10E9-412F-9679-C32D0A1D6592}" dt="2022-02-01T16:34:44.763" v="1002"/>
          <ac:spMkLst>
            <pc:docMk/>
            <pc:sldMk cId="2321058011" sldId="536"/>
            <ac:spMk id="89" creationId="{97407855-CC3F-43C7-91C0-6BC30A159490}"/>
          </ac:spMkLst>
        </pc:spChg>
        <pc:spChg chg="mod">
          <ac:chgData name="SOFÍA GONZÁLEZ CORREA" userId="032704dc-7279-4b80-a452-9867886fa0c9" providerId="ADAL" clId="{F176C9A9-10E9-412F-9679-C32D0A1D6592}" dt="2022-02-01T16:34:44.763" v="1002"/>
          <ac:spMkLst>
            <pc:docMk/>
            <pc:sldMk cId="2321058011" sldId="536"/>
            <ac:spMk id="116" creationId="{9DB607AC-B79F-4979-BAE9-540E926AE7D5}"/>
          </ac:spMkLst>
        </pc:spChg>
        <pc:spChg chg="mod">
          <ac:chgData name="SOFÍA GONZÁLEZ CORREA" userId="032704dc-7279-4b80-a452-9867886fa0c9" providerId="ADAL" clId="{F176C9A9-10E9-412F-9679-C32D0A1D6592}" dt="2022-02-01T16:34:44.763" v="1002"/>
          <ac:spMkLst>
            <pc:docMk/>
            <pc:sldMk cId="2321058011" sldId="536"/>
            <ac:spMk id="129" creationId="{F4B254EF-8AD1-4979-A24B-0B509ED66414}"/>
          </ac:spMkLst>
        </pc:spChg>
        <pc:grpChg chg="add mod">
          <ac:chgData name="SOFÍA GONZÁLEZ CORREA" userId="032704dc-7279-4b80-a452-9867886fa0c9" providerId="ADAL" clId="{F176C9A9-10E9-412F-9679-C32D0A1D6592}" dt="2022-02-01T16:34:46.773" v="1003" actId="1076"/>
          <ac:grpSpMkLst>
            <pc:docMk/>
            <pc:sldMk cId="2321058011" sldId="536"/>
            <ac:grpSpMk id="7" creationId="{B2740085-6EDE-4982-9E59-3901202DA2C5}"/>
          </ac:grpSpMkLst>
        </pc:grpChg>
        <pc:grpChg chg="mod">
          <ac:chgData name="SOFÍA GONZÁLEZ CORREA" userId="032704dc-7279-4b80-a452-9867886fa0c9" providerId="ADAL" clId="{F176C9A9-10E9-412F-9679-C32D0A1D6592}" dt="2022-02-01T16:34:44.763" v="1002"/>
          <ac:grpSpMkLst>
            <pc:docMk/>
            <pc:sldMk cId="2321058011" sldId="536"/>
            <ac:grpSpMk id="21" creationId="{A9A19E20-FDBE-4D02-8501-D4B989C770A1}"/>
          </ac:grpSpMkLst>
        </pc:grpChg>
        <pc:grpChg chg="mod">
          <ac:chgData name="SOFÍA GONZÁLEZ CORREA" userId="032704dc-7279-4b80-a452-9867886fa0c9" providerId="ADAL" clId="{F176C9A9-10E9-412F-9679-C32D0A1D6592}" dt="2022-02-01T16:34:44.763" v="1002"/>
          <ac:grpSpMkLst>
            <pc:docMk/>
            <pc:sldMk cId="2321058011" sldId="536"/>
            <ac:grpSpMk id="46" creationId="{8BF6DAB7-188F-4253-B02F-E942B2627C03}"/>
          </ac:grpSpMkLst>
        </pc:grpChg>
        <pc:picChg chg="mod">
          <ac:chgData name="SOFÍA GONZÁLEZ CORREA" userId="032704dc-7279-4b80-a452-9867886fa0c9" providerId="ADAL" clId="{F176C9A9-10E9-412F-9679-C32D0A1D6592}" dt="2022-02-01T16:34:44.763" v="1002"/>
          <ac:picMkLst>
            <pc:docMk/>
            <pc:sldMk cId="2321058011" sldId="536"/>
            <ac:picMk id="13" creationId="{654DE8C8-6646-433A-A881-1B9973A03A0F}"/>
          </ac:picMkLst>
        </pc:picChg>
        <pc:picChg chg="add mod">
          <ac:chgData name="SOFÍA GONZÁLEZ CORREA" userId="032704dc-7279-4b80-a452-9867886fa0c9" providerId="ADAL" clId="{F176C9A9-10E9-412F-9679-C32D0A1D6592}" dt="2022-02-01T17:14:01.855" v="1695"/>
          <ac:picMkLst>
            <pc:docMk/>
            <pc:sldMk cId="2321058011" sldId="536"/>
            <ac:picMk id="140" creationId="{84B067E9-E4FB-4A44-BFD6-17BDECA1B6F2}"/>
          </ac:picMkLst>
        </pc:picChg>
        <pc:picChg chg="add mod">
          <ac:chgData name="SOFÍA GONZÁLEZ CORREA" userId="032704dc-7279-4b80-a452-9867886fa0c9" providerId="ADAL" clId="{F176C9A9-10E9-412F-9679-C32D0A1D6592}" dt="2022-02-01T17:14:01.855" v="1695"/>
          <ac:picMkLst>
            <pc:docMk/>
            <pc:sldMk cId="2321058011" sldId="536"/>
            <ac:picMk id="141" creationId="{FE2A2FB4-D2C8-4BC3-BB29-1CB00852CDAB}"/>
          </ac:picMkLst>
        </pc:picChg>
        <pc:cxnChg chg="mod">
          <ac:chgData name="SOFÍA GONZÁLEZ CORREA" userId="032704dc-7279-4b80-a452-9867886fa0c9" providerId="ADAL" clId="{F176C9A9-10E9-412F-9679-C32D0A1D6592}" dt="2022-02-01T16:34:44.763" v="1002"/>
          <ac:cxnSpMkLst>
            <pc:docMk/>
            <pc:sldMk cId="2321058011" sldId="536"/>
            <ac:cxnSpMk id="8" creationId="{858F15A0-30D0-498E-8519-C0E7986EC697}"/>
          </ac:cxnSpMkLst>
        </pc:cxnChg>
        <pc:cxnChg chg="mod">
          <ac:chgData name="SOFÍA GONZÁLEZ CORREA" userId="032704dc-7279-4b80-a452-9867886fa0c9" providerId="ADAL" clId="{F176C9A9-10E9-412F-9679-C32D0A1D6592}" dt="2022-02-01T16:34:44.763" v="1002"/>
          <ac:cxnSpMkLst>
            <pc:docMk/>
            <pc:sldMk cId="2321058011" sldId="536"/>
            <ac:cxnSpMk id="9" creationId="{818F6F15-AC89-49A0-951B-C183D7255104}"/>
          </ac:cxnSpMkLst>
        </pc:cxnChg>
        <pc:cxnChg chg="mod">
          <ac:chgData name="SOFÍA GONZÁLEZ CORREA" userId="032704dc-7279-4b80-a452-9867886fa0c9" providerId="ADAL" clId="{F176C9A9-10E9-412F-9679-C32D0A1D6592}" dt="2022-02-01T16:34:44.763" v="1002"/>
          <ac:cxnSpMkLst>
            <pc:docMk/>
            <pc:sldMk cId="2321058011" sldId="536"/>
            <ac:cxnSpMk id="10" creationId="{B6270874-BFFE-4085-B5C2-FC0B31275840}"/>
          </ac:cxnSpMkLst>
        </pc:cxnChg>
        <pc:cxnChg chg="mod">
          <ac:chgData name="SOFÍA GONZÁLEZ CORREA" userId="032704dc-7279-4b80-a452-9867886fa0c9" providerId="ADAL" clId="{F176C9A9-10E9-412F-9679-C32D0A1D6592}" dt="2022-02-01T16:34:44.763" v="1002"/>
          <ac:cxnSpMkLst>
            <pc:docMk/>
            <pc:sldMk cId="2321058011" sldId="536"/>
            <ac:cxnSpMk id="11" creationId="{BE1D2B61-FA32-41F0-89A4-530AF50D06FD}"/>
          </ac:cxnSpMkLst>
        </pc:cxnChg>
        <pc:cxnChg chg="mod">
          <ac:chgData name="SOFÍA GONZÁLEZ CORREA" userId="032704dc-7279-4b80-a452-9867886fa0c9" providerId="ADAL" clId="{F176C9A9-10E9-412F-9679-C32D0A1D6592}" dt="2022-02-01T16:34:44.763" v="1002"/>
          <ac:cxnSpMkLst>
            <pc:docMk/>
            <pc:sldMk cId="2321058011" sldId="536"/>
            <ac:cxnSpMk id="12" creationId="{81045A09-C681-45C5-84DC-A9467ED2DF2C}"/>
          </ac:cxnSpMkLst>
        </pc:cxnChg>
        <pc:cxnChg chg="mod">
          <ac:chgData name="SOFÍA GONZÁLEZ CORREA" userId="032704dc-7279-4b80-a452-9867886fa0c9" providerId="ADAL" clId="{F176C9A9-10E9-412F-9679-C32D0A1D6592}" dt="2022-02-01T16:34:44.763" v="1002"/>
          <ac:cxnSpMkLst>
            <pc:docMk/>
            <pc:sldMk cId="2321058011" sldId="536"/>
            <ac:cxnSpMk id="14" creationId="{B3DC19A3-7DBA-4A9B-A179-4886FE0D5F9D}"/>
          </ac:cxnSpMkLst>
        </pc:cxnChg>
        <pc:cxnChg chg="mod">
          <ac:chgData name="SOFÍA GONZÁLEZ CORREA" userId="032704dc-7279-4b80-a452-9867886fa0c9" providerId="ADAL" clId="{F176C9A9-10E9-412F-9679-C32D0A1D6592}" dt="2022-02-01T16:34:44.763" v="1002"/>
          <ac:cxnSpMkLst>
            <pc:docMk/>
            <pc:sldMk cId="2321058011" sldId="536"/>
            <ac:cxnSpMk id="23" creationId="{B6C94F1F-2E65-4A66-90FF-46AB5C143A57}"/>
          </ac:cxnSpMkLst>
        </pc:cxnChg>
        <pc:cxnChg chg="mod">
          <ac:chgData name="SOFÍA GONZÁLEZ CORREA" userId="032704dc-7279-4b80-a452-9867886fa0c9" providerId="ADAL" clId="{F176C9A9-10E9-412F-9679-C32D0A1D6592}" dt="2022-02-01T16:34:44.763" v="1002"/>
          <ac:cxnSpMkLst>
            <pc:docMk/>
            <pc:sldMk cId="2321058011" sldId="536"/>
            <ac:cxnSpMk id="24" creationId="{FC9672F1-227E-45C6-A732-84EF50C7B35E}"/>
          </ac:cxnSpMkLst>
        </pc:cxnChg>
        <pc:cxnChg chg="mod">
          <ac:chgData name="SOFÍA GONZÁLEZ CORREA" userId="032704dc-7279-4b80-a452-9867886fa0c9" providerId="ADAL" clId="{F176C9A9-10E9-412F-9679-C32D0A1D6592}" dt="2022-02-01T16:34:44.763" v="1002"/>
          <ac:cxnSpMkLst>
            <pc:docMk/>
            <pc:sldMk cId="2321058011" sldId="536"/>
            <ac:cxnSpMk id="25" creationId="{0E2988D0-EAD0-4D49-AD05-427E19C94EEE}"/>
          </ac:cxnSpMkLst>
        </pc:cxnChg>
        <pc:cxnChg chg="mod">
          <ac:chgData name="SOFÍA GONZÁLEZ CORREA" userId="032704dc-7279-4b80-a452-9867886fa0c9" providerId="ADAL" clId="{F176C9A9-10E9-412F-9679-C32D0A1D6592}" dt="2022-02-01T16:34:44.763" v="1002"/>
          <ac:cxnSpMkLst>
            <pc:docMk/>
            <pc:sldMk cId="2321058011" sldId="536"/>
            <ac:cxnSpMk id="26" creationId="{EA88991F-EAC2-4E3D-8FE1-D578843BAC35}"/>
          </ac:cxnSpMkLst>
        </pc:cxnChg>
        <pc:cxnChg chg="mod">
          <ac:chgData name="SOFÍA GONZÁLEZ CORREA" userId="032704dc-7279-4b80-a452-9867886fa0c9" providerId="ADAL" clId="{F176C9A9-10E9-412F-9679-C32D0A1D6592}" dt="2022-02-01T16:34:44.763" v="1002"/>
          <ac:cxnSpMkLst>
            <pc:docMk/>
            <pc:sldMk cId="2321058011" sldId="536"/>
            <ac:cxnSpMk id="27" creationId="{BD97E98D-AB6C-49FC-BDBE-7599CF46BC02}"/>
          </ac:cxnSpMkLst>
        </pc:cxnChg>
        <pc:cxnChg chg="mod">
          <ac:chgData name="SOFÍA GONZÁLEZ CORREA" userId="032704dc-7279-4b80-a452-9867886fa0c9" providerId="ADAL" clId="{F176C9A9-10E9-412F-9679-C32D0A1D6592}" dt="2022-02-01T16:34:44.763" v="1002"/>
          <ac:cxnSpMkLst>
            <pc:docMk/>
            <pc:sldMk cId="2321058011" sldId="536"/>
            <ac:cxnSpMk id="28" creationId="{79FE7554-E796-448D-B691-20E97714D982}"/>
          </ac:cxnSpMkLst>
        </pc:cxnChg>
        <pc:cxnChg chg="mod">
          <ac:chgData name="SOFÍA GONZÁLEZ CORREA" userId="032704dc-7279-4b80-a452-9867886fa0c9" providerId="ADAL" clId="{F176C9A9-10E9-412F-9679-C32D0A1D6592}" dt="2022-02-01T16:34:44.763" v="1002"/>
          <ac:cxnSpMkLst>
            <pc:docMk/>
            <pc:sldMk cId="2321058011" sldId="536"/>
            <ac:cxnSpMk id="29" creationId="{226A51A3-F8DC-4C22-8886-16A9CBD7282E}"/>
          </ac:cxnSpMkLst>
        </pc:cxnChg>
        <pc:cxnChg chg="mod">
          <ac:chgData name="SOFÍA GONZÁLEZ CORREA" userId="032704dc-7279-4b80-a452-9867886fa0c9" providerId="ADAL" clId="{F176C9A9-10E9-412F-9679-C32D0A1D6592}" dt="2022-02-01T16:34:44.763" v="1002"/>
          <ac:cxnSpMkLst>
            <pc:docMk/>
            <pc:sldMk cId="2321058011" sldId="536"/>
            <ac:cxnSpMk id="30" creationId="{E488BBF2-01BA-4E5A-B942-475C191FFEED}"/>
          </ac:cxnSpMkLst>
        </pc:cxnChg>
        <pc:cxnChg chg="mod">
          <ac:chgData name="SOFÍA GONZÁLEZ CORREA" userId="032704dc-7279-4b80-a452-9867886fa0c9" providerId="ADAL" clId="{F176C9A9-10E9-412F-9679-C32D0A1D6592}" dt="2022-02-01T16:34:44.763" v="1002"/>
          <ac:cxnSpMkLst>
            <pc:docMk/>
            <pc:sldMk cId="2321058011" sldId="536"/>
            <ac:cxnSpMk id="31" creationId="{A44ADF7B-C341-4556-9CA5-D5E249CE7A8D}"/>
          </ac:cxnSpMkLst>
        </pc:cxnChg>
        <pc:cxnChg chg="mod">
          <ac:chgData name="SOFÍA GONZÁLEZ CORREA" userId="032704dc-7279-4b80-a452-9867886fa0c9" providerId="ADAL" clId="{F176C9A9-10E9-412F-9679-C32D0A1D6592}" dt="2022-02-01T16:34:44.763" v="1002"/>
          <ac:cxnSpMkLst>
            <pc:docMk/>
            <pc:sldMk cId="2321058011" sldId="536"/>
            <ac:cxnSpMk id="32" creationId="{C521BA30-7913-4E69-BAF1-27EC071983CE}"/>
          </ac:cxnSpMkLst>
        </pc:cxnChg>
        <pc:cxnChg chg="mod">
          <ac:chgData name="SOFÍA GONZÁLEZ CORREA" userId="032704dc-7279-4b80-a452-9867886fa0c9" providerId="ADAL" clId="{F176C9A9-10E9-412F-9679-C32D0A1D6592}" dt="2022-02-01T16:34:44.763" v="1002"/>
          <ac:cxnSpMkLst>
            <pc:docMk/>
            <pc:sldMk cId="2321058011" sldId="536"/>
            <ac:cxnSpMk id="33" creationId="{4F9EFACD-6000-49E4-8D11-2E5331E8D996}"/>
          </ac:cxnSpMkLst>
        </pc:cxnChg>
        <pc:cxnChg chg="mod">
          <ac:chgData name="SOFÍA GONZÁLEZ CORREA" userId="032704dc-7279-4b80-a452-9867886fa0c9" providerId="ADAL" clId="{F176C9A9-10E9-412F-9679-C32D0A1D6592}" dt="2022-02-01T16:34:44.763" v="1002"/>
          <ac:cxnSpMkLst>
            <pc:docMk/>
            <pc:sldMk cId="2321058011" sldId="536"/>
            <ac:cxnSpMk id="34" creationId="{0D2D237E-B6E1-4005-909D-3BDCEE7F22A1}"/>
          </ac:cxnSpMkLst>
        </pc:cxnChg>
        <pc:cxnChg chg="mod">
          <ac:chgData name="SOFÍA GONZÁLEZ CORREA" userId="032704dc-7279-4b80-a452-9867886fa0c9" providerId="ADAL" clId="{F176C9A9-10E9-412F-9679-C32D0A1D6592}" dt="2022-02-01T16:34:44.763" v="1002"/>
          <ac:cxnSpMkLst>
            <pc:docMk/>
            <pc:sldMk cId="2321058011" sldId="536"/>
            <ac:cxnSpMk id="36" creationId="{1A79078B-B257-4623-A766-FFD705DF73E0}"/>
          </ac:cxnSpMkLst>
        </pc:cxnChg>
        <pc:cxnChg chg="mod">
          <ac:chgData name="SOFÍA GONZÁLEZ CORREA" userId="032704dc-7279-4b80-a452-9867886fa0c9" providerId="ADAL" clId="{F176C9A9-10E9-412F-9679-C32D0A1D6592}" dt="2022-02-01T16:34:44.763" v="1002"/>
          <ac:cxnSpMkLst>
            <pc:docMk/>
            <pc:sldMk cId="2321058011" sldId="536"/>
            <ac:cxnSpMk id="37" creationId="{B80A12E6-727B-4B1E-9986-03BDBBA11429}"/>
          </ac:cxnSpMkLst>
        </pc:cxnChg>
        <pc:cxnChg chg="mod">
          <ac:chgData name="SOFÍA GONZÁLEZ CORREA" userId="032704dc-7279-4b80-a452-9867886fa0c9" providerId="ADAL" clId="{F176C9A9-10E9-412F-9679-C32D0A1D6592}" dt="2022-02-01T16:34:44.763" v="1002"/>
          <ac:cxnSpMkLst>
            <pc:docMk/>
            <pc:sldMk cId="2321058011" sldId="536"/>
            <ac:cxnSpMk id="38" creationId="{D3B1BF9B-2B0E-4821-9932-B3316009F814}"/>
          </ac:cxnSpMkLst>
        </pc:cxnChg>
        <pc:cxnChg chg="mod">
          <ac:chgData name="SOFÍA GONZÁLEZ CORREA" userId="032704dc-7279-4b80-a452-9867886fa0c9" providerId="ADAL" clId="{F176C9A9-10E9-412F-9679-C32D0A1D6592}" dt="2022-02-01T16:34:44.763" v="1002"/>
          <ac:cxnSpMkLst>
            <pc:docMk/>
            <pc:sldMk cId="2321058011" sldId="536"/>
            <ac:cxnSpMk id="39" creationId="{50E89DE8-356F-4DFC-95CF-E3A29C11966C}"/>
          </ac:cxnSpMkLst>
        </pc:cxnChg>
        <pc:cxnChg chg="mod">
          <ac:chgData name="SOFÍA GONZÁLEZ CORREA" userId="032704dc-7279-4b80-a452-9867886fa0c9" providerId="ADAL" clId="{F176C9A9-10E9-412F-9679-C32D0A1D6592}" dt="2022-02-01T16:34:44.763" v="1002"/>
          <ac:cxnSpMkLst>
            <pc:docMk/>
            <pc:sldMk cId="2321058011" sldId="536"/>
            <ac:cxnSpMk id="40" creationId="{5BA2063C-3923-4580-883F-38031E7DD1C1}"/>
          </ac:cxnSpMkLst>
        </pc:cxnChg>
        <pc:cxnChg chg="mod">
          <ac:chgData name="SOFÍA GONZÁLEZ CORREA" userId="032704dc-7279-4b80-a452-9867886fa0c9" providerId="ADAL" clId="{F176C9A9-10E9-412F-9679-C32D0A1D6592}" dt="2022-02-01T16:34:44.763" v="1002"/>
          <ac:cxnSpMkLst>
            <pc:docMk/>
            <pc:sldMk cId="2321058011" sldId="536"/>
            <ac:cxnSpMk id="41" creationId="{80CBB13A-6DD0-40F4-B8CF-0F786B4503AD}"/>
          </ac:cxnSpMkLst>
        </pc:cxnChg>
        <pc:cxnChg chg="mod">
          <ac:chgData name="SOFÍA GONZÁLEZ CORREA" userId="032704dc-7279-4b80-a452-9867886fa0c9" providerId="ADAL" clId="{F176C9A9-10E9-412F-9679-C32D0A1D6592}" dt="2022-02-01T16:34:44.763" v="1002"/>
          <ac:cxnSpMkLst>
            <pc:docMk/>
            <pc:sldMk cId="2321058011" sldId="536"/>
            <ac:cxnSpMk id="42" creationId="{FBB5F86E-CBE3-4D61-9EC3-3588F19C8E19}"/>
          </ac:cxnSpMkLst>
        </pc:cxnChg>
        <pc:cxnChg chg="mod">
          <ac:chgData name="SOFÍA GONZÁLEZ CORREA" userId="032704dc-7279-4b80-a452-9867886fa0c9" providerId="ADAL" clId="{F176C9A9-10E9-412F-9679-C32D0A1D6592}" dt="2022-02-01T16:34:44.763" v="1002"/>
          <ac:cxnSpMkLst>
            <pc:docMk/>
            <pc:sldMk cId="2321058011" sldId="536"/>
            <ac:cxnSpMk id="43" creationId="{E1628DB0-E055-48F9-8282-202FADF6C490}"/>
          </ac:cxnSpMkLst>
        </pc:cxnChg>
        <pc:cxnChg chg="mod">
          <ac:chgData name="SOFÍA GONZÁLEZ CORREA" userId="032704dc-7279-4b80-a452-9867886fa0c9" providerId="ADAL" clId="{F176C9A9-10E9-412F-9679-C32D0A1D6592}" dt="2022-02-01T16:34:44.763" v="1002"/>
          <ac:cxnSpMkLst>
            <pc:docMk/>
            <pc:sldMk cId="2321058011" sldId="536"/>
            <ac:cxnSpMk id="44" creationId="{8F82B21A-3D93-4507-8CD7-A618DD0117F3}"/>
          </ac:cxnSpMkLst>
        </pc:cxnChg>
        <pc:cxnChg chg="mod">
          <ac:chgData name="SOFÍA GONZÁLEZ CORREA" userId="032704dc-7279-4b80-a452-9867886fa0c9" providerId="ADAL" clId="{F176C9A9-10E9-412F-9679-C32D0A1D6592}" dt="2022-02-01T16:34:44.763" v="1002"/>
          <ac:cxnSpMkLst>
            <pc:docMk/>
            <pc:sldMk cId="2321058011" sldId="536"/>
            <ac:cxnSpMk id="45" creationId="{3FCF8489-F8B2-4258-8FFF-E088D20DB6BE}"/>
          </ac:cxnSpMkLst>
        </pc:cxnChg>
        <pc:cxnChg chg="mod">
          <ac:chgData name="SOFÍA GONZÁLEZ CORREA" userId="032704dc-7279-4b80-a452-9867886fa0c9" providerId="ADAL" clId="{F176C9A9-10E9-412F-9679-C32D0A1D6592}" dt="2022-02-01T16:34:44.763" v="1002"/>
          <ac:cxnSpMkLst>
            <pc:docMk/>
            <pc:sldMk cId="2321058011" sldId="536"/>
            <ac:cxnSpMk id="48" creationId="{4BE11D1D-480F-464C-B059-A94A22E20837}"/>
          </ac:cxnSpMkLst>
        </pc:cxnChg>
        <pc:cxnChg chg="mod">
          <ac:chgData name="SOFÍA GONZÁLEZ CORREA" userId="032704dc-7279-4b80-a452-9867886fa0c9" providerId="ADAL" clId="{F176C9A9-10E9-412F-9679-C32D0A1D6592}" dt="2022-02-01T16:34:44.763" v="1002"/>
          <ac:cxnSpMkLst>
            <pc:docMk/>
            <pc:sldMk cId="2321058011" sldId="536"/>
            <ac:cxnSpMk id="49" creationId="{EB55B771-1B02-4A92-914D-85B6C753155E}"/>
          </ac:cxnSpMkLst>
        </pc:cxnChg>
        <pc:cxnChg chg="mod">
          <ac:chgData name="SOFÍA GONZÁLEZ CORREA" userId="032704dc-7279-4b80-a452-9867886fa0c9" providerId="ADAL" clId="{F176C9A9-10E9-412F-9679-C32D0A1D6592}" dt="2022-02-01T16:34:44.763" v="1002"/>
          <ac:cxnSpMkLst>
            <pc:docMk/>
            <pc:sldMk cId="2321058011" sldId="536"/>
            <ac:cxnSpMk id="50" creationId="{00A4A49D-A90A-4F16-8D94-85B842C62D3E}"/>
          </ac:cxnSpMkLst>
        </pc:cxnChg>
        <pc:cxnChg chg="mod">
          <ac:chgData name="SOFÍA GONZÁLEZ CORREA" userId="032704dc-7279-4b80-a452-9867886fa0c9" providerId="ADAL" clId="{F176C9A9-10E9-412F-9679-C32D0A1D6592}" dt="2022-02-01T16:34:44.763" v="1002"/>
          <ac:cxnSpMkLst>
            <pc:docMk/>
            <pc:sldMk cId="2321058011" sldId="536"/>
            <ac:cxnSpMk id="51" creationId="{A9D384D4-B604-47CF-B7B2-3A8E32D8D0B4}"/>
          </ac:cxnSpMkLst>
        </pc:cxnChg>
        <pc:cxnChg chg="mod">
          <ac:chgData name="SOFÍA GONZÁLEZ CORREA" userId="032704dc-7279-4b80-a452-9867886fa0c9" providerId="ADAL" clId="{F176C9A9-10E9-412F-9679-C32D0A1D6592}" dt="2022-02-01T16:34:44.763" v="1002"/>
          <ac:cxnSpMkLst>
            <pc:docMk/>
            <pc:sldMk cId="2321058011" sldId="536"/>
            <ac:cxnSpMk id="52" creationId="{CA1C494E-F419-411E-AC7C-A5BA14C1E257}"/>
          </ac:cxnSpMkLst>
        </pc:cxnChg>
        <pc:cxnChg chg="mod">
          <ac:chgData name="SOFÍA GONZÁLEZ CORREA" userId="032704dc-7279-4b80-a452-9867886fa0c9" providerId="ADAL" clId="{F176C9A9-10E9-412F-9679-C32D0A1D6592}" dt="2022-02-01T16:34:44.763" v="1002"/>
          <ac:cxnSpMkLst>
            <pc:docMk/>
            <pc:sldMk cId="2321058011" sldId="536"/>
            <ac:cxnSpMk id="53" creationId="{529990BC-AF88-4819-907E-D8ADF09BD1C2}"/>
          </ac:cxnSpMkLst>
        </pc:cxnChg>
        <pc:cxnChg chg="mod">
          <ac:chgData name="SOFÍA GONZÁLEZ CORREA" userId="032704dc-7279-4b80-a452-9867886fa0c9" providerId="ADAL" clId="{F176C9A9-10E9-412F-9679-C32D0A1D6592}" dt="2022-02-01T16:34:44.763" v="1002"/>
          <ac:cxnSpMkLst>
            <pc:docMk/>
            <pc:sldMk cId="2321058011" sldId="536"/>
            <ac:cxnSpMk id="54" creationId="{08AE9301-1F8B-4E22-BADE-F21EDA6A506F}"/>
          </ac:cxnSpMkLst>
        </pc:cxnChg>
        <pc:cxnChg chg="mod">
          <ac:chgData name="SOFÍA GONZÁLEZ CORREA" userId="032704dc-7279-4b80-a452-9867886fa0c9" providerId="ADAL" clId="{F176C9A9-10E9-412F-9679-C32D0A1D6592}" dt="2022-02-01T16:34:44.763" v="1002"/>
          <ac:cxnSpMkLst>
            <pc:docMk/>
            <pc:sldMk cId="2321058011" sldId="536"/>
            <ac:cxnSpMk id="55" creationId="{5C7D2A7D-491A-4055-A600-EBFADB65D745}"/>
          </ac:cxnSpMkLst>
        </pc:cxnChg>
        <pc:cxnChg chg="mod">
          <ac:chgData name="SOFÍA GONZÁLEZ CORREA" userId="032704dc-7279-4b80-a452-9867886fa0c9" providerId="ADAL" clId="{F176C9A9-10E9-412F-9679-C32D0A1D6592}" dt="2022-02-01T16:34:44.763" v="1002"/>
          <ac:cxnSpMkLst>
            <pc:docMk/>
            <pc:sldMk cId="2321058011" sldId="536"/>
            <ac:cxnSpMk id="56" creationId="{D2FD1264-3070-460D-B1E8-BD7CCDAE7C8B}"/>
          </ac:cxnSpMkLst>
        </pc:cxnChg>
        <pc:cxnChg chg="mod">
          <ac:chgData name="SOFÍA GONZÁLEZ CORREA" userId="032704dc-7279-4b80-a452-9867886fa0c9" providerId="ADAL" clId="{F176C9A9-10E9-412F-9679-C32D0A1D6592}" dt="2022-02-01T16:34:44.763" v="1002"/>
          <ac:cxnSpMkLst>
            <pc:docMk/>
            <pc:sldMk cId="2321058011" sldId="536"/>
            <ac:cxnSpMk id="57" creationId="{E6BAE9F0-702F-4584-B96F-D20F13832176}"/>
          </ac:cxnSpMkLst>
        </pc:cxnChg>
        <pc:cxnChg chg="mod">
          <ac:chgData name="SOFÍA GONZÁLEZ CORREA" userId="032704dc-7279-4b80-a452-9867886fa0c9" providerId="ADAL" clId="{F176C9A9-10E9-412F-9679-C32D0A1D6592}" dt="2022-02-01T16:34:44.763" v="1002"/>
          <ac:cxnSpMkLst>
            <pc:docMk/>
            <pc:sldMk cId="2321058011" sldId="536"/>
            <ac:cxnSpMk id="58" creationId="{78437850-6722-46AF-A04C-1C2E4CC7A1E5}"/>
          </ac:cxnSpMkLst>
        </pc:cxnChg>
        <pc:cxnChg chg="mod">
          <ac:chgData name="SOFÍA GONZÁLEZ CORREA" userId="032704dc-7279-4b80-a452-9867886fa0c9" providerId="ADAL" clId="{F176C9A9-10E9-412F-9679-C32D0A1D6592}" dt="2022-02-01T16:34:44.763" v="1002"/>
          <ac:cxnSpMkLst>
            <pc:docMk/>
            <pc:sldMk cId="2321058011" sldId="536"/>
            <ac:cxnSpMk id="59" creationId="{0B733C3F-1A63-4FD9-BFC1-D7F71A3F3878}"/>
          </ac:cxnSpMkLst>
        </pc:cxnChg>
        <pc:cxnChg chg="mod">
          <ac:chgData name="SOFÍA GONZÁLEZ CORREA" userId="032704dc-7279-4b80-a452-9867886fa0c9" providerId="ADAL" clId="{F176C9A9-10E9-412F-9679-C32D0A1D6592}" dt="2022-02-01T16:34:44.763" v="1002"/>
          <ac:cxnSpMkLst>
            <pc:docMk/>
            <pc:sldMk cId="2321058011" sldId="536"/>
            <ac:cxnSpMk id="60" creationId="{6A4788C4-9237-4334-A047-489BB830BA98}"/>
          </ac:cxnSpMkLst>
        </pc:cxnChg>
        <pc:cxnChg chg="mod">
          <ac:chgData name="SOFÍA GONZÁLEZ CORREA" userId="032704dc-7279-4b80-a452-9867886fa0c9" providerId="ADAL" clId="{F176C9A9-10E9-412F-9679-C32D0A1D6592}" dt="2022-02-01T16:34:44.763" v="1002"/>
          <ac:cxnSpMkLst>
            <pc:docMk/>
            <pc:sldMk cId="2321058011" sldId="536"/>
            <ac:cxnSpMk id="61" creationId="{60AADB6B-5827-4BD5-B8AA-325513003875}"/>
          </ac:cxnSpMkLst>
        </pc:cxnChg>
        <pc:cxnChg chg="mod">
          <ac:chgData name="SOFÍA GONZÁLEZ CORREA" userId="032704dc-7279-4b80-a452-9867886fa0c9" providerId="ADAL" clId="{F176C9A9-10E9-412F-9679-C32D0A1D6592}" dt="2022-02-01T16:34:44.763" v="1002"/>
          <ac:cxnSpMkLst>
            <pc:docMk/>
            <pc:sldMk cId="2321058011" sldId="536"/>
            <ac:cxnSpMk id="62" creationId="{03D6B9CE-9ED6-424E-B84F-7F7AF0C3B159}"/>
          </ac:cxnSpMkLst>
        </pc:cxnChg>
        <pc:cxnChg chg="mod">
          <ac:chgData name="SOFÍA GONZÁLEZ CORREA" userId="032704dc-7279-4b80-a452-9867886fa0c9" providerId="ADAL" clId="{F176C9A9-10E9-412F-9679-C32D0A1D6592}" dt="2022-02-01T16:34:44.763" v="1002"/>
          <ac:cxnSpMkLst>
            <pc:docMk/>
            <pc:sldMk cId="2321058011" sldId="536"/>
            <ac:cxnSpMk id="63" creationId="{C09144E2-3C73-47B1-A020-2A6FA80E0D09}"/>
          </ac:cxnSpMkLst>
        </pc:cxnChg>
        <pc:cxnChg chg="mod">
          <ac:chgData name="SOFÍA GONZÁLEZ CORREA" userId="032704dc-7279-4b80-a452-9867886fa0c9" providerId="ADAL" clId="{F176C9A9-10E9-412F-9679-C32D0A1D6592}" dt="2022-02-01T16:34:44.763" v="1002"/>
          <ac:cxnSpMkLst>
            <pc:docMk/>
            <pc:sldMk cId="2321058011" sldId="536"/>
            <ac:cxnSpMk id="64" creationId="{0E3241F8-34DC-4F0E-9DC2-FFD5D55B20E3}"/>
          </ac:cxnSpMkLst>
        </pc:cxnChg>
        <pc:cxnChg chg="mod">
          <ac:chgData name="SOFÍA GONZÁLEZ CORREA" userId="032704dc-7279-4b80-a452-9867886fa0c9" providerId="ADAL" clId="{F176C9A9-10E9-412F-9679-C32D0A1D6592}" dt="2022-02-01T16:34:44.763" v="1002"/>
          <ac:cxnSpMkLst>
            <pc:docMk/>
            <pc:sldMk cId="2321058011" sldId="536"/>
            <ac:cxnSpMk id="65" creationId="{901B12E7-B976-48DD-8724-E720DF05CDFC}"/>
          </ac:cxnSpMkLst>
        </pc:cxnChg>
        <pc:cxnChg chg="mod">
          <ac:chgData name="SOFÍA GONZÁLEZ CORREA" userId="032704dc-7279-4b80-a452-9867886fa0c9" providerId="ADAL" clId="{F176C9A9-10E9-412F-9679-C32D0A1D6592}" dt="2022-02-01T16:34:44.763" v="1002"/>
          <ac:cxnSpMkLst>
            <pc:docMk/>
            <pc:sldMk cId="2321058011" sldId="536"/>
            <ac:cxnSpMk id="66" creationId="{D8545A73-50BF-4224-B614-9BC646A51A52}"/>
          </ac:cxnSpMkLst>
        </pc:cxnChg>
        <pc:cxnChg chg="mod">
          <ac:chgData name="SOFÍA GONZÁLEZ CORREA" userId="032704dc-7279-4b80-a452-9867886fa0c9" providerId="ADAL" clId="{F176C9A9-10E9-412F-9679-C32D0A1D6592}" dt="2022-02-01T16:34:44.763" v="1002"/>
          <ac:cxnSpMkLst>
            <pc:docMk/>
            <pc:sldMk cId="2321058011" sldId="536"/>
            <ac:cxnSpMk id="67" creationId="{08AB35B4-62F4-46CE-923F-6AB8C397204B}"/>
          </ac:cxnSpMkLst>
        </pc:cxnChg>
        <pc:cxnChg chg="mod">
          <ac:chgData name="SOFÍA GONZÁLEZ CORREA" userId="032704dc-7279-4b80-a452-9867886fa0c9" providerId="ADAL" clId="{F176C9A9-10E9-412F-9679-C32D0A1D6592}" dt="2022-02-01T16:34:44.763" v="1002"/>
          <ac:cxnSpMkLst>
            <pc:docMk/>
            <pc:sldMk cId="2321058011" sldId="536"/>
            <ac:cxnSpMk id="68" creationId="{C7FD9DD7-C589-4C2B-ACA4-CC80328F35BD}"/>
          </ac:cxnSpMkLst>
        </pc:cxnChg>
        <pc:cxnChg chg="mod">
          <ac:chgData name="SOFÍA GONZÁLEZ CORREA" userId="032704dc-7279-4b80-a452-9867886fa0c9" providerId="ADAL" clId="{F176C9A9-10E9-412F-9679-C32D0A1D6592}" dt="2022-02-01T16:34:44.763" v="1002"/>
          <ac:cxnSpMkLst>
            <pc:docMk/>
            <pc:sldMk cId="2321058011" sldId="536"/>
            <ac:cxnSpMk id="69" creationId="{7DF75839-BE8A-4EE0-8526-700AAA4CB6A7}"/>
          </ac:cxnSpMkLst>
        </pc:cxnChg>
        <pc:cxnChg chg="mod">
          <ac:chgData name="SOFÍA GONZÁLEZ CORREA" userId="032704dc-7279-4b80-a452-9867886fa0c9" providerId="ADAL" clId="{F176C9A9-10E9-412F-9679-C32D0A1D6592}" dt="2022-02-01T16:34:44.763" v="1002"/>
          <ac:cxnSpMkLst>
            <pc:docMk/>
            <pc:sldMk cId="2321058011" sldId="536"/>
            <ac:cxnSpMk id="70" creationId="{413347A3-8BA1-428E-B364-461B5665BD03}"/>
          </ac:cxnSpMkLst>
        </pc:cxnChg>
        <pc:cxnChg chg="mod">
          <ac:chgData name="SOFÍA GONZÁLEZ CORREA" userId="032704dc-7279-4b80-a452-9867886fa0c9" providerId="ADAL" clId="{F176C9A9-10E9-412F-9679-C32D0A1D6592}" dt="2022-02-01T16:34:44.763" v="1002"/>
          <ac:cxnSpMkLst>
            <pc:docMk/>
            <pc:sldMk cId="2321058011" sldId="536"/>
            <ac:cxnSpMk id="71" creationId="{6223FC44-4F1E-4112-BEED-5B88A5D90C0D}"/>
          </ac:cxnSpMkLst>
        </pc:cxnChg>
        <pc:cxnChg chg="mod">
          <ac:chgData name="SOFÍA GONZÁLEZ CORREA" userId="032704dc-7279-4b80-a452-9867886fa0c9" providerId="ADAL" clId="{F176C9A9-10E9-412F-9679-C32D0A1D6592}" dt="2022-02-01T16:34:44.763" v="1002"/>
          <ac:cxnSpMkLst>
            <pc:docMk/>
            <pc:sldMk cId="2321058011" sldId="536"/>
            <ac:cxnSpMk id="72" creationId="{0D34996B-7CE8-4577-8D47-97DD3A8FC78F}"/>
          </ac:cxnSpMkLst>
        </pc:cxnChg>
        <pc:cxnChg chg="mod">
          <ac:chgData name="SOFÍA GONZÁLEZ CORREA" userId="032704dc-7279-4b80-a452-9867886fa0c9" providerId="ADAL" clId="{F176C9A9-10E9-412F-9679-C32D0A1D6592}" dt="2022-02-01T16:34:44.763" v="1002"/>
          <ac:cxnSpMkLst>
            <pc:docMk/>
            <pc:sldMk cId="2321058011" sldId="536"/>
            <ac:cxnSpMk id="73" creationId="{E8B75B20-B8E5-4A6D-812C-B68252BF9C8A}"/>
          </ac:cxnSpMkLst>
        </pc:cxnChg>
        <pc:cxnChg chg="mod">
          <ac:chgData name="SOFÍA GONZÁLEZ CORREA" userId="032704dc-7279-4b80-a452-9867886fa0c9" providerId="ADAL" clId="{F176C9A9-10E9-412F-9679-C32D0A1D6592}" dt="2022-02-01T16:34:44.763" v="1002"/>
          <ac:cxnSpMkLst>
            <pc:docMk/>
            <pc:sldMk cId="2321058011" sldId="536"/>
            <ac:cxnSpMk id="75" creationId="{26BB4E45-2306-4308-8F13-215F12CBCF05}"/>
          </ac:cxnSpMkLst>
        </pc:cxnChg>
        <pc:cxnChg chg="mod">
          <ac:chgData name="SOFÍA GONZÁLEZ CORREA" userId="032704dc-7279-4b80-a452-9867886fa0c9" providerId="ADAL" clId="{F176C9A9-10E9-412F-9679-C32D0A1D6592}" dt="2022-02-01T16:34:44.763" v="1002"/>
          <ac:cxnSpMkLst>
            <pc:docMk/>
            <pc:sldMk cId="2321058011" sldId="536"/>
            <ac:cxnSpMk id="76" creationId="{68C3F3CE-3F55-471F-9772-4EBE30ECBFDA}"/>
          </ac:cxnSpMkLst>
        </pc:cxnChg>
        <pc:cxnChg chg="mod">
          <ac:chgData name="SOFÍA GONZÁLEZ CORREA" userId="032704dc-7279-4b80-a452-9867886fa0c9" providerId="ADAL" clId="{F176C9A9-10E9-412F-9679-C32D0A1D6592}" dt="2022-02-01T16:34:44.763" v="1002"/>
          <ac:cxnSpMkLst>
            <pc:docMk/>
            <pc:sldMk cId="2321058011" sldId="536"/>
            <ac:cxnSpMk id="77" creationId="{DE7B2232-01A7-47F6-A411-BD00A58F4E2A}"/>
          </ac:cxnSpMkLst>
        </pc:cxnChg>
        <pc:cxnChg chg="mod">
          <ac:chgData name="SOFÍA GONZÁLEZ CORREA" userId="032704dc-7279-4b80-a452-9867886fa0c9" providerId="ADAL" clId="{F176C9A9-10E9-412F-9679-C32D0A1D6592}" dt="2022-02-01T16:34:44.763" v="1002"/>
          <ac:cxnSpMkLst>
            <pc:docMk/>
            <pc:sldMk cId="2321058011" sldId="536"/>
            <ac:cxnSpMk id="78" creationId="{B05551E9-1635-44C5-B7F6-36E01CD80AD9}"/>
          </ac:cxnSpMkLst>
        </pc:cxnChg>
        <pc:cxnChg chg="mod">
          <ac:chgData name="SOFÍA GONZÁLEZ CORREA" userId="032704dc-7279-4b80-a452-9867886fa0c9" providerId="ADAL" clId="{F176C9A9-10E9-412F-9679-C32D0A1D6592}" dt="2022-02-01T16:34:44.763" v="1002"/>
          <ac:cxnSpMkLst>
            <pc:docMk/>
            <pc:sldMk cId="2321058011" sldId="536"/>
            <ac:cxnSpMk id="79" creationId="{71958778-D3DC-41A6-9123-6338EBD014C5}"/>
          </ac:cxnSpMkLst>
        </pc:cxnChg>
        <pc:cxnChg chg="mod">
          <ac:chgData name="SOFÍA GONZÁLEZ CORREA" userId="032704dc-7279-4b80-a452-9867886fa0c9" providerId="ADAL" clId="{F176C9A9-10E9-412F-9679-C32D0A1D6592}" dt="2022-02-01T16:34:44.763" v="1002"/>
          <ac:cxnSpMkLst>
            <pc:docMk/>
            <pc:sldMk cId="2321058011" sldId="536"/>
            <ac:cxnSpMk id="80" creationId="{BDF94B24-7F3E-4DF8-9819-8F281F96E6EE}"/>
          </ac:cxnSpMkLst>
        </pc:cxnChg>
        <pc:cxnChg chg="mod">
          <ac:chgData name="SOFÍA GONZÁLEZ CORREA" userId="032704dc-7279-4b80-a452-9867886fa0c9" providerId="ADAL" clId="{F176C9A9-10E9-412F-9679-C32D0A1D6592}" dt="2022-02-01T16:34:44.763" v="1002"/>
          <ac:cxnSpMkLst>
            <pc:docMk/>
            <pc:sldMk cId="2321058011" sldId="536"/>
            <ac:cxnSpMk id="81" creationId="{F689963F-AB63-465A-AFCF-ED727CEF6204}"/>
          </ac:cxnSpMkLst>
        </pc:cxnChg>
        <pc:cxnChg chg="mod">
          <ac:chgData name="SOFÍA GONZÁLEZ CORREA" userId="032704dc-7279-4b80-a452-9867886fa0c9" providerId="ADAL" clId="{F176C9A9-10E9-412F-9679-C32D0A1D6592}" dt="2022-02-01T16:34:44.763" v="1002"/>
          <ac:cxnSpMkLst>
            <pc:docMk/>
            <pc:sldMk cId="2321058011" sldId="536"/>
            <ac:cxnSpMk id="83" creationId="{6C29CA8C-2046-4047-8CBA-1E78BF14BF7E}"/>
          </ac:cxnSpMkLst>
        </pc:cxnChg>
        <pc:cxnChg chg="mod">
          <ac:chgData name="SOFÍA GONZÁLEZ CORREA" userId="032704dc-7279-4b80-a452-9867886fa0c9" providerId="ADAL" clId="{F176C9A9-10E9-412F-9679-C32D0A1D6592}" dt="2022-02-01T16:34:44.763" v="1002"/>
          <ac:cxnSpMkLst>
            <pc:docMk/>
            <pc:sldMk cId="2321058011" sldId="536"/>
            <ac:cxnSpMk id="84" creationId="{D90D6153-8728-49AE-B465-D080002C5C60}"/>
          </ac:cxnSpMkLst>
        </pc:cxnChg>
        <pc:cxnChg chg="mod">
          <ac:chgData name="SOFÍA GONZÁLEZ CORREA" userId="032704dc-7279-4b80-a452-9867886fa0c9" providerId="ADAL" clId="{F176C9A9-10E9-412F-9679-C32D0A1D6592}" dt="2022-02-01T16:34:44.763" v="1002"/>
          <ac:cxnSpMkLst>
            <pc:docMk/>
            <pc:sldMk cId="2321058011" sldId="536"/>
            <ac:cxnSpMk id="90" creationId="{13697007-12B6-4FDA-B362-F1C733D95D15}"/>
          </ac:cxnSpMkLst>
        </pc:cxnChg>
        <pc:cxnChg chg="mod">
          <ac:chgData name="SOFÍA GONZÁLEZ CORREA" userId="032704dc-7279-4b80-a452-9867886fa0c9" providerId="ADAL" clId="{F176C9A9-10E9-412F-9679-C32D0A1D6592}" dt="2022-02-01T16:34:44.763" v="1002"/>
          <ac:cxnSpMkLst>
            <pc:docMk/>
            <pc:sldMk cId="2321058011" sldId="536"/>
            <ac:cxnSpMk id="91" creationId="{35DA130A-535B-4339-B4A8-9517B2E7C737}"/>
          </ac:cxnSpMkLst>
        </pc:cxnChg>
        <pc:cxnChg chg="mod">
          <ac:chgData name="SOFÍA GONZÁLEZ CORREA" userId="032704dc-7279-4b80-a452-9867886fa0c9" providerId="ADAL" clId="{F176C9A9-10E9-412F-9679-C32D0A1D6592}" dt="2022-02-01T16:34:44.763" v="1002"/>
          <ac:cxnSpMkLst>
            <pc:docMk/>
            <pc:sldMk cId="2321058011" sldId="536"/>
            <ac:cxnSpMk id="92" creationId="{440B09D0-AFEF-403A-8F1D-8D5392E16531}"/>
          </ac:cxnSpMkLst>
        </pc:cxnChg>
        <pc:cxnChg chg="mod">
          <ac:chgData name="SOFÍA GONZÁLEZ CORREA" userId="032704dc-7279-4b80-a452-9867886fa0c9" providerId="ADAL" clId="{F176C9A9-10E9-412F-9679-C32D0A1D6592}" dt="2022-02-01T16:34:44.763" v="1002"/>
          <ac:cxnSpMkLst>
            <pc:docMk/>
            <pc:sldMk cId="2321058011" sldId="536"/>
            <ac:cxnSpMk id="93" creationId="{FB85F738-7925-477B-AC78-3A83328289E1}"/>
          </ac:cxnSpMkLst>
        </pc:cxnChg>
        <pc:cxnChg chg="mod">
          <ac:chgData name="SOFÍA GONZÁLEZ CORREA" userId="032704dc-7279-4b80-a452-9867886fa0c9" providerId="ADAL" clId="{F176C9A9-10E9-412F-9679-C32D0A1D6592}" dt="2022-02-01T16:34:44.763" v="1002"/>
          <ac:cxnSpMkLst>
            <pc:docMk/>
            <pc:sldMk cId="2321058011" sldId="536"/>
            <ac:cxnSpMk id="94" creationId="{3174632C-D35B-4092-BB5C-DFDB1DDD6E99}"/>
          </ac:cxnSpMkLst>
        </pc:cxnChg>
        <pc:cxnChg chg="mod">
          <ac:chgData name="SOFÍA GONZÁLEZ CORREA" userId="032704dc-7279-4b80-a452-9867886fa0c9" providerId="ADAL" clId="{F176C9A9-10E9-412F-9679-C32D0A1D6592}" dt="2022-02-01T16:34:44.763" v="1002"/>
          <ac:cxnSpMkLst>
            <pc:docMk/>
            <pc:sldMk cId="2321058011" sldId="536"/>
            <ac:cxnSpMk id="95" creationId="{24420D68-708E-42D5-B22F-11FC0CBF3D9D}"/>
          </ac:cxnSpMkLst>
        </pc:cxnChg>
        <pc:cxnChg chg="mod">
          <ac:chgData name="SOFÍA GONZÁLEZ CORREA" userId="032704dc-7279-4b80-a452-9867886fa0c9" providerId="ADAL" clId="{F176C9A9-10E9-412F-9679-C32D0A1D6592}" dt="2022-02-01T16:34:44.763" v="1002"/>
          <ac:cxnSpMkLst>
            <pc:docMk/>
            <pc:sldMk cId="2321058011" sldId="536"/>
            <ac:cxnSpMk id="96" creationId="{B53C84E1-CD64-4175-AFB2-7C39E8E92DEC}"/>
          </ac:cxnSpMkLst>
        </pc:cxnChg>
        <pc:cxnChg chg="mod">
          <ac:chgData name="SOFÍA GONZÁLEZ CORREA" userId="032704dc-7279-4b80-a452-9867886fa0c9" providerId="ADAL" clId="{F176C9A9-10E9-412F-9679-C32D0A1D6592}" dt="2022-02-01T16:34:44.763" v="1002"/>
          <ac:cxnSpMkLst>
            <pc:docMk/>
            <pc:sldMk cId="2321058011" sldId="536"/>
            <ac:cxnSpMk id="97" creationId="{7F9FE1DA-FBD4-4275-9878-AA27C4C81683}"/>
          </ac:cxnSpMkLst>
        </pc:cxnChg>
        <pc:cxnChg chg="mod">
          <ac:chgData name="SOFÍA GONZÁLEZ CORREA" userId="032704dc-7279-4b80-a452-9867886fa0c9" providerId="ADAL" clId="{F176C9A9-10E9-412F-9679-C32D0A1D6592}" dt="2022-02-01T16:34:44.763" v="1002"/>
          <ac:cxnSpMkLst>
            <pc:docMk/>
            <pc:sldMk cId="2321058011" sldId="536"/>
            <ac:cxnSpMk id="98" creationId="{32243CD4-5AF3-4539-A6E4-7B38439BBC34}"/>
          </ac:cxnSpMkLst>
        </pc:cxnChg>
        <pc:cxnChg chg="mod">
          <ac:chgData name="SOFÍA GONZÁLEZ CORREA" userId="032704dc-7279-4b80-a452-9867886fa0c9" providerId="ADAL" clId="{F176C9A9-10E9-412F-9679-C32D0A1D6592}" dt="2022-02-01T16:34:44.763" v="1002"/>
          <ac:cxnSpMkLst>
            <pc:docMk/>
            <pc:sldMk cId="2321058011" sldId="536"/>
            <ac:cxnSpMk id="99" creationId="{7056AC59-809C-4863-BE18-EB046FE81EF6}"/>
          </ac:cxnSpMkLst>
        </pc:cxnChg>
        <pc:cxnChg chg="mod">
          <ac:chgData name="SOFÍA GONZÁLEZ CORREA" userId="032704dc-7279-4b80-a452-9867886fa0c9" providerId="ADAL" clId="{F176C9A9-10E9-412F-9679-C32D0A1D6592}" dt="2022-02-01T16:34:44.763" v="1002"/>
          <ac:cxnSpMkLst>
            <pc:docMk/>
            <pc:sldMk cId="2321058011" sldId="536"/>
            <ac:cxnSpMk id="100" creationId="{D4A4378D-6B86-4097-8138-F3CC570559C2}"/>
          </ac:cxnSpMkLst>
        </pc:cxnChg>
        <pc:cxnChg chg="mod">
          <ac:chgData name="SOFÍA GONZÁLEZ CORREA" userId="032704dc-7279-4b80-a452-9867886fa0c9" providerId="ADAL" clId="{F176C9A9-10E9-412F-9679-C32D0A1D6592}" dt="2022-02-01T16:34:44.763" v="1002"/>
          <ac:cxnSpMkLst>
            <pc:docMk/>
            <pc:sldMk cId="2321058011" sldId="536"/>
            <ac:cxnSpMk id="101" creationId="{5F123D94-4914-4022-9CA0-1789C356CFBD}"/>
          </ac:cxnSpMkLst>
        </pc:cxnChg>
        <pc:cxnChg chg="mod">
          <ac:chgData name="SOFÍA GONZÁLEZ CORREA" userId="032704dc-7279-4b80-a452-9867886fa0c9" providerId="ADAL" clId="{F176C9A9-10E9-412F-9679-C32D0A1D6592}" dt="2022-02-01T16:34:44.763" v="1002"/>
          <ac:cxnSpMkLst>
            <pc:docMk/>
            <pc:sldMk cId="2321058011" sldId="536"/>
            <ac:cxnSpMk id="102" creationId="{A0AB52D7-E088-4DAE-86CA-D6B0D9B91996}"/>
          </ac:cxnSpMkLst>
        </pc:cxnChg>
        <pc:cxnChg chg="mod">
          <ac:chgData name="SOFÍA GONZÁLEZ CORREA" userId="032704dc-7279-4b80-a452-9867886fa0c9" providerId="ADAL" clId="{F176C9A9-10E9-412F-9679-C32D0A1D6592}" dt="2022-02-01T16:34:44.763" v="1002"/>
          <ac:cxnSpMkLst>
            <pc:docMk/>
            <pc:sldMk cId="2321058011" sldId="536"/>
            <ac:cxnSpMk id="103" creationId="{8F8C2125-FA76-4C37-AB1D-6A7EB45CB9EB}"/>
          </ac:cxnSpMkLst>
        </pc:cxnChg>
        <pc:cxnChg chg="mod">
          <ac:chgData name="SOFÍA GONZÁLEZ CORREA" userId="032704dc-7279-4b80-a452-9867886fa0c9" providerId="ADAL" clId="{F176C9A9-10E9-412F-9679-C32D0A1D6592}" dt="2022-02-01T16:34:44.763" v="1002"/>
          <ac:cxnSpMkLst>
            <pc:docMk/>
            <pc:sldMk cId="2321058011" sldId="536"/>
            <ac:cxnSpMk id="104" creationId="{72902CC6-9637-4F94-B800-E9881E7B4D98}"/>
          </ac:cxnSpMkLst>
        </pc:cxnChg>
        <pc:cxnChg chg="mod">
          <ac:chgData name="SOFÍA GONZÁLEZ CORREA" userId="032704dc-7279-4b80-a452-9867886fa0c9" providerId="ADAL" clId="{F176C9A9-10E9-412F-9679-C32D0A1D6592}" dt="2022-02-01T16:34:44.763" v="1002"/>
          <ac:cxnSpMkLst>
            <pc:docMk/>
            <pc:sldMk cId="2321058011" sldId="536"/>
            <ac:cxnSpMk id="105" creationId="{3888ECCE-3087-4AE6-8A96-7C382675D27A}"/>
          </ac:cxnSpMkLst>
        </pc:cxnChg>
        <pc:cxnChg chg="mod">
          <ac:chgData name="SOFÍA GONZÁLEZ CORREA" userId="032704dc-7279-4b80-a452-9867886fa0c9" providerId="ADAL" clId="{F176C9A9-10E9-412F-9679-C32D0A1D6592}" dt="2022-02-01T16:34:44.763" v="1002"/>
          <ac:cxnSpMkLst>
            <pc:docMk/>
            <pc:sldMk cId="2321058011" sldId="536"/>
            <ac:cxnSpMk id="106" creationId="{B1F6A439-F564-46AE-9F81-9E72636A5961}"/>
          </ac:cxnSpMkLst>
        </pc:cxnChg>
        <pc:cxnChg chg="mod">
          <ac:chgData name="SOFÍA GONZÁLEZ CORREA" userId="032704dc-7279-4b80-a452-9867886fa0c9" providerId="ADAL" clId="{F176C9A9-10E9-412F-9679-C32D0A1D6592}" dt="2022-02-01T16:34:44.763" v="1002"/>
          <ac:cxnSpMkLst>
            <pc:docMk/>
            <pc:sldMk cId="2321058011" sldId="536"/>
            <ac:cxnSpMk id="107" creationId="{7B448E88-5ECE-406F-B5DA-E7593C285306}"/>
          </ac:cxnSpMkLst>
        </pc:cxnChg>
        <pc:cxnChg chg="mod">
          <ac:chgData name="SOFÍA GONZÁLEZ CORREA" userId="032704dc-7279-4b80-a452-9867886fa0c9" providerId="ADAL" clId="{F176C9A9-10E9-412F-9679-C32D0A1D6592}" dt="2022-02-01T16:34:44.763" v="1002"/>
          <ac:cxnSpMkLst>
            <pc:docMk/>
            <pc:sldMk cId="2321058011" sldId="536"/>
            <ac:cxnSpMk id="108" creationId="{C15F35D1-55CB-4FE1-9ACB-40B5EB560678}"/>
          </ac:cxnSpMkLst>
        </pc:cxnChg>
        <pc:cxnChg chg="mod">
          <ac:chgData name="SOFÍA GONZÁLEZ CORREA" userId="032704dc-7279-4b80-a452-9867886fa0c9" providerId="ADAL" clId="{F176C9A9-10E9-412F-9679-C32D0A1D6592}" dt="2022-02-01T16:34:44.763" v="1002"/>
          <ac:cxnSpMkLst>
            <pc:docMk/>
            <pc:sldMk cId="2321058011" sldId="536"/>
            <ac:cxnSpMk id="109" creationId="{689B9F0A-5D95-457B-8819-C9CEE51758C2}"/>
          </ac:cxnSpMkLst>
        </pc:cxnChg>
        <pc:cxnChg chg="mod">
          <ac:chgData name="SOFÍA GONZÁLEZ CORREA" userId="032704dc-7279-4b80-a452-9867886fa0c9" providerId="ADAL" clId="{F176C9A9-10E9-412F-9679-C32D0A1D6592}" dt="2022-02-01T16:34:44.763" v="1002"/>
          <ac:cxnSpMkLst>
            <pc:docMk/>
            <pc:sldMk cId="2321058011" sldId="536"/>
            <ac:cxnSpMk id="110" creationId="{AC93F1C8-A216-4111-B8F5-1C0758EF76C0}"/>
          </ac:cxnSpMkLst>
        </pc:cxnChg>
        <pc:cxnChg chg="mod">
          <ac:chgData name="SOFÍA GONZÁLEZ CORREA" userId="032704dc-7279-4b80-a452-9867886fa0c9" providerId="ADAL" clId="{F176C9A9-10E9-412F-9679-C32D0A1D6592}" dt="2022-02-01T16:34:44.763" v="1002"/>
          <ac:cxnSpMkLst>
            <pc:docMk/>
            <pc:sldMk cId="2321058011" sldId="536"/>
            <ac:cxnSpMk id="111" creationId="{150CC7F1-A427-4189-8D2C-4F079AA1CFDB}"/>
          </ac:cxnSpMkLst>
        </pc:cxnChg>
        <pc:cxnChg chg="mod">
          <ac:chgData name="SOFÍA GONZÁLEZ CORREA" userId="032704dc-7279-4b80-a452-9867886fa0c9" providerId="ADAL" clId="{F176C9A9-10E9-412F-9679-C32D0A1D6592}" dt="2022-02-01T16:34:44.763" v="1002"/>
          <ac:cxnSpMkLst>
            <pc:docMk/>
            <pc:sldMk cId="2321058011" sldId="536"/>
            <ac:cxnSpMk id="112" creationId="{C7C253CF-EBBB-4913-9BC0-2D49FB8E65EE}"/>
          </ac:cxnSpMkLst>
        </pc:cxnChg>
        <pc:cxnChg chg="mod">
          <ac:chgData name="SOFÍA GONZÁLEZ CORREA" userId="032704dc-7279-4b80-a452-9867886fa0c9" providerId="ADAL" clId="{F176C9A9-10E9-412F-9679-C32D0A1D6592}" dt="2022-02-01T16:34:44.763" v="1002"/>
          <ac:cxnSpMkLst>
            <pc:docMk/>
            <pc:sldMk cId="2321058011" sldId="536"/>
            <ac:cxnSpMk id="113" creationId="{60C635B5-026F-4AB7-AD7A-BE03698756E2}"/>
          </ac:cxnSpMkLst>
        </pc:cxnChg>
        <pc:cxnChg chg="mod">
          <ac:chgData name="SOFÍA GONZÁLEZ CORREA" userId="032704dc-7279-4b80-a452-9867886fa0c9" providerId="ADAL" clId="{F176C9A9-10E9-412F-9679-C32D0A1D6592}" dt="2022-02-01T16:34:44.763" v="1002"/>
          <ac:cxnSpMkLst>
            <pc:docMk/>
            <pc:sldMk cId="2321058011" sldId="536"/>
            <ac:cxnSpMk id="114" creationId="{D1A60448-14FF-474D-B4BE-8148A4CBB04C}"/>
          </ac:cxnSpMkLst>
        </pc:cxnChg>
        <pc:cxnChg chg="mod">
          <ac:chgData name="SOFÍA GONZÁLEZ CORREA" userId="032704dc-7279-4b80-a452-9867886fa0c9" providerId="ADAL" clId="{F176C9A9-10E9-412F-9679-C32D0A1D6592}" dt="2022-02-01T16:34:44.763" v="1002"/>
          <ac:cxnSpMkLst>
            <pc:docMk/>
            <pc:sldMk cId="2321058011" sldId="536"/>
            <ac:cxnSpMk id="115" creationId="{DC1BF622-28EE-4143-BCB0-C946369CE6A2}"/>
          </ac:cxnSpMkLst>
        </pc:cxnChg>
        <pc:cxnChg chg="mod">
          <ac:chgData name="SOFÍA GONZÁLEZ CORREA" userId="032704dc-7279-4b80-a452-9867886fa0c9" providerId="ADAL" clId="{F176C9A9-10E9-412F-9679-C32D0A1D6592}" dt="2022-02-01T16:34:44.763" v="1002"/>
          <ac:cxnSpMkLst>
            <pc:docMk/>
            <pc:sldMk cId="2321058011" sldId="536"/>
            <ac:cxnSpMk id="117" creationId="{70B7176A-A163-4BAF-8CB0-6BD1579F5C6E}"/>
          </ac:cxnSpMkLst>
        </pc:cxnChg>
        <pc:cxnChg chg="mod">
          <ac:chgData name="SOFÍA GONZÁLEZ CORREA" userId="032704dc-7279-4b80-a452-9867886fa0c9" providerId="ADAL" clId="{F176C9A9-10E9-412F-9679-C32D0A1D6592}" dt="2022-02-01T16:34:44.763" v="1002"/>
          <ac:cxnSpMkLst>
            <pc:docMk/>
            <pc:sldMk cId="2321058011" sldId="536"/>
            <ac:cxnSpMk id="118" creationId="{58C461CA-CC67-4126-A7D8-A9CED69DA827}"/>
          </ac:cxnSpMkLst>
        </pc:cxnChg>
        <pc:cxnChg chg="mod">
          <ac:chgData name="SOFÍA GONZÁLEZ CORREA" userId="032704dc-7279-4b80-a452-9867886fa0c9" providerId="ADAL" clId="{F176C9A9-10E9-412F-9679-C32D0A1D6592}" dt="2022-02-01T16:34:44.763" v="1002"/>
          <ac:cxnSpMkLst>
            <pc:docMk/>
            <pc:sldMk cId="2321058011" sldId="536"/>
            <ac:cxnSpMk id="119" creationId="{262240BB-CF92-4B9C-86AF-B30307FEA6E9}"/>
          </ac:cxnSpMkLst>
        </pc:cxnChg>
        <pc:cxnChg chg="mod">
          <ac:chgData name="SOFÍA GONZÁLEZ CORREA" userId="032704dc-7279-4b80-a452-9867886fa0c9" providerId="ADAL" clId="{F176C9A9-10E9-412F-9679-C32D0A1D6592}" dt="2022-02-01T16:34:44.763" v="1002"/>
          <ac:cxnSpMkLst>
            <pc:docMk/>
            <pc:sldMk cId="2321058011" sldId="536"/>
            <ac:cxnSpMk id="120" creationId="{CCC5467C-C7C2-44BD-8D16-A7B1B163A4C4}"/>
          </ac:cxnSpMkLst>
        </pc:cxnChg>
        <pc:cxnChg chg="mod">
          <ac:chgData name="SOFÍA GONZÁLEZ CORREA" userId="032704dc-7279-4b80-a452-9867886fa0c9" providerId="ADAL" clId="{F176C9A9-10E9-412F-9679-C32D0A1D6592}" dt="2022-02-01T16:34:44.763" v="1002"/>
          <ac:cxnSpMkLst>
            <pc:docMk/>
            <pc:sldMk cId="2321058011" sldId="536"/>
            <ac:cxnSpMk id="121" creationId="{CB48DEDA-F55E-482F-BEDE-6046F9FA4E2D}"/>
          </ac:cxnSpMkLst>
        </pc:cxnChg>
        <pc:cxnChg chg="mod">
          <ac:chgData name="SOFÍA GONZÁLEZ CORREA" userId="032704dc-7279-4b80-a452-9867886fa0c9" providerId="ADAL" clId="{F176C9A9-10E9-412F-9679-C32D0A1D6592}" dt="2022-02-01T16:34:44.763" v="1002"/>
          <ac:cxnSpMkLst>
            <pc:docMk/>
            <pc:sldMk cId="2321058011" sldId="536"/>
            <ac:cxnSpMk id="122" creationId="{2AE92F06-D19E-435C-B6BC-A7DCFDA864CC}"/>
          </ac:cxnSpMkLst>
        </pc:cxnChg>
        <pc:cxnChg chg="mod">
          <ac:chgData name="SOFÍA GONZÁLEZ CORREA" userId="032704dc-7279-4b80-a452-9867886fa0c9" providerId="ADAL" clId="{F176C9A9-10E9-412F-9679-C32D0A1D6592}" dt="2022-02-01T16:34:44.763" v="1002"/>
          <ac:cxnSpMkLst>
            <pc:docMk/>
            <pc:sldMk cId="2321058011" sldId="536"/>
            <ac:cxnSpMk id="123" creationId="{28282246-BF39-496A-AEF1-10D007B2F97A}"/>
          </ac:cxnSpMkLst>
        </pc:cxnChg>
        <pc:cxnChg chg="mod">
          <ac:chgData name="SOFÍA GONZÁLEZ CORREA" userId="032704dc-7279-4b80-a452-9867886fa0c9" providerId="ADAL" clId="{F176C9A9-10E9-412F-9679-C32D0A1D6592}" dt="2022-02-01T16:34:44.763" v="1002"/>
          <ac:cxnSpMkLst>
            <pc:docMk/>
            <pc:sldMk cId="2321058011" sldId="536"/>
            <ac:cxnSpMk id="124" creationId="{8DEFCC7B-A2F5-47A0-8C2A-82D61E8A7085}"/>
          </ac:cxnSpMkLst>
        </pc:cxnChg>
        <pc:cxnChg chg="mod">
          <ac:chgData name="SOFÍA GONZÁLEZ CORREA" userId="032704dc-7279-4b80-a452-9867886fa0c9" providerId="ADAL" clId="{F176C9A9-10E9-412F-9679-C32D0A1D6592}" dt="2022-02-01T16:34:44.763" v="1002"/>
          <ac:cxnSpMkLst>
            <pc:docMk/>
            <pc:sldMk cId="2321058011" sldId="536"/>
            <ac:cxnSpMk id="125" creationId="{55EE48BA-CE44-4045-B6F1-0AE275D72BFB}"/>
          </ac:cxnSpMkLst>
        </pc:cxnChg>
        <pc:cxnChg chg="mod">
          <ac:chgData name="SOFÍA GONZÁLEZ CORREA" userId="032704dc-7279-4b80-a452-9867886fa0c9" providerId="ADAL" clId="{F176C9A9-10E9-412F-9679-C32D0A1D6592}" dt="2022-02-01T16:34:44.763" v="1002"/>
          <ac:cxnSpMkLst>
            <pc:docMk/>
            <pc:sldMk cId="2321058011" sldId="536"/>
            <ac:cxnSpMk id="126" creationId="{74E8729B-448D-49C9-B5F1-9545687E70F7}"/>
          </ac:cxnSpMkLst>
        </pc:cxnChg>
        <pc:cxnChg chg="mod">
          <ac:chgData name="SOFÍA GONZÁLEZ CORREA" userId="032704dc-7279-4b80-a452-9867886fa0c9" providerId="ADAL" clId="{F176C9A9-10E9-412F-9679-C32D0A1D6592}" dt="2022-02-01T16:34:44.763" v="1002"/>
          <ac:cxnSpMkLst>
            <pc:docMk/>
            <pc:sldMk cId="2321058011" sldId="536"/>
            <ac:cxnSpMk id="127" creationId="{846066CD-A0EB-4EB4-8D20-0791687AD65F}"/>
          </ac:cxnSpMkLst>
        </pc:cxnChg>
        <pc:cxnChg chg="mod">
          <ac:chgData name="SOFÍA GONZÁLEZ CORREA" userId="032704dc-7279-4b80-a452-9867886fa0c9" providerId="ADAL" clId="{F176C9A9-10E9-412F-9679-C32D0A1D6592}" dt="2022-02-01T16:34:44.763" v="1002"/>
          <ac:cxnSpMkLst>
            <pc:docMk/>
            <pc:sldMk cId="2321058011" sldId="536"/>
            <ac:cxnSpMk id="128" creationId="{7CA79BD2-A809-4C89-9033-1D04C38931D5}"/>
          </ac:cxnSpMkLst>
        </pc:cxnChg>
        <pc:cxnChg chg="mod">
          <ac:chgData name="SOFÍA GONZÁLEZ CORREA" userId="032704dc-7279-4b80-a452-9867886fa0c9" providerId="ADAL" clId="{F176C9A9-10E9-412F-9679-C32D0A1D6592}" dt="2022-02-01T16:34:44.763" v="1002"/>
          <ac:cxnSpMkLst>
            <pc:docMk/>
            <pc:sldMk cId="2321058011" sldId="536"/>
            <ac:cxnSpMk id="130" creationId="{AA54F585-9B42-4051-A872-0C77784088B2}"/>
          </ac:cxnSpMkLst>
        </pc:cxnChg>
        <pc:cxnChg chg="mod">
          <ac:chgData name="SOFÍA GONZÁLEZ CORREA" userId="032704dc-7279-4b80-a452-9867886fa0c9" providerId="ADAL" clId="{F176C9A9-10E9-412F-9679-C32D0A1D6592}" dt="2022-02-01T16:34:44.763" v="1002"/>
          <ac:cxnSpMkLst>
            <pc:docMk/>
            <pc:sldMk cId="2321058011" sldId="536"/>
            <ac:cxnSpMk id="131" creationId="{A787F6F4-A7F2-4107-B7AE-0DEF093B4E62}"/>
          </ac:cxnSpMkLst>
        </pc:cxnChg>
        <pc:cxnChg chg="mod">
          <ac:chgData name="SOFÍA GONZÁLEZ CORREA" userId="032704dc-7279-4b80-a452-9867886fa0c9" providerId="ADAL" clId="{F176C9A9-10E9-412F-9679-C32D0A1D6592}" dt="2022-02-01T16:34:44.763" v="1002"/>
          <ac:cxnSpMkLst>
            <pc:docMk/>
            <pc:sldMk cId="2321058011" sldId="536"/>
            <ac:cxnSpMk id="132" creationId="{154E69A1-010D-4071-B617-4C8E2681356D}"/>
          </ac:cxnSpMkLst>
        </pc:cxnChg>
        <pc:cxnChg chg="mod">
          <ac:chgData name="SOFÍA GONZÁLEZ CORREA" userId="032704dc-7279-4b80-a452-9867886fa0c9" providerId="ADAL" clId="{F176C9A9-10E9-412F-9679-C32D0A1D6592}" dt="2022-02-01T16:34:44.763" v="1002"/>
          <ac:cxnSpMkLst>
            <pc:docMk/>
            <pc:sldMk cId="2321058011" sldId="536"/>
            <ac:cxnSpMk id="133" creationId="{343D5AEF-B710-48FB-8071-CD25937398C8}"/>
          </ac:cxnSpMkLst>
        </pc:cxnChg>
        <pc:cxnChg chg="mod">
          <ac:chgData name="SOFÍA GONZÁLEZ CORREA" userId="032704dc-7279-4b80-a452-9867886fa0c9" providerId="ADAL" clId="{F176C9A9-10E9-412F-9679-C32D0A1D6592}" dt="2022-02-01T16:34:44.763" v="1002"/>
          <ac:cxnSpMkLst>
            <pc:docMk/>
            <pc:sldMk cId="2321058011" sldId="536"/>
            <ac:cxnSpMk id="134" creationId="{A13E22C4-7D4A-4235-952F-FC577A9945A2}"/>
          </ac:cxnSpMkLst>
        </pc:cxnChg>
        <pc:cxnChg chg="mod">
          <ac:chgData name="SOFÍA GONZÁLEZ CORREA" userId="032704dc-7279-4b80-a452-9867886fa0c9" providerId="ADAL" clId="{F176C9A9-10E9-412F-9679-C32D0A1D6592}" dt="2022-02-01T16:34:44.763" v="1002"/>
          <ac:cxnSpMkLst>
            <pc:docMk/>
            <pc:sldMk cId="2321058011" sldId="536"/>
            <ac:cxnSpMk id="135" creationId="{C0C3D465-17D7-4C8A-965F-62515102B2A9}"/>
          </ac:cxnSpMkLst>
        </pc:cxnChg>
        <pc:cxnChg chg="mod">
          <ac:chgData name="SOFÍA GONZÁLEZ CORREA" userId="032704dc-7279-4b80-a452-9867886fa0c9" providerId="ADAL" clId="{F176C9A9-10E9-412F-9679-C32D0A1D6592}" dt="2022-02-01T16:34:44.763" v="1002"/>
          <ac:cxnSpMkLst>
            <pc:docMk/>
            <pc:sldMk cId="2321058011" sldId="536"/>
            <ac:cxnSpMk id="136" creationId="{1FEF4194-C90C-4663-B482-018C5FBFC23E}"/>
          </ac:cxnSpMkLst>
        </pc:cxnChg>
        <pc:cxnChg chg="mod">
          <ac:chgData name="SOFÍA GONZÁLEZ CORREA" userId="032704dc-7279-4b80-a452-9867886fa0c9" providerId="ADAL" clId="{F176C9A9-10E9-412F-9679-C32D0A1D6592}" dt="2022-02-01T16:34:44.763" v="1002"/>
          <ac:cxnSpMkLst>
            <pc:docMk/>
            <pc:sldMk cId="2321058011" sldId="536"/>
            <ac:cxnSpMk id="137" creationId="{F8810B1E-BF6C-44DF-92FA-F24960406E02}"/>
          </ac:cxnSpMkLst>
        </pc:cxnChg>
        <pc:cxnChg chg="mod">
          <ac:chgData name="SOFÍA GONZÁLEZ CORREA" userId="032704dc-7279-4b80-a452-9867886fa0c9" providerId="ADAL" clId="{F176C9A9-10E9-412F-9679-C32D0A1D6592}" dt="2022-02-01T16:34:44.763" v="1002"/>
          <ac:cxnSpMkLst>
            <pc:docMk/>
            <pc:sldMk cId="2321058011" sldId="536"/>
            <ac:cxnSpMk id="138" creationId="{14DF16A8-576F-4FBD-83C8-438DBDD9DF2A}"/>
          </ac:cxnSpMkLst>
        </pc:cxnChg>
        <pc:cxnChg chg="mod">
          <ac:chgData name="SOFÍA GONZÁLEZ CORREA" userId="032704dc-7279-4b80-a452-9867886fa0c9" providerId="ADAL" clId="{F176C9A9-10E9-412F-9679-C32D0A1D6592}" dt="2022-02-01T16:34:44.763" v="1002"/>
          <ac:cxnSpMkLst>
            <pc:docMk/>
            <pc:sldMk cId="2321058011" sldId="536"/>
            <ac:cxnSpMk id="139" creationId="{AC9760D5-FF5B-4235-BC98-119D5AB643DB}"/>
          </ac:cxnSpMkLst>
        </pc:cxnChg>
      </pc:sldChg>
      <pc:sldChg chg="addSp delSp modSp add del mod modTransition modAnim modNotesTx">
        <pc:chgData name="SOFÍA GONZÁLEZ CORREA" userId="032704dc-7279-4b80-a452-9867886fa0c9" providerId="ADAL" clId="{F176C9A9-10E9-412F-9679-C32D0A1D6592}" dt="2022-02-22T14:38:16.626" v="9992" actId="2696"/>
        <pc:sldMkLst>
          <pc:docMk/>
          <pc:sldMk cId="4097134190" sldId="537"/>
        </pc:sldMkLst>
        <pc:spChg chg="mod">
          <ac:chgData name="SOFÍA GONZÁLEZ CORREA" userId="032704dc-7279-4b80-a452-9867886fa0c9" providerId="ADAL" clId="{F176C9A9-10E9-412F-9679-C32D0A1D6592}" dt="2022-02-09T17:50:50.003" v="8470" actId="20577"/>
          <ac:spMkLst>
            <pc:docMk/>
            <pc:sldMk cId="4097134190" sldId="537"/>
            <ac:spMk id="2" creationId="{7C1859FA-AB7C-4C85-B17D-BA00E70A5AAC}"/>
          </ac:spMkLst>
        </pc:spChg>
        <pc:spChg chg="del">
          <ac:chgData name="SOFÍA GONZÁLEZ CORREA" userId="032704dc-7279-4b80-a452-9867886fa0c9" providerId="ADAL" clId="{F176C9A9-10E9-412F-9679-C32D0A1D6592}" dt="2022-02-01T16:49:27.983" v="1206" actId="478"/>
          <ac:spMkLst>
            <pc:docMk/>
            <pc:sldMk cId="4097134190" sldId="537"/>
            <ac:spMk id="3" creationId="{1037EAC7-8B58-4288-AFEA-980DE55753A7}"/>
          </ac:spMkLst>
        </pc:spChg>
        <pc:spChg chg="add mod">
          <ac:chgData name="SOFÍA GONZÁLEZ CORREA" userId="032704dc-7279-4b80-a452-9867886fa0c9" providerId="ADAL" clId="{F176C9A9-10E9-412F-9679-C32D0A1D6592}" dt="2022-02-22T14:24:59.612" v="9842" actId="313"/>
          <ac:spMkLst>
            <pc:docMk/>
            <pc:sldMk cId="4097134190" sldId="537"/>
            <ac:spMk id="3" creationId="{55899ADE-807D-4E93-96C3-9D4ADED9EC7A}"/>
          </ac:spMkLst>
        </pc:spChg>
        <pc:graphicFrameChg chg="add mod modGraphic">
          <ac:chgData name="SOFÍA GONZÁLEZ CORREA" userId="032704dc-7279-4b80-a452-9867886fa0c9" providerId="ADAL" clId="{F176C9A9-10E9-412F-9679-C32D0A1D6592}" dt="2022-02-22T14:26:06.643" v="9855" actId="12100"/>
          <ac:graphicFrameMkLst>
            <pc:docMk/>
            <pc:sldMk cId="4097134190" sldId="537"/>
            <ac:graphicFrameMk id="7" creationId="{9912A22B-8F4A-49E4-80B8-9F7BDCE9A304}"/>
          </ac:graphicFrameMkLst>
        </pc:graphicFrameChg>
        <pc:graphicFrameChg chg="add modGraphic">
          <ac:chgData name="SOFÍA GONZÁLEZ CORREA" userId="032704dc-7279-4b80-a452-9867886fa0c9" providerId="ADAL" clId="{F176C9A9-10E9-412F-9679-C32D0A1D6592}" dt="2022-02-22T14:26:36.756" v="9856" actId="1032"/>
          <ac:graphicFrameMkLst>
            <pc:docMk/>
            <pc:sldMk cId="4097134190" sldId="537"/>
            <ac:graphicFrameMk id="8" creationId="{DD133446-296A-4890-9638-BDF24361AB04}"/>
          </ac:graphicFrameMkLst>
        </pc:graphicFrameChg>
        <pc:picChg chg="add mod">
          <ac:chgData name="SOFÍA GONZÁLEZ CORREA" userId="032704dc-7279-4b80-a452-9867886fa0c9" providerId="ADAL" clId="{F176C9A9-10E9-412F-9679-C32D0A1D6592}" dt="2022-02-01T17:14:03.355" v="1696"/>
          <ac:picMkLst>
            <pc:docMk/>
            <pc:sldMk cId="4097134190" sldId="537"/>
            <ac:picMk id="8" creationId="{F2451B7E-79C9-47EE-A1C0-A0F53443AACB}"/>
          </ac:picMkLst>
        </pc:picChg>
        <pc:picChg chg="add mod">
          <ac:chgData name="SOFÍA GONZÁLEZ CORREA" userId="032704dc-7279-4b80-a452-9867886fa0c9" providerId="ADAL" clId="{F176C9A9-10E9-412F-9679-C32D0A1D6592}" dt="2022-02-01T17:14:03.355" v="1696"/>
          <ac:picMkLst>
            <pc:docMk/>
            <pc:sldMk cId="4097134190" sldId="537"/>
            <ac:picMk id="9" creationId="{04DACAC6-A46F-4A9A-9174-91A8FFF3A3B4}"/>
          </ac:picMkLst>
        </pc:picChg>
      </pc:sldChg>
      <pc:sldChg chg="addSp modSp new del mod">
        <pc:chgData name="SOFÍA GONZÁLEZ CORREA" userId="032704dc-7279-4b80-a452-9867886fa0c9" providerId="ADAL" clId="{F176C9A9-10E9-412F-9679-C32D0A1D6592}" dt="2022-02-01T16:41:15.549" v="1134" actId="2696"/>
        <pc:sldMkLst>
          <pc:docMk/>
          <pc:sldMk cId="517750238" sldId="538"/>
        </pc:sldMkLst>
        <pc:picChg chg="add mod">
          <ac:chgData name="SOFÍA GONZÁLEZ CORREA" userId="032704dc-7279-4b80-a452-9867886fa0c9" providerId="ADAL" clId="{F176C9A9-10E9-412F-9679-C32D0A1D6592}" dt="2022-02-01T16:41:12.142" v="1133" actId="1076"/>
          <ac:picMkLst>
            <pc:docMk/>
            <pc:sldMk cId="517750238" sldId="538"/>
            <ac:picMk id="6" creationId="{ADB91D35-D2C5-43A5-ADB4-52243B5631B1}"/>
          </ac:picMkLst>
        </pc:picChg>
      </pc:sldChg>
      <pc:sldChg chg="addSp delSp modSp new del mod setBg">
        <pc:chgData name="SOFÍA GONZÁLEZ CORREA" userId="032704dc-7279-4b80-a452-9867886fa0c9" providerId="ADAL" clId="{F176C9A9-10E9-412F-9679-C32D0A1D6592}" dt="2022-02-01T16:43:41.253" v="1175" actId="47"/>
        <pc:sldMkLst>
          <pc:docMk/>
          <pc:sldMk cId="2262969926" sldId="538"/>
        </pc:sldMkLst>
        <pc:spChg chg="del">
          <ac:chgData name="SOFÍA GONZÁLEZ CORREA" userId="032704dc-7279-4b80-a452-9867886fa0c9" providerId="ADAL" clId="{F176C9A9-10E9-412F-9679-C32D0A1D6592}" dt="2022-02-01T16:41:20.412" v="1137" actId="478"/>
          <ac:spMkLst>
            <pc:docMk/>
            <pc:sldMk cId="2262969926" sldId="538"/>
            <ac:spMk id="2" creationId="{ABF8C1E6-4487-4E4E-A448-F9F2F74212BC}"/>
          </ac:spMkLst>
        </pc:spChg>
        <pc:spChg chg="del">
          <ac:chgData name="SOFÍA GONZÁLEZ CORREA" userId="032704dc-7279-4b80-a452-9867886fa0c9" providerId="ADAL" clId="{F176C9A9-10E9-412F-9679-C32D0A1D6592}" dt="2022-02-01T16:41:19.592" v="1136" actId="478"/>
          <ac:spMkLst>
            <pc:docMk/>
            <pc:sldMk cId="2262969926" sldId="538"/>
            <ac:spMk id="3" creationId="{3C10B9B6-1BF5-4A22-8503-FC651A59C5FD}"/>
          </ac:spMkLst>
        </pc:spChg>
        <pc:spChg chg="mod">
          <ac:chgData name="SOFÍA GONZÁLEZ CORREA" userId="032704dc-7279-4b80-a452-9867886fa0c9" providerId="ADAL" clId="{F176C9A9-10E9-412F-9679-C32D0A1D6592}" dt="2022-02-01T16:42:36.116" v="1147" actId="26606"/>
          <ac:spMkLst>
            <pc:docMk/>
            <pc:sldMk cId="2262969926" sldId="538"/>
            <ac:spMk id="4" creationId="{3599337E-59E7-4AF6-995A-440947A2DD3E}"/>
          </ac:spMkLst>
        </pc:spChg>
        <pc:spChg chg="mod">
          <ac:chgData name="SOFÍA GONZÁLEZ CORREA" userId="032704dc-7279-4b80-a452-9867886fa0c9" providerId="ADAL" clId="{F176C9A9-10E9-412F-9679-C32D0A1D6592}" dt="2022-02-01T16:42:36.116" v="1147" actId="26606"/>
          <ac:spMkLst>
            <pc:docMk/>
            <pc:sldMk cId="2262969926" sldId="538"/>
            <ac:spMk id="5" creationId="{337DD665-F875-4226-AEB4-732BC7644CEC}"/>
          </ac:spMkLst>
        </pc:spChg>
        <pc:spChg chg="add del mod ord">
          <ac:chgData name="SOFÍA GONZÁLEZ CORREA" userId="032704dc-7279-4b80-a452-9867886fa0c9" providerId="ADAL" clId="{F176C9A9-10E9-412F-9679-C32D0A1D6592}" dt="2022-02-01T16:42:45.869" v="1152" actId="21"/>
          <ac:spMkLst>
            <pc:docMk/>
            <pc:sldMk cId="2262969926" sldId="538"/>
            <ac:spMk id="8" creationId="{46DA942C-B914-4AEC-9B14-36ACB9B8C686}"/>
          </ac:spMkLst>
        </pc:spChg>
        <pc:spChg chg="add del mod ord">
          <ac:chgData name="SOFÍA GONZÁLEZ CORREA" userId="032704dc-7279-4b80-a452-9867886fa0c9" providerId="ADAL" clId="{F176C9A9-10E9-412F-9679-C32D0A1D6592}" dt="2022-02-01T16:42:45.869" v="1152" actId="21"/>
          <ac:spMkLst>
            <pc:docMk/>
            <pc:sldMk cId="2262969926" sldId="538"/>
            <ac:spMk id="9" creationId="{FC3A03FD-4351-41E7-B6A4-E176F120F790}"/>
          </ac:spMkLst>
        </pc:spChg>
        <pc:spChg chg="add del">
          <ac:chgData name="SOFÍA GONZÁLEZ CORREA" userId="032704dc-7279-4b80-a452-9867886fa0c9" providerId="ADAL" clId="{F176C9A9-10E9-412F-9679-C32D0A1D6592}" dt="2022-02-01T16:42:36.116" v="1147" actId="26606"/>
          <ac:spMkLst>
            <pc:docMk/>
            <pc:sldMk cId="2262969926" sldId="538"/>
            <ac:spMk id="11" creationId="{42A4FC2C-047E-45A5-965D-8E1E3BF09BC6}"/>
          </ac:spMkLst>
        </pc:spChg>
        <pc:spChg chg="add mod">
          <ac:chgData name="SOFÍA GONZÁLEZ CORREA" userId="032704dc-7279-4b80-a452-9867886fa0c9" providerId="ADAL" clId="{F176C9A9-10E9-412F-9679-C32D0A1D6592}" dt="2022-02-01T16:42:45.869" v="1152" actId="21"/>
          <ac:spMkLst>
            <pc:docMk/>
            <pc:sldMk cId="2262969926" sldId="538"/>
            <ac:spMk id="12" creationId="{E9A3465F-4AF7-40F6-B9E7-0DE46E9D123B}"/>
          </ac:spMkLst>
        </pc:spChg>
        <pc:spChg chg="add del">
          <ac:chgData name="SOFÍA GONZÁLEZ CORREA" userId="032704dc-7279-4b80-a452-9867886fa0c9" providerId="ADAL" clId="{F176C9A9-10E9-412F-9679-C32D0A1D6592}" dt="2022-02-01T16:42:36.116" v="1147" actId="26606"/>
          <ac:spMkLst>
            <pc:docMk/>
            <pc:sldMk cId="2262969926" sldId="538"/>
            <ac:spMk id="16" creationId="{04812C46-200A-4DEB-A05E-3ED6C68C2387}"/>
          </ac:spMkLst>
        </pc:spChg>
        <pc:spChg chg="add del">
          <ac:chgData name="SOFÍA GONZÁLEZ CORREA" userId="032704dc-7279-4b80-a452-9867886fa0c9" providerId="ADAL" clId="{F176C9A9-10E9-412F-9679-C32D0A1D6592}" dt="2022-02-01T16:42:36.116" v="1147" actId="26606"/>
          <ac:spMkLst>
            <pc:docMk/>
            <pc:sldMk cId="2262969926" sldId="538"/>
            <ac:spMk id="18" creationId="{D1EA859B-E555-4109-94F3-6700E046E008}"/>
          </ac:spMkLst>
        </pc:spChg>
        <pc:picChg chg="add del mod ord">
          <ac:chgData name="SOFÍA GONZÁLEZ CORREA" userId="032704dc-7279-4b80-a452-9867886fa0c9" providerId="ADAL" clId="{F176C9A9-10E9-412F-9679-C32D0A1D6592}" dt="2022-02-01T16:42:15.117" v="1144" actId="478"/>
          <ac:picMkLst>
            <pc:docMk/>
            <pc:sldMk cId="2262969926" sldId="538"/>
            <ac:picMk id="6" creationId="{C9184DE1-FED8-4BBE-8A5F-BD269082476C}"/>
          </ac:picMkLst>
        </pc:picChg>
        <pc:picChg chg="add del mod ord">
          <ac:chgData name="SOFÍA GONZÁLEZ CORREA" userId="032704dc-7279-4b80-a452-9867886fa0c9" providerId="ADAL" clId="{F176C9A9-10E9-412F-9679-C32D0A1D6592}" dt="2022-02-01T16:42:36.698" v="1148"/>
          <ac:picMkLst>
            <pc:docMk/>
            <pc:sldMk cId="2262969926" sldId="538"/>
            <ac:picMk id="10" creationId="{7C0EF905-3A39-43EA-9A51-AB63DB6FEED9}"/>
          </ac:picMkLst>
        </pc:picChg>
      </pc:sldChg>
      <pc:sldChg chg="addSp delSp modSp new del mod setBg">
        <pc:chgData name="SOFÍA GONZÁLEZ CORREA" userId="032704dc-7279-4b80-a452-9867886fa0c9" providerId="ADAL" clId="{F176C9A9-10E9-412F-9679-C32D0A1D6592}" dt="2022-02-01T17:16:18.566" v="1735" actId="47"/>
        <pc:sldMkLst>
          <pc:docMk/>
          <pc:sldMk cId="1536591186" sldId="539"/>
        </pc:sldMkLst>
        <pc:spChg chg="del">
          <ac:chgData name="SOFÍA GONZÁLEZ CORREA" userId="032704dc-7279-4b80-a452-9867886fa0c9" providerId="ADAL" clId="{F176C9A9-10E9-412F-9679-C32D0A1D6592}" dt="2022-02-01T16:42:41.268" v="1151" actId="26606"/>
          <ac:spMkLst>
            <pc:docMk/>
            <pc:sldMk cId="1536591186" sldId="539"/>
            <ac:spMk id="2" creationId="{E890420C-09C6-4B86-AE4E-72B8A64C7A9F}"/>
          </ac:spMkLst>
        </pc:spChg>
        <pc:spChg chg="del">
          <ac:chgData name="SOFÍA GONZÁLEZ CORREA" userId="032704dc-7279-4b80-a452-9867886fa0c9" providerId="ADAL" clId="{F176C9A9-10E9-412F-9679-C32D0A1D6592}" dt="2022-02-01T16:42:41.268" v="1151" actId="26606"/>
          <ac:spMkLst>
            <pc:docMk/>
            <pc:sldMk cId="1536591186" sldId="539"/>
            <ac:spMk id="3" creationId="{049D466F-01BF-47B2-9E10-C34C44F41841}"/>
          </ac:spMkLst>
        </pc:spChg>
        <pc:spChg chg="mod">
          <ac:chgData name="SOFÍA GONZÁLEZ CORREA" userId="032704dc-7279-4b80-a452-9867886fa0c9" providerId="ADAL" clId="{F176C9A9-10E9-412F-9679-C32D0A1D6592}" dt="2022-02-01T16:42:41.268" v="1151" actId="26606"/>
          <ac:spMkLst>
            <pc:docMk/>
            <pc:sldMk cId="1536591186" sldId="539"/>
            <ac:spMk id="4" creationId="{7CAB6CCC-48FB-44C4-82F9-CFADD462D482}"/>
          </ac:spMkLst>
        </pc:spChg>
        <pc:spChg chg="mod">
          <ac:chgData name="SOFÍA GONZÁLEZ CORREA" userId="032704dc-7279-4b80-a452-9867886fa0c9" providerId="ADAL" clId="{F176C9A9-10E9-412F-9679-C32D0A1D6592}" dt="2022-02-01T16:42:41.268" v="1151" actId="26606"/>
          <ac:spMkLst>
            <pc:docMk/>
            <pc:sldMk cId="1536591186" sldId="539"/>
            <ac:spMk id="5" creationId="{F199D243-5D79-4148-A274-3B243FF57D5D}"/>
          </ac:spMkLst>
        </pc:spChg>
        <pc:spChg chg="add mod">
          <ac:chgData name="SOFÍA GONZÁLEZ CORREA" userId="032704dc-7279-4b80-a452-9867886fa0c9" providerId="ADAL" clId="{F176C9A9-10E9-412F-9679-C32D0A1D6592}" dt="2022-02-01T17:12:04.495" v="1656" actId="20577"/>
          <ac:spMkLst>
            <pc:docMk/>
            <pc:sldMk cId="1536591186" sldId="539"/>
            <ac:spMk id="8" creationId="{9F813AF9-FDDE-4FC1-AE01-F5B14AC00E7E}"/>
          </ac:spMkLst>
        </pc:spChg>
        <pc:spChg chg="add mod">
          <ac:chgData name="SOFÍA GONZÁLEZ CORREA" userId="032704dc-7279-4b80-a452-9867886fa0c9" providerId="ADAL" clId="{F176C9A9-10E9-412F-9679-C32D0A1D6592}" dt="2022-02-01T16:42:55.070" v="1157" actId="1076"/>
          <ac:spMkLst>
            <pc:docMk/>
            <pc:sldMk cId="1536591186" sldId="539"/>
            <ac:spMk id="9" creationId="{354690F4-EC04-42D6-BF06-57B2FB0470B1}"/>
          </ac:spMkLst>
        </pc:spChg>
        <pc:spChg chg="add">
          <ac:chgData name="SOFÍA GONZÁLEZ CORREA" userId="032704dc-7279-4b80-a452-9867886fa0c9" providerId="ADAL" clId="{F176C9A9-10E9-412F-9679-C32D0A1D6592}" dt="2022-02-01T16:42:41.268" v="1151" actId="26606"/>
          <ac:spMkLst>
            <pc:docMk/>
            <pc:sldMk cId="1536591186" sldId="539"/>
            <ac:spMk id="11" creationId="{42A4FC2C-047E-45A5-965D-8E1E3BF09BC6}"/>
          </ac:spMkLst>
        </pc:spChg>
        <pc:picChg chg="add mod ord">
          <ac:chgData name="SOFÍA GONZÁLEZ CORREA" userId="032704dc-7279-4b80-a452-9867886fa0c9" providerId="ADAL" clId="{F176C9A9-10E9-412F-9679-C32D0A1D6592}" dt="2022-02-01T17:15:06.700" v="1716" actId="1076"/>
          <ac:picMkLst>
            <pc:docMk/>
            <pc:sldMk cId="1536591186" sldId="539"/>
            <ac:picMk id="6" creationId="{46493E2B-DF7B-4C04-9C6D-2F341FC8D2DB}"/>
          </ac:picMkLst>
        </pc:picChg>
        <pc:picChg chg="add del mod">
          <ac:chgData name="SOFÍA GONZÁLEZ CORREA" userId="032704dc-7279-4b80-a452-9867886fa0c9" providerId="ADAL" clId="{F176C9A9-10E9-412F-9679-C32D0A1D6592}" dt="2022-02-01T17:10:44.259" v="1571"/>
          <ac:picMkLst>
            <pc:docMk/>
            <pc:sldMk cId="1536591186" sldId="539"/>
            <ac:picMk id="10" creationId="{103F4486-B450-42DA-8ECC-176A2340CA41}"/>
          </ac:picMkLst>
        </pc:picChg>
        <pc:picChg chg="add del mod">
          <ac:chgData name="SOFÍA GONZÁLEZ CORREA" userId="032704dc-7279-4b80-a452-9867886fa0c9" providerId="ADAL" clId="{F176C9A9-10E9-412F-9679-C32D0A1D6592}" dt="2022-02-01T17:10:49.004" v="1573"/>
          <ac:picMkLst>
            <pc:docMk/>
            <pc:sldMk cId="1536591186" sldId="539"/>
            <ac:picMk id="12" creationId="{2C2EE028-1A4B-476F-84D5-3EA3D006DB34}"/>
          </ac:picMkLst>
        </pc:picChg>
        <pc:picChg chg="add del mod">
          <ac:chgData name="SOFÍA GONZÁLEZ CORREA" userId="032704dc-7279-4b80-a452-9867886fa0c9" providerId="ADAL" clId="{F176C9A9-10E9-412F-9679-C32D0A1D6592}" dt="2022-02-01T17:10:52.790" v="1575"/>
          <ac:picMkLst>
            <pc:docMk/>
            <pc:sldMk cId="1536591186" sldId="539"/>
            <ac:picMk id="13" creationId="{C33C1B9C-6881-44C4-A574-59FFD7EF90EB}"/>
          </ac:picMkLst>
        </pc:picChg>
        <pc:picChg chg="add mod">
          <ac:chgData name="SOFÍA GONZÁLEZ CORREA" userId="032704dc-7279-4b80-a452-9867886fa0c9" providerId="ADAL" clId="{F176C9A9-10E9-412F-9679-C32D0A1D6592}" dt="2022-02-01T17:14:52.064" v="1712"/>
          <ac:picMkLst>
            <pc:docMk/>
            <pc:sldMk cId="1536591186" sldId="539"/>
            <ac:picMk id="14" creationId="{9B98B064-A5A5-4986-91A5-2044A20B854D}"/>
          </ac:picMkLst>
        </pc:picChg>
        <pc:picChg chg="add mod">
          <ac:chgData name="SOFÍA GONZÁLEZ CORREA" userId="032704dc-7279-4b80-a452-9867886fa0c9" providerId="ADAL" clId="{F176C9A9-10E9-412F-9679-C32D0A1D6592}" dt="2022-02-01T17:14:52.064" v="1712"/>
          <ac:picMkLst>
            <pc:docMk/>
            <pc:sldMk cId="1536591186" sldId="539"/>
            <ac:picMk id="15" creationId="{B80FBBF3-8197-4B49-97F1-9601F5E4347F}"/>
          </ac:picMkLst>
        </pc:picChg>
        <pc:picChg chg="add del mod">
          <ac:chgData name="SOFÍA GONZÁLEZ CORREA" userId="032704dc-7279-4b80-a452-9867886fa0c9" providerId="ADAL" clId="{F176C9A9-10E9-412F-9679-C32D0A1D6592}" dt="2022-02-01T17:15:10.020" v="1718"/>
          <ac:picMkLst>
            <pc:docMk/>
            <pc:sldMk cId="1536591186" sldId="539"/>
            <ac:picMk id="16" creationId="{F936FB3D-F6A9-4E24-8596-4D4D72D17CD1}"/>
          </ac:picMkLst>
        </pc:picChg>
      </pc:sldChg>
      <pc:sldChg chg="addSp delSp modSp new mod ord modTransition modAnim modNotesTx">
        <pc:chgData name="SOFÍA GONZÁLEZ CORREA" userId="032704dc-7279-4b80-a452-9867886fa0c9" providerId="ADAL" clId="{F176C9A9-10E9-412F-9679-C32D0A1D6592}" dt="2022-02-24T15:07:28.043" v="17075" actId="790"/>
        <pc:sldMkLst>
          <pc:docMk/>
          <pc:sldMk cId="2399837222" sldId="540"/>
        </pc:sldMkLst>
        <pc:spChg chg="mod">
          <ac:chgData name="SOFÍA GONZÁLEZ CORREA" userId="032704dc-7279-4b80-a452-9867886fa0c9" providerId="ADAL" clId="{F176C9A9-10E9-412F-9679-C32D0A1D6592}" dt="2022-02-24T15:07:28.043" v="17075" actId="790"/>
          <ac:spMkLst>
            <pc:docMk/>
            <pc:sldMk cId="2399837222" sldId="540"/>
            <ac:spMk id="2" creationId="{D19F7CCD-0A14-4199-B17A-940399E66018}"/>
          </ac:spMkLst>
        </pc:spChg>
        <pc:spChg chg="del mod">
          <ac:chgData name="SOFÍA GONZÁLEZ CORREA" userId="032704dc-7279-4b80-a452-9867886fa0c9" providerId="ADAL" clId="{F176C9A9-10E9-412F-9679-C32D0A1D6592}" dt="2022-02-02T11:54:00.566" v="2803" actId="478"/>
          <ac:spMkLst>
            <pc:docMk/>
            <pc:sldMk cId="2399837222" sldId="540"/>
            <ac:spMk id="3" creationId="{7FE7C095-2FCC-4801-935C-634BBFC51790}"/>
          </ac:spMkLst>
        </pc:spChg>
        <pc:spChg chg="add del mod">
          <ac:chgData name="SOFÍA GONZÁLEZ CORREA" userId="032704dc-7279-4b80-a452-9867886fa0c9" providerId="ADAL" clId="{F176C9A9-10E9-412F-9679-C32D0A1D6592}" dt="2022-02-09T15:13:05.344" v="6316"/>
          <ac:spMkLst>
            <pc:docMk/>
            <pc:sldMk cId="2399837222" sldId="540"/>
            <ac:spMk id="6" creationId="{6622BE20-783A-40AC-9A83-9E97270E5F71}"/>
          </ac:spMkLst>
        </pc:spChg>
        <pc:spChg chg="add del mod">
          <ac:chgData name="SOFÍA GONZÁLEZ CORREA" userId="032704dc-7279-4b80-a452-9867886fa0c9" providerId="ADAL" clId="{F176C9A9-10E9-412F-9679-C32D0A1D6592}" dt="2022-02-09T15:14:38.141" v="6332" actId="767"/>
          <ac:spMkLst>
            <pc:docMk/>
            <pc:sldMk cId="2399837222" sldId="540"/>
            <ac:spMk id="13" creationId="{5540C1A6-FDDD-46A4-B0BF-11D4C6D321E4}"/>
          </ac:spMkLst>
        </pc:spChg>
        <pc:spChg chg="add mod">
          <ac:chgData name="SOFÍA GONZÁLEZ CORREA" userId="032704dc-7279-4b80-a452-9867886fa0c9" providerId="ADAL" clId="{F176C9A9-10E9-412F-9679-C32D0A1D6592}" dt="2022-02-09T15:53:36.939" v="6943" actId="1076"/>
          <ac:spMkLst>
            <pc:docMk/>
            <pc:sldMk cId="2399837222" sldId="540"/>
            <ac:spMk id="14" creationId="{230AF097-A765-4477-B79D-BE41616CEB05}"/>
          </ac:spMkLst>
        </pc:spChg>
        <pc:spChg chg="add mod">
          <ac:chgData name="SOFÍA GONZÁLEZ CORREA" userId="032704dc-7279-4b80-a452-9867886fa0c9" providerId="ADAL" clId="{F176C9A9-10E9-412F-9679-C32D0A1D6592}" dt="2022-02-09T15:53:36.939" v="6943" actId="1076"/>
          <ac:spMkLst>
            <pc:docMk/>
            <pc:sldMk cId="2399837222" sldId="540"/>
            <ac:spMk id="15" creationId="{4D262019-29F2-4B7A-9C45-C8A78EE02AD9}"/>
          </ac:spMkLst>
        </pc:spChg>
        <pc:spChg chg="add mod">
          <ac:chgData name="SOFÍA GONZÁLEZ CORREA" userId="032704dc-7279-4b80-a452-9867886fa0c9" providerId="ADAL" clId="{F176C9A9-10E9-412F-9679-C32D0A1D6592}" dt="2022-02-09T15:53:36.939" v="6943" actId="1076"/>
          <ac:spMkLst>
            <pc:docMk/>
            <pc:sldMk cId="2399837222" sldId="540"/>
            <ac:spMk id="16" creationId="{415D9A3E-64A1-4D63-A99B-9E4E9857EAA2}"/>
          </ac:spMkLst>
        </pc:spChg>
        <pc:spChg chg="add mod">
          <ac:chgData name="SOFÍA GONZÁLEZ CORREA" userId="032704dc-7279-4b80-a452-9867886fa0c9" providerId="ADAL" clId="{F176C9A9-10E9-412F-9679-C32D0A1D6592}" dt="2022-02-09T15:53:36.939" v="6943" actId="1076"/>
          <ac:spMkLst>
            <pc:docMk/>
            <pc:sldMk cId="2399837222" sldId="540"/>
            <ac:spMk id="17" creationId="{A1FC9185-B33E-4FF8-AC3D-0412D3D380CD}"/>
          </ac:spMkLst>
        </pc:spChg>
        <pc:spChg chg="add mod">
          <ac:chgData name="SOFÍA GONZÁLEZ CORREA" userId="032704dc-7279-4b80-a452-9867886fa0c9" providerId="ADAL" clId="{F176C9A9-10E9-412F-9679-C32D0A1D6592}" dt="2022-02-09T15:53:36.939" v="6943" actId="1076"/>
          <ac:spMkLst>
            <pc:docMk/>
            <pc:sldMk cId="2399837222" sldId="540"/>
            <ac:spMk id="21" creationId="{45E677A3-47E3-402C-8C00-F2D4D8A0E4AE}"/>
          </ac:spMkLst>
        </pc:spChg>
        <pc:spChg chg="add mod">
          <ac:chgData name="SOFÍA GONZÁLEZ CORREA" userId="032704dc-7279-4b80-a452-9867886fa0c9" providerId="ADAL" clId="{F176C9A9-10E9-412F-9679-C32D0A1D6592}" dt="2022-02-09T15:53:36.939" v="6943" actId="1076"/>
          <ac:spMkLst>
            <pc:docMk/>
            <pc:sldMk cId="2399837222" sldId="540"/>
            <ac:spMk id="22" creationId="{20E8B274-2ADC-4C59-A7E7-DD929306CA37}"/>
          </ac:spMkLst>
        </pc:spChg>
        <pc:spChg chg="add mod">
          <ac:chgData name="SOFÍA GONZÁLEZ CORREA" userId="032704dc-7279-4b80-a452-9867886fa0c9" providerId="ADAL" clId="{F176C9A9-10E9-412F-9679-C32D0A1D6592}" dt="2022-02-09T15:53:36.939" v="6943" actId="1076"/>
          <ac:spMkLst>
            <pc:docMk/>
            <pc:sldMk cId="2399837222" sldId="540"/>
            <ac:spMk id="23" creationId="{09F291D6-B4C2-4EAF-BCE7-F72C516E3295}"/>
          </ac:spMkLst>
        </pc:spChg>
        <pc:spChg chg="add mod">
          <ac:chgData name="SOFÍA GONZÁLEZ CORREA" userId="032704dc-7279-4b80-a452-9867886fa0c9" providerId="ADAL" clId="{F176C9A9-10E9-412F-9679-C32D0A1D6592}" dt="2022-02-09T15:53:36.939" v="6943" actId="1076"/>
          <ac:spMkLst>
            <pc:docMk/>
            <pc:sldMk cId="2399837222" sldId="540"/>
            <ac:spMk id="24" creationId="{EFC1C411-2B99-484B-9B29-0A1E1D81E924}"/>
          </ac:spMkLst>
        </pc:spChg>
        <pc:spChg chg="add mod">
          <ac:chgData name="SOFÍA GONZÁLEZ CORREA" userId="032704dc-7279-4b80-a452-9867886fa0c9" providerId="ADAL" clId="{F176C9A9-10E9-412F-9679-C32D0A1D6592}" dt="2022-02-09T15:53:36.939" v="6943" actId="1076"/>
          <ac:spMkLst>
            <pc:docMk/>
            <pc:sldMk cId="2399837222" sldId="540"/>
            <ac:spMk id="25" creationId="{8468B6F3-AAC2-46CC-8053-7598C7ECDDD3}"/>
          </ac:spMkLst>
        </pc:spChg>
        <pc:spChg chg="add mod">
          <ac:chgData name="SOFÍA GONZÁLEZ CORREA" userId="032704dc-7279-4b80-a452-9867886fa0c9" providerId="ADAL" clId="{F176C9A9-10E9-412F-9679-C32D0A1D6592}" dt="2022-02-09T15:53:36.939" v="6943" actId="1076"/>
          <ac:spMkLst>
            <pc:docMk/>
            <pc:sldMk cId="2399837222" sldId="540"/>
            <ac:spMk id="26" creationId="{4F52BC49-C46F-4D10-A7E5-C0DAE01C01BE}"/>
          </ac:spMkLst>
        </pc:spChg>
        <pc:spChg chg="add mod">
          <ac:chgData name="SOFÍA GONZÁLEZ CORREA" userId="032704dc-7279-4b80-a452-9867886fa0c9" providerId="ADAL" clId="{F176C9A9-10E9-412F-9679-C32D0A1D6592}" dt="2022-02-09T15:53:36.939" v="6943" actId="1076"/>
          <ac:spMkLst>
            <pc:docMk/>
            <pc:sldMk cId="2399837222" sldId="540"/>
            <ac:spMk id="27" creationId="{DCA2648D-9D51-499D-9941-7F3DC37B247E}"/>
          </ac:spMkLst>
        </pc:spChg>
        <pc:spChg chg="add mod">
          <ac:chgData name="SOFÍA GONZÁLEZ CORREA" userId="032704dc-7279-4b80-a452-9867886fa0c9" providerId="ADAL" clId="{F176C9A9-10E9-412F-9679-C32D0A1D6592}" dt="2022-02-09T15:53:36.939" v="6943" actId="1076"/>
          <ac:spMkLst>
            <pc:docMk/>
            <pc:sldMk cId="2399837222" sldId="540"/>
            <ac:spMk id="28" creationId="{4EDF2372-EA00-4D5E-AA8F-7EBF05BBC70E}"/>
          </ac:spMkLst>
        </pc:spChg>
        <pc:spChg chg="add mod">
          <ac:chgData name="SOFÍA GONZÁLEZ CORREA" userId="032704dc-7279-4b80-a452-9867886fa0c9" providerId="ADAL" clId="{F176C9A9-10E9-412F-9679-C32D0A1D6592}" dt="2022-02-09T15:53:36.939" v="6943" actId="1076"/>
          <ac:spMkLst>
            <pc:docMk/>
            <pc:sldMk cId="2399837222" sldId="540"/>
            <ac:spMk id="30" creationId="{C889C6C0-9024-4097-B30E-E805870B84C8}"/>
          </ac:spMkLst>
        </pc:spChg>
        <pc:spChg chg="add mod">
          <ac:chgData name="SOFÍA GONZÁLEZ CORREA" userId="032704dc-7279-4b80-a452-9867886fa0c9" providerId="ADAL" clId="{F176C9A9-10E9-412F-9679-C32D0A1D6592}" dt="2022-02-09T15:53:36.939" v="6943" actId="1076"/>
          <ac:spMkLst>
            <pc:docMk/>
            <pc:sldMk cId="2399837222" sldId="540"/>
            <ac:spMk id="31" creationId="{CB7236B8-CC5E-4005-BCCB-F004611E7386}"/>
          </ac:spMkLst>
        </pc:spChg>
        <pc:spChg chg="add del mod">
          <ac:chgData name="SOFÍA GONZÁLEZ CORREA" userId="032704dc-7279-4b80-a452-9867886fa0c9" providerId="ADAL" clId="{F176C9A9-10E9-412F-9679-C32D0A1D6592}" dt="2022-02-09T15:36:01.895" v="6688"/>
          <ac:spMkLst>
            <pc:docMk/>
            <pc:sldMk cId="2399837222" sldId="540"/>
            <ac:spMk id="32" creationId="{49E7BBFC-977A-4322-B131-FF33ACE3F6A2}"/>
          </ac:spMkLst>
        </pc:spChg>
        <pc:spChg chg="add mod">
          <ac:chgData name="SOFÍA GONZÁLEZ CORREA" userId="032704dc-7279-4b80-a452-9867886fa0c9" providerId="ADAL" clId="{F176C9A9-10E9-412F-9679-C32D0A1D6592}" dt="2022-02-09T15:53:36.939" v="6943" actId="1076"/>
          <ac:spMkLst>
            <pc:docMk/>
            <pc:sldMk cId="2399837222" sldId="540"/>
            <ac:spMk id="33" creationId="{CB0A8B0B-D650-41DB-A458-A4BD00251C3E}"/>
          </ac:spMkLst>
        </pc:spChg>
        <pc:spChg chg="add mod">
          <ac:chgData name="SOFÍA GONZÁLEZ CORREA" userId="032704dc-7279-4b80-a452-9867886fa0c9" providerId="ADAL" clId="{F176C9A9-10E9-412F-9679-C32D0A1D6592}" dt="2022-02-09T15:53:36.939" v="6943" actId="1076"/>
          <ac:spMkLst>
            <pc:docMk/>
            <pc:sldMk cId="2399837222" sldId="540"/>
            <ac:spMk id="34" creationId="{77020781-2493-4C7C-85B2-CD9751945C5C}"/>
          </ac:spMkLst>
        </pc:spChg>
        <pc:spChg chg="add mod">
          <ac:chgData name="SOFÍA GONZÁLEZ CORREA" userId="032704dc-7279-4b80-a452-9867886fa0c9" providerId="ADAL" clId="{F176C9A9-10E9-412F-9679-C32D0A1D6592}" dt="2022-02-09T15:53:36.939" v="6943" actId="1076"/>
          <ac:spMkLst>
            <pc:docMk/>
            <pc:sldMk cId="2399837222" sldId="540"/>
            <ac:spMk id="35" creationId="{E060E71A-3FA5-4753-AD60-A0A46FF36413}"/>
          </ac:spMkLst>
        </pc:spChg>
        <pc:spChg chg="add mod">
          <ac:chgData name="SOFÍA GONZÁLEZ CORREA" userId="032704dc-7279-4b80-a452-9867886fa0c9" providerId="ADAL" clId="{F176C9A9-10E9-412F-9679-C32D0A1D6592}" dt="2022-02-09T15:53:36.939" v="6943" actId="1076"/>
          <ac:spMkLst>
            <pc:docMk/>
            <pc:sldMk cId="2399837222" sldId="540"/>
            <ac:spMk id="36" creationId="{AF424CE1-FF4C-480C-ABC7-B3266BD09E94}"/>
          </ac:spMkLst>
        </pc:spChg>
        <pc:spChg chg="add mod">
          <ac:chgData name="SOFÍA GONZÁLEZ CORREA" userId="032704dc-7279-4b80-a452-9867886fa0c9" providerId="ADAL" clId="{F176C9A9-10E9-412F-9679-C32D0A1D6592}" dt="2022-02-09T15:53:36.939" v="6943" actId="1076"/>
          <ac:spMkLst>
            <pc:docMk/>
            <pc:sldMk cId="2399837222" sldId="540"/>
            <ac:spMk id="37" creationId="{E747904A-A100-4D4E-A1E8-E3D994E66C35}"/>
          </ac:spMkLst>
        </pc:spChg>
        <pc:spChg chg="add mod">
          <ac:chgData name="SOFÍA GONZÁLEZ CORREA" userId="032704dc-7279-4b80-a452-9867886fa0c9" providerId="ADAL" clId="{F176C9A9-10E9-412F-9679-C32D0A1D6592}" dt="2022-02-09T15:53:36.939" v="6943" actId="1076"/>
          <ac:spMkLst>
            <pc:docMk/>
            <pc:sldMk cId="2399837222" sldId="540"/>
            <ac:spMk id="38" creationId="{746B95A6-29A8-4656-88DF-2DAC89CE21A1}"/>
          </ac:spMkLst>
        </pc:spChg>
        <pc:spChg chg="add mod">
          <ac:chgData name="SOFÍA GONZÁLEZ CORREA" userId="032704dc-7279-4b80-a452-9867886fa0c9" providerId="ADAL" clId="{F176C9A9-10E9-412F-9679-C32D0A1D6592}" dt="2022-02-09T15:53:36.939" v="6943" actId="1076"/>
          <ac:spMkLst>
            <pc:docMk/>
            <pc:sldMk cId="2399837222" sldId="540"/>
            <ac:spMk id="39" creationId="{8084AD10-F712-4FF3-BB98-BD6D36B9B91E}"/>
          </ac:spMkLst>
        </pc:spChg>
        <pc:spChg chg="add mod">
          <ac:chgData name="SOFÍA GONZÁLEZ CORREA" userId="032704dc-7279-4b80-a452-9867886fa0c9" providerId="ADAL" clId="{F176C9A9-10E9-412F-9679-C32D0A1D6592}" dt="2022-02-09T15:53:36.939" v="6943" actId="1076"/>
          <ac:spMkLst>
            <pc:docMk/>
            <pc:sldMk cId="2399837222" sldId="540"/>
            <ac:spMk id="40" creationId="{2BC4F1F8-5FEB-480E-A391-F15A1CC7F8EB}"/>
          </ac:spMkLst>
        </pc:spChg>
        <pc:spChg chg="add mod">
          <ac:chgData name="SOFÍA GONZÁLEZ CORREA" userId="032704dc-7279-4b80-a452-9867886fa0c9" providerId="ADAL" clId="{F176C9A9-10E9-412F-9679-C32D0A1D6592}" dt="2022-02-09T15:53:36.939" v="6943" actId="1076"/>
          <ac:spMkLst>
            <pc:docMk/>
            <pc:sldMk cId="2399837222" sldId="540"/>
            <ac:spMk id="41" creationId="{0FBAD90A-C9F3-48A0-8914-A82D3D8D776B}"/>
          </ac:spMkLst>
        </pc:spChg>
        <pc:graphicFrameChg chg="add del mod modGraphic">
          <ac:chgData name="SOFÍA GONZÁLEZ CORREA" userId="032704dc-7279-4b80-a452-9867886fa0c9" providerId="ADAL" clId="{F176C9A9-10E9-412F-9679-C32D0A1D6592}" dt="2022-02-09T15:35:46.698" v="6683" actId="478"/>
          <ac:graphicFrameMkLst>
            <pc:docMk/>
            <pc:sldMk cId="2399837222" sldId="540"/>
            <ac:graphicFrameMk id="3" creationId="{2B8D4795-083E-4457-8329-A44B6DC3E3D8}"/>
          </ac:graphicFrameMkLst>
        </pc:graphicFrameChg>
        <pc:picChg chg="add del mod">
          <ac:chgData name="SOFÍA GONZÁLEZ CORREA" userId="032704dc-7279-4b80-a452-9867886fa0c9" providerId="ADAL" clId="{F176C9A9-10E9-412F-9679-C32D0A1D6592}" dt="2022-02-01T17:21:03.196" v="1859" actId="478"/>
          <ac:picMkLst>
            <pc:docMk/>
            <pc:sldMk cId="2399837222" sldId="540"/>
            <ac:picMk id="6" creationId="{E8F76AC3-377F-48B7-BA82-5F4D2FF492B3}"/>
          </ac:picMkLst>
        </pc:picChg>
        <pc:picChg chg="add mod">
          <ac:chgData name="SOFÍA GONZÁLEZ CORREA" userId="032704dc-7279-4b80-a452-9867886fa0c9" providerId="ADAL" clId="{F176C9A9-10E9-412F-9679-C32D0A1D6592}" dt="2022-02-01T17:13:42.403" v="1683"/>
          <ac:picMkLst>
            <pc:docMk/>
            <pc:sldMk cId="2399837222" sldId="540"/>
            <ac:picMk id="7" creationId="{2668F227-B6F3-4363-AC48-9D447D8673E7}"/>
          </ac:picMkLst>
        </pc:picChg>
        <pc:picChg chg="add mod">
          <ac:chgData name="SOFÍA GONZÁLEZ CORREA" userId="032704dc-7279-4b80-a452-9867886fa0c9" providerId="ADAL" clId="{F176C9A9-10E9-412F-9679-C32D0A1D6592}" dt="2022-02-01T17:13:42.403" v="1683"/>
          <ac:picMkLst>
            <pc:docMk/>
            <pc:sldMk cId="2399837222" sldId="540"/>
            <ac:picMk id="8" creationId="{8E68B74C-9477-41A8-A676-39C87A512FE2}"/>
          </ac:picMkLst>
        </pc:picChg>
        <pc:picChg chg="add mod">
          <ac:chgData name="SOFÍA GONZÁLEZ CORREA" userId="032704dc-7279-4b80-a452-9867886fa0c9" providerId="ADAL" clId="{F176C9A9-10E9-412F-9679-C32D0A1D6592}" dt="2022-02-01T17:21:03.497" v="1860"/>
          <ac:picMkLst>
            <pc:docMk/>
            <pc:sldMk cId="2399837222" sldId="540"/>
            <ac:picMk id="9" creationId="{2B3C07D0-9766-4B78-A3F3-A031F7DF1C8B}"/>
          </ac:picMkLst>
        </pc:picChg>
        <pc:picChg chg="add mod ord modCrop">
          <ac:chgData name="SOFÍA GONZÁLEZ CORREA" userId="032704dc-7279-4b80-a452-9867886fa0c9" providerId="ADAL" clId="{F176C9A9-10E9-412F-9679-C32D0A1D6592}" dt="2022-02-09T15:53:36.939" v="6943" actId="1076"/>
          <ac:picMkLst>
            <pc:docMk/>
            <pc:sldMk cId="2399837222" sldId="540"/>
            <ac:picMk id="10" creationId="{3355E9BC-0741-4A5F-BC29-2787D84191BF}"/>
          </ac:picMkLst>
        </pc:picChg>
        <pc:picChg chg="add mod">
          <ac:chgData name="SOFÍA GONZÁLEZ CORREA" userId="032704dc-7279-4b80-a452-9867886fa0c9" providerId="ADAL" clId="{F176C9A9-10E9-412F-9679-C32D0A1D6592}" dt="2022-02-09T15:53:40.534" v="6945" actId="1076"/>
          <ac:picMkLst>
            <pc:docMk/>
            <pc:sldMk cId="2399837222" sldId="540"/>
            <ac:picMk id="11" creationId="{DCDD46F8-D83F-4800-A360-E3935D145840}"/>
          </ac:picMkLst>
        </pc:picChg>
        <pc:picChg chg="add mod">
          <ac:chgData name="SOFÍA GONZÁLEZ CORREA" userId="032704dc-7279-4b80-a452-9867886fa0c9" providerId="ADAL" clId="{F176C9A9-10E9-412F-9679-C32D0A1D6592}" dt="2022-02-09T15:53:38.258" v="6944" actId="1076"/>
          <ac:picMkLst>
            <pc:docMk/>
            <pc:sldMk cId="2399837222" sldId="540"/>
            <ac:picMk id="12" creationId="{DE2E8C57-3ED6-4F14-B6F6-45EABFA98668}"/>
          </ac:picMkLst>
        </pc:picChg>
        <pc:picChg chg="add mod">
          <ac:chgData name="SOFÍA GONZÁLEZ CORREA" userId="032704dc-7279-4b80-a452-9867886fa0c9" providerId="ADAL" clId="{F176C9A9-10E9-412F-9679-C32D0A1D6592}" dt="2022-02-09T15:53:36.939" v="6943" actId="1076"/>
          <ac:picMkLst>
            <pc:docMk/>
            <pc:sldMk cId="2399837222" sldId="540"/>
            <ac:picMk id="19" creationId="{04B5A045-8836-400D-A3B6-9EFDB37561C6}"/>
          </ac:picMkLst>
        </pc:picChg>
        <pc:picChg chg="add del mod">
          <ac:chgData name="SOFÍA GONZÁLEZ CORREA" userId="032704dc-7279-4b80-a452-9867886fa0c9" providerId="ADAL" clId="{F176C9A9-10E9-412F-9679-C32D0A1D6592}" dt="2022-02-09T15:18:17.509" v="6453" actId="478"/>
          <ac:picMkLst>
            <pc:docMk/>
            <pc:sldMk cId="2399837222" sldId="540"/>
            <ac:picMk id="20" creationId="{B82ED597-4362-45DB-9F85-0F381784CBE1}"/>
          </ac:picMkLst>
        </pc:picChg>
        <pc:picChg chg="add mod">
          <ac:chgData name="SOFÍA GONZÁLEZ CORREA" userId="032704dc-7279-4b80-a452-9867886fa0c9" providerId="ADAL" clId="{F176C9A9-10E9-412F-9679-C32D0A1D6592}" dt="2022-02-09T15:53:36.939" v="6943" actId="1076"/>
          <ac:picMkLst>
            <pc:docMk/>
            <pc:sldMk cId="2399837222" sldId="540"/>
            <ac:picMk id="29" creationId="{3B272D66-C61B-4EA3-B7F6-F8B3515B22BB}"/>
          </ac:picMkLst>
        </pc:picChg>
      </pc:sldChg>
      <pc:sldChg chg="addSp delSp modSp new del mod ord delAnim modAnim modNotesTx">
        <pc:chgData name="SOFÍA GONZÁLEZ CORREA" userId="032704dc-7279-4b80-a452-9867886fa0c9" providerId="ADAL" clId="{F176C9A9-10E9-412F-9679-C32D0A1D6592}" dt="2022-02-02T11:55:27.531" v="2812" actId="47"/>
        <pc:sldMkLst>
          <pc:docMk/>
          <pc:sldMk cId="3627110768" sldId="541"/>
        </pc:sldMkLst>
        <pc:spChg chg="del">
          <ac:chgData name="SOFÍA GONZÁLEZ CORREA" userId="032704dc-7279-4b80-a452-9867886fa0c9" providerId="ADAL" clId="{F176C9A9-10E9-412F-9679-C32D0A1D6592}" dt="2022-02-01T16:45:33.261" v="1194" actId="478"/>
          <ac:spMkLst>
            <pc:docMk/>
            <pc:sldMk cId="3627110768" sldId="541"/>
            <ac:spMk id="3" creationId="{BB547EDC-D69D-4958-9636-9C911BB59879}"/>
          </ac:spMkLst>
        </pc:spChg>
        <pc:spChg chg="mod">
          <ac:chgData name="SOFÍA GONZÁLEZ CORREA" userId="032704dc-7279-4b80-a452-9867886fa0c9" providerId="ADAL" clId="{F176C9A9-10E9-412F-9679-C32D0A1D6592}" dt="2022-02-01T16:45:31.241" v="1193"/>
          <ac:spMkLst>
            <pc:docMk/>
            <pc:sldMk cId="3627110768" sldId="541"/>
            <ac:spMk id="8" creationId="{C137AFA7-0FAE-47AF-ADB8-59C12288F3CD}"/>
          </ac:spMkLst>
        </pc:spChg>
        <pc:spChg chg="mod">
          <ac:chgData name="SOFÍA GONZÁLEZ CORREA" userId="032704dc-7279-4b80-a452-9867886fa0c9" providerId="ADAL" clId="{F176C9A9-10E9-412F-9679-C32D0A1D6592}" dt="2022-02-01T16:45:31.241" v="1193"/>
          <ac:spMkLst>
            <pc:docMk/>
            <pc:sldMk cId="3627110768" sldId="541"/>
            <ac:spMk id="9" creationId="{40FA293F-1BCD-4C84-8FFE-50CA0CADAADF}"/>
          </ac:spMkLst>
        </pc:spChg>
        <pc:spChg chg="mod">
          <ac:chgData name="SOFÍA GONZÁLEZ CORREA" userId="032704dc-7279-4b80-a452-9867886fa0c9" providerId="ADAL" clId="{F176C9A9-10E9-412F-9679-C32D0A1D6592}" dt="2022-02-01T16:45:31.241" v="1193"/>
          <ac:spMkLst>
            <pc:docMk/>
            <pc:sldMk cId="3627110768" sldId="541"/>
            <ac:spMk id="11" creationId="{5B80E346-D3D0-4D8A-9A8A-721DE142BA87}"/>
          </ac:spMkLst>
        </pc:spChg>
        <pc:spChg chg="mod">
          <ac:chgData name="SOFÍA GONZÁLEZ CORREA" userId="032704dc-7279-4b80-a452-9867886fa0c9" providerId="ADAL" clId="{F176C9A9-10E9-412F-9679-C32D0A1D6592}" dt="2022-02-01T16:45:31.241" v="1193"/>
          <ac:spMkLst>
            <pc:docMk/>
            <pc:sldMk cId="3627110768" sldId="541"/>
            <ac:spMk id="12" creationId="{6CED3C5E-ACEB-4A95-A593-022E1A14E8B3}"/>
          </ac:spMkLst>
        </pc:spChg>
        <pc:spChg chg="mod">
          <ac:chgData name="SOFÍA GONZÁLEZ CORREA" userId="032704dc-7279-4b80-a452-9867886fa0c9" providerId="ADAL" clId="{F176C9A9-10E9-412F-9679-C32D0A1D6592}" dt="2022-02-01T16:45:31.241" v="1193"/>
          <ac:spMkLst>
            <pc:docMk/>
            <pc:sldMk cId="3627110768" sldId="541"/>
            <ac:spMk id="13" creationId="{A72F3397-3AAC-49EB-AB17-A56CD745CE16}"/>
          </ac:spMkLst>
        </pc:spChg>
        <pc:spChg chg="mod">
          <ac:chgData name="SOFÍA GONZÁLEZ CORREA" userId="032704dc-7279-4b80-a452-9867886fa0c9" providerId="ADAL" clId="{F176C9A9-10E9-412F-9679-C32D0A1D6592}" dt="2022-02-01T16:45:31.241" v="1193"/>
          <ac:spMkLst>
            <pc:docMk/>
            <pc:sldMk cId="3627110768" sldId="541"/>
            <ac:spMk id="14" creationId="{77A54139-DA48-48F0-8962-604CCD9FAF78}"/>
          </ac:spMkLst>
        </pc:spChg>
        <pc:grpChg chg="add del mod">
          <ac:chgData name="SOFÍA GONZÁLEZ CORREA" userId="032704dc-7279-4b80-a452-9867886fa0c9" providerId="ADAL" clId="{F176C9A9-10E9-412F-9679-C32D0A1D6592}" dt="2022-02-02T11:55:17.984" v="2808" actId="21"/>
          <ac:grpSpMkLst>
            <pc:docMk/>
            <pc:sldMk cId="3627110768" sldId="541"/>
            <ac:grpSpMk id="7" creationId="{5993381C-39EF-4E71-AEB9-C66325C50D37}"/>
          </ac:grpSpMkLst>
        </pc:grpChg>
        <pc:picChg chg="add del mod">
          <ac:chgData name="SOFÍA GONZÁLEZ CORREA" userId="032704dc-7279-4b80-a452-9867886fa0c9" providerId="ADAL" clId="{F176C9A9-10E9-412F-9679-C32D0A1D6592}" dt="2022-02-01T17:21:05.657" v="1861" actId="478"/>
          <ac:picMkLst>
            <pc:docMk/>
            <pc:sldMk cId="3627110768" sldId="541"/>
            <ac:picMk id="6" creationId="{8EBDB140-4E93-46BE-9634-F3A303A5088B}"/>
          </ac:picMkLst>
        </pc:picChg>
        <pc:picChg chg="mod">
          <ac:chgData name="SOFÍA GONZÁLEZ CORREA" userId="032704dc-7279-4b80-a452-9867886fa0c9" providerId="ADAL" clId="{F176C9A9-10E9-412F-9679-C32D0A1D6592}" dt="2022-02-01T16:45:31.241" v="1193"/>
          <ac:picMkLst>
            <pc:docMk/>
            <pc:sldMk cId="3627110768" sldId="541"/>
            <ac:picMk id="10" creationId="{CDFF5D01-E727-41D9-A78D-4FE4F17112C6}"/>
          </ac:picMkLst>
        </pc:picChg>
        <pc:picChg chg="add mod">
          <ac:chgData name="SOFÍA GONZÁLEZ CORREA" userId="032704dc-7279-4b80-a452-9867886fa0c9" providerId="ADAL" clId="{F176C9A9-10E9-412F-9679-C32D0A1D6592}" dt="2022-02-01T17:13:37.773" v="1682" actId="1076"/>
          <ac:picMkLst>
            <pc:docMk/>
            <pc:sldMk cId="3627110768" sldId="541"/>
            <ac:picMk id="15" creationId="{BBA116FC-6814-4EF5-BDED-C7A99C566B96}"/>
          </ac:picMkLst>
        </pc:picChg>
        <pc:picChg chg="add mod">
          <ac:chgData name="SOFÍA GONZÁLEZ CORREA" userId="032704dc-7279-4b80-a452-9867886fa0c9" providerId="ADAL" clId="{F176C9A9-10E9-412F-9679-C32D0A1D6592}" dt="2022-02-01T17:13:35.473" v="1681" actId="14100"/>
          <ac:picMkLst>
            <pc:docMk/>
            <pc:sldMk cId="3627110768" sldId="541"/>
            <ac:picMk id="16" creationId="{020373C8-DE78-465A-AE97-B1D9A99B8593}"/>
          </ac:picMkLst>
        </pc:picChg>
        <pc:picChg chg="add mod">
          <ac:chgData name="SOFÍA GONZÁLEZ CORREA" userId="032704dc-7279-4b80-a452-9867886fa0c9" providerId="ADAL" clId="{F176C9A9-10E9-412F-9679-C32D0A1D6592}" dt="2022-02-01T17:21:05.927" v="1862"/>
          <ac:picMkLst>
            <pc:docMk/>
            <pc:sldMk cId="3627110768" sldId="541"/>
            <ac:picMk id="17" creationId="{CC6ED6BB-6B2D-4C13-BC46-C873D1325403}"/>
          </ac:picMkLst>
        </pc:picChg>
      </pc:sldChg>
      <pc:sldChg chg="addSp delSp modSp new mod modTransition modAnim">
        <pc:chgData name="SOFÍA GONZÁLEZ CORREA" userId="032704dc-7279-4b80-a452-9867886fa0c9" providerId="ADAL" clId="{F176C9A9-10E9-412F-9679-C32D0A1D6592}" dt="2022-02-24T15:09:47.418" v="17089" actId="790"/>
        <pc:sldMkLst>
          <pc:docMk/>
          <pc:sldMk cId="3578818802" sldId="542"/>
        </pc:sldMkLst>
        <pc:spChg chg="del mod">
          <ac:chgData name="SOFÍA GONZÁLEZ CORREA" userId="032704dc-7279-4b80-a452-9867886fa0c9" providerId="ADAL" clId="{F176C9A9-10E9-412F-9679-C32D0A1D6592}" dt="2022-02-22T15:27:27.905" v="10561" actId="478"/>
          <ac:spMkLst>
            <pc:docMk/>
            <pc:sldMk cId="3578818802" sldId="542"/>
            <ac:spMk id="2" creationId="{A96233B4-1B13-49ED-8F13-E193033647A3}"/>
          </ac:spMkLst>
        </pc:spChg>
        <pc:spChg chg="del">
          <ac:chgData name="SOFÍA GONZÁLEZ CORREA" userId="032704dc-7279-4b80-a452-9867886fa0c9" providerId="ADAL" clId="{F176C9A9-10E9-412F-9679-C32D0A1D6592}" dt="2022-02-01T16:51:33.741" v="1355" actId="478"/>
          <ac:spMkLst>
            <pc:docMk/>
            <pc:sldMk cId="3578818802" sldId="542"/>
            <ac:spMk id="3" creationId="{21B2CF5E-381D-4AAE-8D91-52A586F3FFF2}"/>
          </ac:spMkLst>
        </pc:spChg>
        <pc:spChg chg="add mod">
          <ac:chgData name="SOFÍA GONZÁLEZ CORREA" userId="032704dc-7279-4b80-a452-9867886fa0c9" providerId="ADAL" clId="{F176C9A9-10E9-412F-9679-C32D0A1D6592}" dt="2022-02-22T15:34:08.174" v="11025" actId="1076"/>
          <ac:spMkLst>
            <pc:docMk/>
            <pc:sldMk cId="3578818802" sldId="542"/>
            <ac:spMk id="7" creationId="{DCC9C9B1-E923-446A-863E-9F5D84211C2E}"/>
          </ac:spMkLst>
        </pc:spChg>
        <pc:spChg chg="add mod">
          <ac:chgData name="SOFÍA GONZÁLEZ CORREA" userId="032704dc-7279-4b80-a452-9867886fa0c9" providerId="ADAL" clId="{F176C9A9-10E9-412F-9679-C32D0A1D6592}" dt="2022-02-22T15:34:05.848" v="11024" actId="1076"/>
          <ac:spMkLst>
            <pc:docMk/>
            <pc:sldMk cId="3578818802" sldId="542"/>
            <ac:spMk id="8" creationId="{FBC98141-E22E-4A50-9A2C-A1A16DE23FD6}"/>
          </ac:spMkLst>
        </pc:spChg>
        <pc:spChg chg="add mod">
          <ac:chgData name="SOFÍA GONZÁLEZ CORREA" userId="032704dc-7279-4b80-a452-9867886fa0c9" providerId="ADAL" clId="{F176C9A9-10E9-412F-9679-C32D0A1D6592}" dt="2022-02-22T15:34:01.511" v="11022" actId="1076"/>
          <ac:spMkLst>
            <pc:docMk/>
            <pc:sldMk cId="3578818802" sldId="542"/>
            <ac:spMk id="10" creationId="{E9427624-C04E-4EA0-A7C5-A81644C8B92C}"/>
          </ac:spMkLst>
        </pc:spChg>
        <pc:spChg chg="add mod">
          <ac:chgData name="SOFÍA GONZÁLEZ CORREA" userId="032704dc-7279-4b80-a452-9867886fa0c9" providerId="ADAL" clId="{F176C9A9-10E9-412F-9679-C32D0A1D6592}" dt="2022-02-22T15:34:03.858" v="11023" actId="1076"/>
          <ac:spMkLst>
            <pc:docMk/>
            <pc:sldMk cId="3578818802" sldId="542"/>
            <ac:spMk id="16" creationId="{2C4FB1E8-ED93-4C57-8EA7-D0FA6826A157}"/>
          </ac:spMkLst>
        </pc:spChg>
        <pc:spChg chg="add mod">
          <ac:chgData name="SOFÍA GONZÁLEZ CORREA" userId="032704dc-7279-4b80-a452-9867886fa0c9" providerId="ADAL" clId="{F176C9A9-10E9-412F-9679-C32D0A1D6592}" dt="2022-02-22T15:35:00.435" v="11094" actId="1076"/>
          <ac:spMkLst>
            <pc:docMk/>
            <pc:sldMk cId="3578818802" sldId="542"/>
            <ac:spMk id="17" creationId="{DF5AD791-F244-4696-82CD-86B31FD8836A}"/>
          </ac:spMkLst>
        </pc:spChg>
        <pc:spChg chg="add mod">
          <ac:chgData name="SOFÍA GONZÁLEZ CORREA" userId="032704dc-7279-4b80-a452-9867886fa0c9" providerId="ADAL" clId="{F176C9A9-10E9-412F-9679-C32D0A1D6592}" dt="2022-02-22T15:35:02.231" v="11095" actId="1076"/>
          <ac:spMkLst>
            <pc:docMk/>
            <pc:sldMk cId="3578818802" sldId="542"/>
            <ac:spMk id="18" creationId="{8C9610A6-2213-47DA-A7F6-0AA42619B3B2}"/>
          </ac:spMkLst>
        </pc:spChg>
        <pc:spChg chg="add mod">
          <ac:chgData name="SOFÍA GONZÁLEZ CORREA" userId="032704dc-7279-4b80-a452-9867886fa0c9" providerId="ADAL" clId="{F176C9A9-10E9-412F-9679-C32D0A1D6592}" dt="2022-02-22T15:35:05.914" v="11096" actId="1076"/>
          <ac:spMkLst>
            <pc:docMk/>
            <pc:sldMk cId="3578818802" sldId="542"/>
            <ac:spMk id="19" creationId="{1ECCE421-DB4D-45AA-9D62-48F9AD7AC108}"/>
          </ac:spMkLst>
        </pc:spChg>
        <pc:spChg chg="mod">
          <ac:chgData name="SOFÍA GONZÁLEZ CORREA" userId="032704dc-7279-4b80-a452-9867886fa0c9" providerId="ADAL" clId="{F176C9A9-10E9-412F-9679-C32D0A1D6592}" dt="2022-02-01T16:51:46.501" v="1356"/>
          <ac:spMkLst>
            <pc:docMk/>
            <pc:sldMk cId="3578818802" sldId="542"/>
            <ac:spMk id="21" creationId="{C836C70D-A9CB-4B55-8EBB-4D518746211B}"/>
          </ac:spMkLst>
        </pc:spChg>
        <pc:spChg chg="mod">
          <ac:chgData name="SOFÍA GONZÁLEZ CORREA" userId="032704dc-7279-4b80-a452-9867886fa0c9" providerId="ADAL" clId="{F176C9A9-10E9-412F-9679-C32D0A1D6592}" dt="2022-02-01T16:51:46.501" v="1356"/>
          <ac:spMkLst>
            <pc:docMk/>
            <pc:sldMk cId="3578818802" sldId="542"/>
            <ac:spMk id="22" creationId="{E2F28F36-33BD-4DA4-B44D-E4D9883B7CC2}"/>
          </ac:spMkLst>
        </pc:spChg>
        <pc:spChg chg="mod">
          <ac:chgData name="SOFÍA GONZÁLEZ CORREA" userId="032704dc-7279-4b80-a452-9867886fa0c9" providerId="ADAL" clId="{F176C9A9-10E9-412F-9679-C32D0A1D6592}" dt="2022-02-01T16:51:46.501" v="1356"/>
          <ac:spMkLst>
            <pc:docMk/>
            <pc:sldMk cId="3578818802" sldId="542"/>
            <ac:spMk id="23" creationId="{3D75A478-E5C2-4380-B476-14C937A8C0CE}"/>
          </ac:spMkLst>
        </pc:spChg>
        <pc:spChg chg="mod">
          <ac:chgData name="SOFÍA GONZÁLEZ CORREA" userId="032704dc-7279-4b80-a452-9867886fa0c9" providerId="ADAL" clId="{F176C9A9-10E9-412F-9679-C32D0A1D6592}" dt="2022-02-01T16:51:46.501" v="1356"/>
          <ac:spMkLst>
            <pc:docMk/>
            <pc:sldMk cId="3578818802" sldId="542"/>
            <ac:spMk id="24" creationId="{19B03B2D-426D-4166-9DDE-509D59806059}"/>
          </ac:spMkLst>
        </pc:spChg>
        <pc:spChg chg="mod">
          <ac:chgData name="SOFÍA GONZÁLEZ CORREA" userId="032704dc-7279-4b80-a452-9867886fa0c9" providerId="ADAL" clId="{F176C9A9-10E9-412F-9679-C32D0A1D6592}" dt="2022-02-01T16:51:46.501" v="1356"/>
          <ac:spMkLst>
            <pc:docMk/>
            <pc:sldMk cId="3578818802" sldId="542"/>
            <ac:spMk id="25" creationId="{D01E364C-4DE2-4090-AAA3-7158FB85542B}"/>
          </ac:spMkLst>
        </pc:spChg>
        <pc:spChg chg="mod">
          <ac:chgData name="SOFÍA GONZÁLEZ CORREA" userId="032704dc-7279-4b80-a452-9867886fa0c9" providerId="ADAL" clId="{F176C9A9-10E9-412F-9679-C32D0A1D6592}" dt="2022-02-01T16:51:46.501" v="1356"/>
          <ac:spMkLst>
            <pc:docMk/>
            <pc:sldMk cId="3578818802" sldId="542"/>
            <ac:spMk id="26" creationId="{A430A7DD-CD4E-4878-92AF-7E6BD663848E}"/>
          </ac:spMkLst>
        </pc:spChg>
        <pc:spChg chg="mod">
          <ac:chgData name="SOFÍA GONZÁLEZ CORREA" userId="032704dc-7279-4b80-a452-9867886fa0c9" providerId="ADAL" clId="{F176C9A9-10E9-412F-9679-C32D0A1D6592}" dt="2022-02-01T16:51:46.501" v="1356"/>
          <ac:spMkLst>
            <pc:docMk/>
            <pc:sldMk cId="3578818802" sldId="542"/>
            <ac:spMk id="27" creationId="{FF93D090-6ADD-4FE4-8CB1-0F13A25652E6}"/>
          </ac:spMkLst>
        </pc:spChg>
        <pc:spChg chg="mod">
          <ac:chgData name="SOFÍA GONZÁLEZ CORREA" userId="032704dc-7279-4b80-a452-9867886fa0c9" providerId="ADAL" clId="{F176C9A9-10E9-412F-9679-C32D0A1D6592}" dt="2022-02-01T16:51:46.501" v="1356"/>
          <ac:spMkLst>
            <pc:docMk/>
            <pc:sldMk cId="3578818802" sldId="542"/>
            <ac:spMk id="28" creationId="{B786F67F-154A-4AE9-AF55-8F5B76A198E2}"/>
          </ac:spMkLst>
        </pc:spChg>
        <pc:spChg chg="mod">
          <ac:chgData name="SOFÍA GONZÁLEZ CORREA" userId="032704dc-7279-4b80-a452-9867886fa0c9" providerId="ADAL" clId="{F176C9A9-10E9-412F-9679-C32D0A1D6592}" dt="2022-02-22T15:34:16.424" v="11049" actId="20577"/>
          <ac:spMkLst>
            <pc:docMk/>
            <pc:sldMk cId="3578818802" sldId="542"/>
            <ac:spMk id="29" creationId="{19AA5924-764D-440C-9AC3-163A9DD62FE0}"/>
          </ac:spMkLst>
        </pc:spChg>
        <pc:spChg chg="add mod">
          <ac:chgData name="SOFÍA GONZÁLEZ CORREA" userId="032704dc-7279-4b80-a452-9867886fa0c9" providerId="ADAL" clId="{F176C9A9-10E9-412F-9679-C32D0A1D6592}" dt="2022-02-22T15:35:20.697" v="11102" actId="20577"/>
          <ac:spMkLst>
            <pc:docMk/>
            <pc:sldMk cId="3578818802" sldId="542"/>
            <ac:spMk id="44" creationId="{BA1C4978-2CE3-4294-BE1E-54FFD0B39DFA}"/>
          </ac:spMkLst>
        </pc:spChg>
        <pc:spChg chg="add mod">
          <ac:chgData name="SOFÍA GONZÁLEZ CORREA" userId="032704dc-7279-4b80-a452-9867886fa0c9" providerId="ADAL" clId="{F176C9A9-10E9-412F-9679-C32D0A1D6592}" dt="2022-02-22T15:35:14.995" v="11098" actId="1076"/>
          <ac:spMkLst>
            <pc:docMk/>
            <pc:sldMk cId="3578818802" sldId="542"/>
            <ac:spMk id="45" creationId="{18029C96-A4C1-4656-9E29-5CC6AD2CF3A6}"/>
          </ac:spMkLst>
        </pc:spChg>
        <pc:spChg chg="add del mod">
          <ac:chgData name="SOFÍA GONZÁLEZ CORREA" userId="032704dc-7279-4b80-a452-9867886fa0c9" providerId="ADAL" clId="{F176C9A9-10E9-412F-9679-C32D0A1D6592}" dt="2022-02-22T15:27:29.780" v="10562" actId="478"/>
          <ac:spMkLst>
            <pc:docMk/>
            <pc:sldMk cId="3578818802" sldId="542"/>
            <ac:spMk id="46" creationId="{011E8033-1155-4F42-BBBD-B771886FB7AE}"/>
          </ac:spMkLst>
        </pc:spChg>
        <pc:spChg chg="add del mod">
          <ac:chgData name="SOFÍA GONZÁLEZ CORREA" userId="032704dc-7279-4b80-a452-9867886fa0c9" providerId="ADAL" clId="{F176C9A9-10E9-412F-9679-C32D0A1D6592}" dt="2022-02-22T15:34:50.937" v="11092" actId="478"/>
          <ac:spMkLst>
            <pc:docMk/>
            <pc:sldMk cId="3578818802" sldId="542"/>
            <ac:spMk id="48" creationId="{9FC11A7E-CF0C-4E6D-9AB2-4F77F6F8456A}"/>
          </ac:spMkLst>
        </pc:spChg>
        <pc:spChg chg="add mod">
          <ac:chgData name="SOFÍA GONZÁLEZ CORREA" userId="032704dc-7279-4b80-a452-9867886fa0c9" providerId="ADAL" clId="{F176C9A9-10E9-412F-9679-C32D0A1D6592}" dt="2022-02-24T15:09:47.418" v="17089" actId="790"/>
          <ac:spMkLst>
            <pc:docMk/>
            <pc:sldMk cId="3578818802" sldId="542"/>
            <ac:spMk id="54" creationId="{AB3B4875-B6CF-4BDB-ACEA-D44C5560C947}"/>
          </ac:spMkLst>
        </pc:spChg>
        <pc:spChg chg="add mod">
          <ac:chgData name="SOFÍA GONZÁLEZ CORREA" userId="032704dc-7279-4b80-a452-9867886fa0c9" providerId="ADAL" clId="{F176C9A9-10E9-412F-9679-C32D0A1D6592}" dt="2022-02-22T15:35:37.214" v="11122" actId="20577"/>
          <ac:spMkLst>
            <pc:docMk/>
            <pc:sldMk cId="3578818802" sldId="542"/>
            <ac:spMk id="55" creationId="{0466A3D3-C966-4B26-BFD3-F49A125E638E}"/>
          </ac:spMkLst>
        </pc:spChg>
        <pc:grpChg chg="add mod">
          <ac:chgData name="SOFÍA GONZÁLEZ CORREA" userId="032704dc-7279-4b80-a452-9867886fa0c9" providerId="ADAL" clId="{F176C9A9-10E9-412F-9679-C32D0A1D6592}" dt="2022-02-22T15:35:09.547" v="11097" actId="1076"/>
          <ac:grpSpMkLst>
            <pc:docMk/>
            <pc:sldMk cId="3578818802" sldId="542"/>
            <ac:grpSpMk id="20" creationId="{F2A41E53-C3F1-4042-BDED-1ADD8E9AE2D0}"/>
          </ac:grpSpMkLst>
        </pc:grpChg>
        <pc:picChg chg="add mod">
          <ac:chgData name="SOFÍA GONZÁLEZ CORREA" userId="032704dc-7279-4b80-a452-9867886fa0c9" providerId="ADAL" clId="{F176C9A9-10E9-412F-9679-C32D0A1D6592}" dt="2022-02-01T16:50:25.336" v="1337"/>
          <ac:picMkLst>
            <pc:docMk/>
            <pc:sldMk cId="3578818802" sldId="542"/>
            <ac:picMk id="6" creationId="{FCA07417-02B6-407E-A3FD-E3CD78AC92FC}"/>
          </ac:picMkLst>
        </pc:picChg>
        <pc:picChg chg="add mod">
          <ac:chgData name="SOFÍA GONZÁLEZ CORREA" userId="032704dc-7279-4b80-a452-9867886fa0c9" providerId="ADAL" clId="{F176C9A9-10E9-412F-9679-C32D0A1D6592}" dt="2022-02-22T15:33:50.955" v="11020" actId="14100"/>
          <ac:picMkLst>
            <pc:docMk/>
            <pc:sldMk cId="3578818802" sldId="542"/>
            <ac:picMk id="9" creationId="{3B368D86-E760-48CE-8E73-ABC43625DA9D}"/>
          </ac:picMkLst>
        </pc:picChg>
        <pc:picChg chg="add mod">
          <ac:chgData name="SOFÍA GONZÁLEZ CORREA" userId="032704dc-7279-4b80-a452-9867886fa0c9" providerId="ADAL" clId="{F176C9A9-10E9-412F-9679-C32D0A1D6592}" dt="2022-02-22T15:33:59.130" v="11021" actId="14100"/>
          <ac:picMkLst>
            <pc:docMk/>
            <pc:sldMk cId="3578818802" sldId="542"/>
            <ac:picMk id="11" creationId="{DF87F87C-86AA-463A-9EF6-1CF9093BE0FD}"/>
          </ac:picMkLst>
        </pc:picChg>
        <pc:picChg chg="add mod">
          <ac:chgData name="SOFÍA GONZÁLEZ CORREA" userId="032704dc-7279-4b80-a452-9867886fa0c9" providerId="ADAL" clId="{F176C9A9-10E9-412F-9679-C32D0A1D6592}" dt="2022-02-22T15:33:59.130" v="11021" actId="14100"/>
          <ac:picMkLst>
            <pc:docMk/>
            <pc:sldMk cId="3578818802" sldId="542"/>
            <ac:picMk id="12" creationId="{6905BD89-2FA3-448F-9D3E-6AD9F14395E5}"/>
          </ac:picMkLst>
        </pc:picChg>
        <pc:picChg chg="add mod">
          <ac:chgData name="SOFÍA GONZÁLEZ CORREA" userId="032704dc-7279-4b80-a452-9867886fa0c9" providerId="ADAL" clId="{F176C9A9-10E9-412F-9679-C32D0A1D6592}" dt="2022-02-22T15:33:59.130" v="11021" actId="14100"/>
          <ac:picMkLst>
            <pc:docMk/>
            <pc:sldMk cId="3578818802" sldId="542"/>
            <ac:picMk id="13" creationId="{15A16604-D59C-4A0D-9A34-8C16C67E7974}"/>
          </ac:picMkLst>
        </pc:picChg>
        <pc:picChg chg="add mod">
          <ac:chgData name="SOFÍA GONZÁLEZ CORREA" userId="032704dc-7279-4b80-a452-9867886fa0c9" providerId="ADAL" clId="{F176C9A9-10E9-412F-9679-C32D0A1D6592}" dt="2022-02-22T15:33:59.130" v="11021" actId="14100"/>
          <ac:picMkLst>
            <pc:docMk/>
            <pc:sldMk cId="3578818802" sldId="542"/>
            <ac:picMk id="14" creationId="{E5636AA1-8741-4BC2-B392-3E6DC018D70A}"/>
          </ac:picMkLst>
        </pc:picChg>
        <pc:picChg chg="add mod">
          <ac:chgData name="SOFÍA GONZÁLEZ CORREA" userId="032704dc-7279-4b80-a452-9867886fa0c9" providerId="ADAL" clId="{F176C9A9-10E9-412F-9679-C32D0A1D6592}" dt="2022-02-22T15:33:59.130" v="11021" actId="14100"/>
          <ac:picMkLst>
            <pc:docMk/>
            <pc:sldMk cId="3578818802" sldId="542"/>
            <ac:picMk id="15" creationId="{F3B75F51-D060-476C-85D3-ADBE2F735FF6}"/>
          </ac:picMkLst>
        </pc:picChg>
        <pc:picChg chg="add mod">
          <ac:chgData name="SOFÍA GONZÁLEZ CORREA" userId="032704dc-7279-4b80-a452-9867886fa0c9" providerId="ADAL" clId="{F176C9A9-10E9-412F-9679-C32D0A1D6592}" dt="2022-02-01T17:14:04.585" v="1697"/>
          <ac:picMkLst>
            <pc:docMk/>
            <pc:sldMk cId="3578818802" sldId="542"/>
            <ac:picMk id="46" creationId="{E1C09302-FFCD-43C7-A840-C19BFBCB5EDC}"/>
          </ac:picMkLst>
        </pc:picChg>
        <pc:picChg chg="add mod">
          <ac:chgData name="SOFÍA GONZÁLEZ CORREA" userId="032704dc-7279-4b80-a452-9867886fa0c9" providerId="ADAL" clId="{F176C9A9-10E9-412F-9679-C32D0A1D6592}" dt="2022-02-01T17:14:04.585" v="1697"/>
          <ac:picMkLst>
            <pc:docMk/>
            <pc:sldMk cId="3578818802" sldId="542"/>
            <ac:picMk id="47" creationId="{176C945F-F49C-45AE-84A9-7B6946414D96}"/>
          </ac:picMkLst>
        </pc:picChg>
        <pc:cxnChg chg="mod">
          <ac:chgData name="SOFÍA GONZÁLEZ CORREA" userId="032704dc-7279-4b80-a452-9867886fa0c9" providerId="ADAL" clId="{F176C9A9-10E9-412F-9679-C32D0A1D6592}" dt="2022-02-01T16:51:46.501" v="1356"/>
          <ac:cxnSpMkLst>
            <pc:docMk/>
            <pc:sldMk cId="3578818802" sldId="542"/>
            <ac:cxnSpMk id="30" creationId="{05D8BAE1-D646-4677-BEE4-0E0A3A727ECD}"/>
          </ac:cxnSpMkLst>
        </pc:cxnChg>
        <pc:cxnChg chg="mod">
          <ac:chgData name="SOFÍA GONZÁLEZ CORREA" userId="032704dc-7279-4b80-a452-9867886fa0c9" providerId="ADAL" clId="{F176C9A9-10E9-412F-9679-C32D0A1D6592}" dt="2022-02-01T16:51:46.501" v="1356"/>
          <ac:cxnSpMkLst>
            <pc:docMk/>
            <pc:sldMk cId="3578818802" sldId="542"/>
            <ac:cxnSpMk id="31" creationId="{8199268D-CF0C-4FA4-8EFF-0256A3F18E13}"/>
          </ac:cxnSpMkLst>
        </pc:cxnChg>
        <pc:cxnChg chg="mod">
          <ac:chgData name="SOFÍA GONZÁLEZ CORREA" userId="032704dc-7279-4b80-a452-9867886fa0c9" providerId="ADAL" clId="{F176C9A9-10E9-412F-9679-C32D0A1D6592}" dt="2022-02-01T16:51:46.501" v="1356"/>
          <ac:cxnSpMkLst>
            <pc:docMk/>
            <pc:sldMk cId="3578818802" sldId="542"/>
            <ac:cxnSpMk id="32" creationId="{87E8F0A5-AB31-45C3-AF8E-0042602A5C86}"/>
          </ac:cxnSpMkLst>
        </pc:cxnChg>
        <pc:cxnChg chg="mod">
          <ac:chgData name="SOFÍA GONZÁLEZ CORREA" userId="032704dc-7279-4b80-a452-9867886fa0c9" providerId="ADAL" clId="{F176C9A9-10E9-412F-9679-C32D0A1D6592}" dt="2022-02-01T16:51:46.501" v="1356"/>
          <ac:cxnSpMkLst>
            <pc:docMk/>
            <pc:sldMk cId="3578818802" sldId="542"/>
            <ac:cxnSpMk id="33" creationId="{A39121CB-EE1E-4D2A-BD8C-ED107E12BA6A}"/>
          </ac:cxnSpMkLst>
        </pc:cxnChg>
        <pc:cxnChg chg="mod">
          <ac:chgData name="SOFÍA GONZÁLEZ CORREA" userId="032704dc-7279-4b80-a452-9867886fa0c9" providerId="ADAL" clId="{F176C9A9-10E9-412F-9679-C32D0A1D6592}" dt="2022-02-01T16:51:46.501" v="1356"/>
          <ac:cxnSpMkLst>
            <pc:docMk/>
            <pc:sldMk cId="3578818802" sldId="542"/>
            <ac:cxnSpMk id="34" creationId="{9244286A-3A30-4779-B80D-E81A7757F4A1}"/>
          </ac:cxnSpMkLst>
        </pc:cxnChg>
        <pc:cxnChg chg="mod">
          <ac:chgData name="SOFÍA GONZÁLEZ CORREA" userId="032704dc-7279-4b80-a452-9867886fa0c9" providerId="ADAL" clId="{F176C9A9-10E9-412F-9679-C32D0A1D6592}" dt="2022-02-01T16:51:46.501" v="1356"/>
          <ac:cxnSpMkLst>
            <pc:docMk/>
            <pc:sldMk cId="3578818802" sldId="542"/>
            <ac:cxnSpMk id="35" creationId="{69E9939A-DC73-4E42-913E-4E9E95FF0288}"/>
          </ac:cxnSpMkLst>
        </pc:cxnChg>
        <pc:cxnChg chg="mod">
          <ac:chgData name="SOFÍA GONZÁLEZ CORREA" userId="032704dc-7279-4b80-a452-9867886fa0c9" providerId="ADAL" clId="{F176C9A9-10E9-412F-9679-C32D0A1D6592}" dt="2022-02-01T16:51:46.501" v="1356"/>
          <ac:cxnSpMkLst>
            <pc:docMk/>
            <pc:sldMk cId="3578818802" sldId="542"/>
            <ac:cxnSpMk id="36" creationId="{B9421BEC-A5B2-4454-9585-8C1DA91D0B94}"/>
          </ac:cxnSpMkLst>
        </pc:cxnChg>
        <pc:cxnChg chg="mod">
          <ac:chgData name="SOFÍA GONZÁLEZ CORREA" userId="032704dc-7279-4b80-a452-9867886fa0c9" providerId="ADAL" clId="{F176C9A9-10E9-412F-9679-C32D0A1D6592}" dt="2022-02-01T16:51:46.501" v="1356"/>
          <ac:cxnSpMkLst>
            <pc:docMk/>
            <pc:sldMk cId="3578818802" sldId="542"/>
            <ac:cxnSpMk id="37" creationId="{D0C86F53-92C6-48E8-825A-0F1B38E06FB8}"/>
          </ac:cxnSpMkLst>
        </pc:cxnChg>
        <pc:cxnChg chg="mod">
          <ac:chgData name="SOFÍA GONZÁLEZ CORREA" userId="032704dc-7279-4b80-a452-9867886fa0c9" providerId="ADAL" clId="{F176C9A9-10E9-412F-9679-C32D0A1D6592}" dt="2022-02-01T16:51:46.501" v="1356"/>
          <ac:cxnSpMkLst>
            <pc:docMk/>
            <pc:sldMk cId="3578818802" sldId="542"/>
            <ac:cxnSpMk id="38" creationId="{9E377E54-12EA-4A86-8B7D-5D7C5AEBBFAD}"/>
          </ac:cxnSpMkLst>
        </pc:cxnChg>
        <pc:cxnChg chg="mod">
          <ac:chgData name="SOFÍA GONZÁLEZ CORREA" userId="032704dc-7279-4b80-a452-9867886fa0c9" providerId="ADAL" clId="{F176C9A9-10E9-412F-9679-C32D0A1D6592}" dt="2022-02-01T16:51:46.501" v="1356"/>
          <ac:cxnSpMkLst>
            <pc:docMk/>
            <pc:sldMk cId="3578818802" sldId="542"/>
            <ac:cxnSpMk id="39" creationId="{77B86FD8-DA00-404F-A9CF-C1E5F71A178D}"/>
          </ac:cxnSpMkLst>
        </pc:cxnChg>
        <pc:cxnChg chg="mod">
          <ac:chgData name="SOFÍA GONZÁLEZ CORREA" userId="032704dc-7279-4b80-a452-9867886fa0c9" providerId="ADAL" clId="{F176C9A9-10E9-412F-9679-C32D0A1D6592}" dt="2022-02-01T16:51:46.501" v="1356"/>
          <ac:cxnSpMkLst>
            <pc:docMk/>
            <pc:sldMk cId="3578818802" sldId="542"/>
            <ac:cxnSpMk id="40" creationId="{9099A4F6-8E98-48B3-9572-3595DA465C16}"/>
          </ac:cxnSpMkLst>
        </pc:cxnChg>
        <pc:cxnChg chg="mod">
          <ac:chgData name="SOFÍA GONZÁLEZ CORREA" userId="032704dc-7279-4b80-a452-9867886fa0c9" providerId="ADAL" clId="{F176C9A9-10E9-412F-9679-C32D0A1D6592}" dt="2022-02-01T16:51:46.501" v="1356"/>
          <ac:cxnSpMkLst>
            <pc:docMk/>
            <pc:sldMk cId="3578818802" sldId="542"/>
            <ac:cxnSpMk id="41" creationId="{EBCBD738-599E-4C83-B437-2648273A00DF}"/>
          </ac:cxnSpMkLst>
        </pc:cxnChg>
        <pc:cxnChg chg="mod">
          <ac:chgData name="SOFÍA GONZÁLEZ CORREA" userId="032704dc-7279-4b80-a452-9867886fa0c9" providerId="ADAL" clId="{F176C9A9-10E9-412F-9679-C32D0A1D6592}" dt="2022-02-01T16:51:46.501" v="1356"/>
          <ac:cxnSpMkLst>
            <pc:docMk/>
            <pc:sldMk cId="3578818802" sldId="542"/>
            <ac:cxnSpMk id="42" creationId="{C82044A8-532F-4254-84FF-A07FE6B363E3}"/>
          </ac:cxnSpMkLst>
        </pc:cxnChg>
        <pc:cxnChg chg="mod">
          <ac:chgData name="SOFÍA GONZÁLEZ CORREA" userId="032704dc-7279-4b80-a452-9867886fa0c9" providerId="ADAL" clId="{F176C9A9-10E9-412F-9679-C32D0A1D6592}" dt="2022-02-01T16:51:46.501" v="1356"/>
          <ac:cxnSpMkLst>
            <pc:docMk/>
            <pc:sldMk cId="3578818802" sldId="542"/>
            <ac:cxnSpMk id="43" creationId="{B1971B6F-13E4-401E-BF8C-299CBFD504C4}"/>
          </ac:cxnSpMkLst>
        </pc:cxnChg>
      </pc:sldChg>
      <pc:sldChg chg="addSp delSp modSp add mod modTransition modAnim modNotesTx">
        <pc:chgData name="SOFÍA GONZÁLEZ CORREA" userId="032704dc-7279-4b80-a452-9867886fa0c9" providerId="ADAL" clId="{F176C9A9-10E9-412F-9679-C32D0A1D6592}" dt="2022-02-24T15:09:42.037" v="17088" actId="790"/>
        <pc:sldMkLst>
          <pc:docMk/>
          <pc:sldMk cId="2419060368" sldId="543"/>
        </pc:sldMkLst>
        <pc:spChg chg="del mod">
          <ac:chgData name="SOFÍA GONZÁLEZ CORREA" userId="032704dc-7279-4b80-a452-9867886fa0c9" providerId="ADAL" clId="{F176C9A9-10E9-412F-9679-C32D0A1D6592}" dt="2022-02-22T15:27:49.559" v="10563" actId="478"/>
          <ac:spMkLst>
            <pc:docMk/>
            <pc:sldMk cId="2419060368" sldId="543"/>
            <ac:spMk id="2" creationId="{A96233B4-1B13-49ED-8F13-E193033647A3}"/>
          </ac:spMkLst>
        </pc:spChg>
        <pc:spChg chg="del">
          <ac:chgData name="SOFÍA GONZÁLEZ CORREA" userId="032704dc-7279-4b80-a452-9867886fa0c9" providerId="ADAL" clId="{F176C9A9-10E9-412F-9679-C32D0A1D6592}" dt="2022-02-01T16:52:13.650" v="1359" actId="478"/>
          <ac:spMkLst>
            <pc:docMk/>
            <pc:sldMk cId="2419060368" sldId="543"/>
            <ac:spMk id="3" creationId="{21B2CF5E-381D-4AAE-8D91-52A586F3FFF2}"/>
          </ac:spMkLst>
        </pc:spChg>
        <pc:spChg chg="add mod">
          <ac:chgData name="SOFÍA GONZÁLEZ CORREA" userId="032704dc-7279-4b80-a452-9867886fa0c9" providerId="ADAL" clId="{F176C9A9-10E9-412F-9679-C32D0A1D6592}" dt="2022-02-22T15:32:21.753" v="10920" actId="20577"/>
          <ac:spMkLst>
            <pc:docMk/>
            <pc:sldMk cId="2419060368" sldId="543"/>
            <ac:spMk id="7" creationId="{383E8DC2-D4AC-4C98-BAE9-A96DA5E8C2C8}"/>
          </ac:spMkLst>
        </pc:spChg>
        <pc:spChg chg="add mod">
          <ac:chgData name="SOFÍA GONZÁLEZ CORREA" userId="032704dc-7279-4b80-a452-9867886fa0c9" providerId="ADAL" clId="{F176C9A9-10E9-412F-9679-C32D0A1D6592}" dt="2022-02-22T18:30:32.717" v="13542" actId="20577"/>
          <ac:spMkLst>
            <pc:docMk/>
            <pc:sldMk cId="2419060368" sldId="543"/>
            <ac:spMk id="9" creationId="{9F0079A9-6F6E-466A-8ED1-969C13EE2F3C}"/>
          </ac:spMkLst>
        </pc:spChg>
        <pc:spChg chg="add mod">
          <ac:chgData name="SOFÍA GONZÁLEZ CORREA" userId="032704dc-7279-4b80-a452-9867886fa0c9" providerId="ADAL" clId="{F176C9A9-10E9-412F-9679-C32D0A1D6592}" dt="2022-02-22T15:29:57.862" v="10688" actId="1076"/>
          <ac:spMkLst>
            <pc:docMk/>
            <pc:sldMk cId="2419060368" sldId="543"/>
            <ac:spMk id="10" creationId="{9F11B1C0-0DF3-46A5-A66E-E91A12DF2B8B}"/>
          </ac:spMkLst>
        </pc:spChg>
        <pc:spChg chg="add mod">
          <ac:chgData name="SOFÍA GONZÁLEZ CORREA" userId="032704dc-7279-4b80-a452-9867886fa0c9" providerId="ADAL" clId="{F176C9A9-10E9-412F-9679-C32D0A1D6592}" dt="2022-02-22T15:29:57.862" v="10688" actId="1076"/>
          <ac:spMkLst>
            <pc:docMk/>
            <pc:sldMk cId="2419060368" sldId="543"/>
            <ac:spMk id="11" creationId="{46CD1D6F-4DEE-4539-9780-09D3CC40FFE5}"/>
          </ac:spMkLst>
        </pc:spChg>
        <pc:spChg chg="add mod">
          <ac:chgData name="SOFÍA GONZÁLEZ CORREA" userId="032704dc-7279-4b80-a452-9867886fa0c9" providerId="ADAL" clId="{F176C9A9-10E9-412F-9679-C32D0A1D6592}" dt="2022-02-22T15:29:13.139" v="10597" actId="20577"/>
          <ac:spMkLst>
            <pc:docMk/>
            <pc:sldMk cId="2419060368" sldId="543"/>
            <ac:spMk id="12" creationId="{66383599-EB30-4374-A3F5-575D2D218C43}"/>
          </ac:spMkLst>
        </pc:spChg>
        <pc:spChg chg="add mod">
          <ac:chgData name="SOFÍA GONZÁLEZ CORREA" userId="032704dc-7279-4b80-a452-9867886fa0c9" providerId="ADAL" clId="{F176C9A9-10E9-412F-9679-C32D0A1D6592}" dt="2022-02-22T15:29:57.862" v="10688" actId="1076"/>
          <ac:spMkLst>
            <pc:docMk/>
            <pc:sldMk cId="2419060368" sldId="543"/>
            <ac:spMk id="13" creationId="{A109CDF2-F402-49D3-B36D-006E88329994}"/>
          </ac:spMkLst>
        </pc:spChg>
        <pc:spChg chg="add mod">
          <ac:chgData name="SOFÍA GONZÁLEZ CORREA" userId="032704dc-7279-4b80-a452-9867886fa0c9" providerId="ADAL" clId="{F176C9A9-10E9-412F-9679-C32D0A1D6592}" dt="2022-02-22T15:29:57.862" v="10688" actId="1076"/>
          <ac:spMkLst>
            <pc:docMk/>
            <pc:sldMk cId="2419060368" sldId="543"/>
            <ac:spMk id="14" creationId="{57708703-5139-48E4-9595-F56D5DF2EE92}"/>
          </ac:spMkLst>
        </pc:spChg>
        <pc:spChg chg="mod">
          <ac:chgData name="SOFÍA GONZÁLEZ CORREA" userId="032704dc-7279-4b80-a452-9867886fa0c9" providerId="ADAL" clId="{F176C9A9-10E9-412F-9679-C32D0A1D6592}" dt="2022-02-22T15:29:07.206" v="10595" actId="20577"/>
          <ac:spMkLst>
            <pc:docMk/>
            <pc:sldMk cId="2419060368" sldId="543"/>
            <ac:spMk id="19" creationId="{446FF4EC-1D55-44A1-8715-D8844B8B2E65}"/>
          </ac:spMkLst>
        </pc:spChg>
        <pc:spChg chg="mod">
          <ac:chgData name="SOFÍA GONZÁLEZ CORREA" userId="032704dc-7279-4b80-a452-9867886fa0c9" providerId="ADAL" clId="{F176C9A9-10E9-412F-9679-C32D0A1D6592}" dt="2022-02-22T15:29:07.206" v="10595" actId="20577"/>
          <ac:spMkLst>
            <pc:docMk/>
            <pc:sldMk cId="2419060368" sldId="543"/>
            <ac:spMk id="21" creationId="{27298560-5AC4-4248-A294-B59CB925CFEA}"/>
          </ac:spMkLst>
        </pc:spChg>
        <pc:spChg chg="mod">
          <ac:chgData name="SOFÍA GONZÁLEZ CORREA" userId="032704dc-7279-4b80-a452-9867886fa0c9" providerId="ADAL" clId="{F176C9A9-10E9-412F-9679-C32D0A1D6592}" dt="2022-02-22T15:29:07.206" v="10595" actId="20577"/>
          <ac:spMkLst>
            <pc:docMk/>
            <pc:sldMk cId="2419060368" sldId="543"/>
            <ac:spMk id="23" creationId="{893EAB99-53F9-48C0-9850-4E4740884E43}"/>
          </ac:spMkLst>
        </pc:spChg>
        <pc:spChg chg="mod">
          <ac:chgData name="SOFÍA GONZÁLEZ CORREA" userId="032704dc-7279-4b80-a452-9867886fa0c9" providerId="ADAL" clId="{F176C9A9-10E9-412F-9679-C32D0A1D6592}" dt="2022-02-22T15:29:07.206" v="10595" actId="20577"/>
          <ac:spMkLst>
            <pc:docMk/>
            <pc:sldMk cId="2419060368" sldId="543"/>
            <ac:spMk id="27" creationId="{B1B9B3E0-CBE9-4570-B67F-FC7CF3639A9E}"/>
          </ac:spMkLst>
        </pc:spChg>
        <pc:spChg chg="mod">
          <ac:chgData name="SOFÍA GONZÁLEZ CORREA" userId="032704dc-7279-4b80-a452-9867886fa0c9" providerId="ADAL" clId="{F176C9A9-10E9-412F-9679-C32D0A1D6592}" dt="2022-02-22T15:29:07.206" v="10595" actId="20577"/>
          <ac:spMkLst>
            <pc:docMk/>
            <pc:sldMk cId="2419060368" sldId="543"/>
            <ac:spMk id="28" creationId="{1E0A97F2-5E07-4456-821F-7075DCC53322}"/>
          </ac:spMkLst>
        </pc:spChg>
        <pc:spChg chg="mod">
          <ac:chgData name="SOFÍA GONZÁLEZ CORREA" userId="032704dc-7279-4b80-a452-9867886fa0c9" providerId="ADAL" clId="{F176C9A9-10E9-412F-9679-C32D0A1D6592}" dt="2022-02-22T15:29:07.206" v="10595" actId="20577"/>
          <ac:spMkLst>
            <pc:docMk/>
            <pc:sldMk cId="2419060368" sldId="543"/>
            <ac:spMk id="29" creationId="{26C1235E-F440-42C0-B529-EE79CE482E7A}"/>
          </ac:spMkLst>
        </pc:spChg>
        <pc:spChg chg="mod">
          <ac:chgData name="SOFÍA GONZÁLEZ CORREA" userId="032704dc-7279-4b80-a452-9867886fa0c9" providerId="ADAL" clId="{F176C9A9-10E9-412F-9679-C32D0A1D6592}" dt="2022-02-22T15:29:07.206" v="10595" actId="20577"/>
          <ac:spMkLst>
            <pc:docMk/>
            <pc:sldMk cId="2419060368" sldId="543"/>
            <ac:spMk id="30" creationId="{24AD4933-AFCD-4FC6-9452-64A6B98C3301}"/>
          </ac:spMkLst>
        </pc:spChg>
        <pc:spChg chg="mod">
          <ac:chgData name="SOFÍA GONZÁLEZ CORREA" userId="032704dc-7279-4b80-a452-9867886fa0c9" providerId="ADAL" clId="{F176C9A9-10E9-412F-9679-C32D0A1D6592}" dt="2022-02-22T15:29:07.206" v="10595" actId="20577"/>
          <ac:spMkLst>
            <pc:docMk/>
            <pc:sldMk cId="2419060368" sldId="543"/>
            <ac:spMk id="31" creationId="{2FE4BDEC-5025-4781-8E7E-5692694D71A4}"/>
          </ac:spMkLst>
        </pc:spChg>
        <pc:spChg chg="mod">
          <ac:chgData name="SOFÍA GONZÁLEZ CORREA" userId="032704dc-7279-4b80-a452-9867886fa0c9" providerId="ADAL" clId="{F176C9A9-10E9-412F-9679-C32D0A1D6592}" dt="2022-02-22T15:29:07.206" v="10595" actId="20577"/>
          <ac:spMkLst>
            <pc:docMk/>
            <pc:sldMk cId="2419060368" sldId="543"/>
            <ac:spMk id="32" creationId="{84910529-6B79-4D9C-B2AF-64C5ABBE0FED}"/>
          </ac:spMkLst>
        </pc:spChg>
        <pc:spChg chg="mod">
          <ac:chgData name="SOFÍA GONZÁLEZ CORREA" userId="032704dc-7279-4b80-a452-9867886fa0c9" providerId="ADAL" clId="{F176C9A9-10E9-412F-9679-C32D0A1D6592}" dt="2022-02-22T15:29:07.206" v="10595" actId="20577"/>
          <ac:spMkLst>
            <pc:docMk/>
            <pc:sldMk cId="2419060368" sldId="543"/>
            <ac:spMk id="33" creationId="{EB987385-726E-4B57-BAE9-3109071E2436}"/>
          </ac:spMkLst>
        </pc:spChg>
        <pc:spChg chg="mod">
          <ac:chgData name="SOFÍA GONZÁLEZ CORREA" userId="032704dc-7279-4b80-a452-9867886fa0c9" providerId="ADAL" clId="{F176C9A9-10E9-412F-9679-C32D0A1D6592}" dt="2022-02-22T15:29:07.206" v="10595" actId="20577"/>
          <ac:spMkLst>
            <pc:docMk/>
            <pc:sldMk cId="2419060368" sldId="543"/>
            <ac:spMk id="34" creationId="{FE78CE5C-D380-4863-A062-024F5D7C2F28}"/>
          </ac:spMkLst>
        </pc:spChg>
        <pc:spChg chg="mod">
          <ac:chgData name="SOFÍA GONZÁLEZ CORREA" userId="032704dc-7279-4b80-a452-9867886fa0c9" providerId="ADAL" clId="{F176C9A9-10E9-412F-9679-C32D0A1D6592}" dt="2022-02-22T15:29:07.206" v="10595" actId="20577"/>
          <ac:spMkLst>
            <pc:docMk/>
            <pc:sldMk cId="2419060368" sldId="543"/>
            <ac:spMk id="35" creationId="{C69C34BA-9190-4015-AC48-FCB13A88C2B1}"/>
          </ac:spMkLst>
        </pc:spChg>
        <pc:spChg chg="mod">
          <ac:chgData name="SOFÍA GONZÁLEZ CORREA" userId="032704dc-7279-4b80-a452-9867886fa0c9" providerId="ADAL" clId="{F176C9A9-10E9-412F-9679-C32D0A1D6592}" dt="2022-02-22T15:29:07.206" v="10595" actId="20577"/>
          <ac:spMkLst>
            <pc:docMk/>
            <pc:sldMk cId="2419060368" sldId="543"/>
            <ac:spMk id="36" creationId="{5D17C082-6D6C-4EC9-AE13-D5017114578E}"/>
          </ac:spMkLst>
        </pc:spChg>
        <pc:spChg chg="mod">
          <ac:chgData name="SOFÍA GONZÁLEZ CORREA" userId="032704dc-7279-4b80-a452-9867886fa0c9" providerId="ADAL" clId="{F176C9A9-10E9-412F-9679-C32D0A1D6592}" dt="2022-02-22T15:29:07.206" v="10595" actId="20577"/>
          <ac:spMkLst>
            <pc:docMk/>
            <pc:sldMk cId="2419060368" sldId="543"/>
            <ac:spMk id="37" creationId="{58AB80C9-371C-41D6-BAF2-2226FE80A442}"/>
          </ac:spMkLst>
        </pc:spChg>
        <pc:spChg chg="mod">
          <ac:chgData name="SOFÍA GONZÁLEZ CORREA" userId="032704dc-7279-4b80-a452-9867886fa0c9" providerId="ADAL" clId="{F176C9A9-10E9-412F-9679-C32D0A1D6592}" dt="2022-02-22T15:29:07.206" v="10595" actId="20577"/>
          <ac:spMkLst>
            <pc:docMk/>
            <pc:sldMk cId="2419060368" sldId="543"/>
            <ac:spMk id="38" creationId="{B4361172-98B7-409B-8E47-DB91D583DD0F}"/>
          </ac:spMkLst>
        </pc:spChg>
        <pc:spChg chg="mod">
          <ac:chgData name="SOFÍA GONZÁLEZ CORREA" userId="032704dc-7279-4b80-a452-9867886fa0c9" providerId="ADAL" clId="{F176C9A9-10E9-412F-9679-C32D0A1D6592}" dt="2022-02-22T15:29:07.206" v="10595" actId="20577"/>
          <ac:spMkLst>
            <pc:docMk/>
            <pc:sldMk cId="2419060368" sldId="543"/>
            <ac:spMk id="39" creationId="{E729E31F-704C-4A67-A3E1-1A6E0369F837}"/>
          </ac:spMkLst>
        </pc:spChg>
        <pc:spChg chg="mod">
          <ac:chgData name="SOFÍA GONZÁLEZ CORREA" userId="032704dc-7279-4b80-a452-9867886fa0c9" providerId="ADAL" clId="{F176C9A9-10E9-412F-9679-C32D0A1D6592}" dt="2022-02-22T15:29:07.206" v="10595" actId="20577"/>
          <ac:spMkLst>
            <pc:docMk/>
            <pc:sldMk cId="2419060368" sldId="543"/>
            <ac:spMk id="40" creationId="{A2AC68EA-5227-4EB5-AAF8-F0DA5EAA8F86}"/>
          </ac:spMkLst>
        </pc:spChg>
        <pc:spChg chg="mod">
          <ac:chgData name="SOFÍA GONZÁLEZ CORREA" userId="032704dc-7279-4b80-a452-9867886fa0c9" providerId="ADAL" clId="{F176C9A9-10E9-412F-9679-C32D0A1D6592}" dt="2022-02-22T15:29:07.206" v="10595" actId="20577"/>
          <ac:spMkLst>
            <pc:docMk/>
            <pc:sldMk cId="2419060368" sldId="543"/>
            <ac:spMk id="41" creationId="{33843DA7-F8DD-405F-BB99-DEFD1A3E4795}"/>
          </ac:spMkLst>
        </pc:spChg>
        <pc:spChg chg="mod">
          <ac:chgData name="SOFÍA GONZÁLEZ CORREA" userId="032704dc-7279-4b80-a452-9867886fa0c9" providerId="ADAL" clId="{F176C9A9-10E9-412F-9679-C32D0A1D6592}" dt="2022-02-22T15:29:07.206" v="10595" actId="20577"/>
          <ac:spMkLst>
            <pc:docMk/>
            <pc:sldMk cId="2419060368" sldId="543"/>
            <ac:spMk id="42" creationId="{E101BE20-CE11-4D42-8329-D9CAC74BB97E}"/>
          </ac:spMkLst>
        </pc:spChg>
        <pc:spChg chg="mod">
          <ac:chgData name="SOFÍA GONZÁLEZ CORREA" userId="032704dc-7279-4b80-a452-9867886fa0c9" providerId="ADAL" clId="{F176C9A9-10E9-412F-9679-C32D0A1D6592}" dt="2022-02-22T15:29:07.206" v="10595" actId="20577"/>
          <ac:spMkLst>
            <pc:docMk/>
            <pc:sldMk cId="2419060368" sldId="543"/>
            <ac:spMk id="43" creationId="{4B7F85F7-4607-41E1-893A-22158D8BB674}"/>
          </ac:spMkLst>
        </pc:spChg>
        <pc:spChg chg="mod">
          <ac:chgData name="SOFÍA GONZÁLEZ CORREA" userId="032704dc-7279-4b80-a452-9867886fa0c9" providerId="ADAL" clId="{F176C9A9-10E9-412F-9679-C32D0A1D6592}" dt="2022-02-22T15:29:07.206" v="10595" actId="20577"/>
          <ac:spMkLst>
            <pc:docMk/>
            <pc:sldMk cId="2419060368" sldId="543"/>
            <ac:spMk id="44" creationId="{B1DDD925-DBA3-4863-82F5-EDC5E6460A72}"/>
          </ac:spMkLst>
        </pc:spChg>
        <pc:spChg chg="mod">
          <ac:chgData name="SOFÍA GONZÁLEZ CORREA" userId="032704dc-7279-4b80-a452-9867886fa0c9" providerId="ADAL" clId="{F176C9A9-10E9-412F-9679-C32D0A1D6592}" dt="2022-02-22T15:29:07.206" v="10595" actId="20577"/>
          <ac:spMkLst>
            <pc:docMk/>
            <pc:sldMk cId="2419060368" sldId="543"/>
            <ac:spMk id="45" creationId="{99E41377-9BAC-44FF-BA14-0E87B89EC5B6}"/>
          </ac:spMkLst>
        </pc:spChg>
        <pc:spChg chg="mod">
          <ac:chgData name="SOFÍA GONZÁLEZ CORREA" userId="032704dc-7279-4b80-a452-9867886fa0c9" providerId="ADAL" clId="{F176C9A9-10E9-412F-9679-C32D0A1D6592}" dt="2022-02-22T15:29:07.206" v="10595" actId="20577"/>
          <ac:spMkLst>
            <pc:docMk/>
            <pc:sldMk cId="2419060368" sldId="543"/>
            <ac:spMk id="46" creationId="{2103859D-E8A5-4C37-BB48-E2EDC22B7598}"/>
          </ac:spMkLst>
        </pc:spChg>
        <pc:spChg chg="mod">
          <ac:chgData name="SOFÍA GONZÁLEZ CORREA" userId="032704dc-7279-4b80-a452-9867886fa0c9" providerId="ADAL" clId="{F176C9A9-10E9-412F-9679-C32D0A1D6592}" dt="2022-02-22T15:29:07.206" v="10595" actId="20577"/>
          <ac:spMkLst>
            <pc:docMk/>
            <pc:sldMk cId="2419060368" sldId="543"/>
            <ac:spMk id="47" creationId="{320B1C68-B1CE-4F8B-8F7E-AA9BC8CC08BA}"/>
          </ac:spMkLst>
        </pc:spChg>
        <pc:spChg chg="mod">
          <ac:chgData name="SOFÍA GONZÁLEZ CORREA" userId="032704dc-7279-4b80-a452-9867886fa0c9" providerId="ADAL" clId="{F176C9A9-10E9-412F-9679-C32D0A1D6592}" dt="2022-02-22T15:29:07.206" v="10595" actId="20577"/>
          <ac:spMkLst>
            <pc:docMk/>
            <pc:sldMk cId="2419060368" sldId="543"/>
            <ac:spMk id="48" creationId="{DC21876C-7CA7-44EA-9776-F1CC477EB034}"/>
          </ac:spMkLst>
        </pc:spChg>
        <pc:spChg chg="mod">
          <ac:chgData name="SOFÍA GONZÁLEZ CORREA" userId="032704dc-7279-4b80-a452-9867886fa0c9" providerId="ADAL" clId="{F176C9A9-10E9-412F-9679-C32D0A1D6592}" dt="2022-02-22T15:29:07.206" v="10595" actId="20577"/>
          <ac:spMkLst>
            <pc:docMk/>
            <pc:sldMk cId="2419060368" sldId="543"/>
            <ac:spMk id="49" creationId="{38D0005F-E3DA-49A6-BC65-47D5EFDDF8D1}"/>
          </ac:spMkLst>
        </pc:spChg>
        <pc:spChg chg="mod">
          <ac:chgData name="SOFÍA GONZÁLEZ CORREA" userId="032704dc-7279-4b80-a452-9867886fa0c9" providerId="ADAL" clId="{F176C9A9-10E9-412F-9679-C32D0A1D6592}" dt="2022-02-22T15:29:07.206" v="10595" actId="20577"/>
          <ac:spMkLst>
            <pc:docMk/>
            <pc:sldMk cId="2419060368" sldId="543"/>
            <ac:spMk id="50" creationId="{6C1C5DFC-B7A4-4857-B1B6-10B68626FDBF}"/>
          </ac:spMkLst>
        </pc:spChg>
        <pc:spChg chg="add del mod">
          <ac:chgData name="SOFÍA GONZÁLEZ CORREA" userId="032704dc-7279-4b80-a452-9867886fa0c9" providerId="ADAL" clId="{F176C9A9-10E9-412F-9679-C32D0A1D6592}" dt="2022-02-22T15:27:53.065" v="10565" actId="478"/>
          <ac:spMkLst>
            <pc:docMk/>
            <pc:sldMk cId="2419060368" sldId="543"/>
            <ac:spMk id="51" creationId="{84A060C0-2251-464C-8413-C59CD41E9888}"/>
          </ac:spMkLst>
        </pc:spChg>
        <pc:spChg chg="add mod">
          <ac:chgData name="SOFÍA GONZÁLEZ CORREA" userId="032704dc-7279-4b80-a452-9867886fa0c9" providerId="ADAL" clId="{F176C9A9-10E9-412F-9679-C32D0A1D6592}" dt="2022-02-24T15:09:42.037" v="17088" actId="790"/>
          <ac:spMkLst>
            <pc:docMk/>
            <pc:sldMk cId="2419060368" sldId="543"/>
            <ac:spMk id="58" creationId="{0637772F-5285-4F66-8113-A15AB3C36D99}"/>
          </ac:spMkLst>
        </pc:spChg>
        <pc:grpChg chg="add mod">
          <ac:chgData name="SOFÍA GONZÁLEZ CORREA" userId="032704dc-7279-4b80-a452-9867886fa0c9" providerId="ADAL" clId="{F176C9A9-10E9-412F-9679-C32D0A1D6592}" dt="2022-02-22T15:29:07.206" v="10595" actId="20577"/>
          <ac:grpSpMkLst>
            <pc:docMk/>
            <pc:sldMk cId="2419060368" sldId="543"/>
            <ac:grpSpMk id="17" creationId="{F719824A-2812-451D-AB51-6F4B0559F611}"/>
          </ac:grpSpMkLst>
        </pc:grpChg>
        <pc:grpChg chg="mod">
          <ac:chgData name="SOFÍA GONZÁLEZ CORREA" userId="032704dc-7279-4b80-a452-9867886fa0c9" providerId="ADAL" clId="{F176C9A9-10E9-412F-9679-C32D0A1D6592}" dt="2022-02-22T15:29:07.206" v="10595" actId="20577"/>
          <ac:grpSpMkLst>
            <pc:docMk/>
            <pc:sldMk cId="2419060368" sldId="543"/>
            <ac:grpSpMk id="18" creationId="{751AA2F6-5B06-44AF-A07B-3EDAF07487BF}"/>
          </ac:grpSpMkLst>
        </pc:grpChg>
        <pc:grpChg chg="mod">
          <ac:chgData name="SOFÍA GONZÁLEZ CORREA" userId="032704dc-7279-4b80-a452-9867886fa0c9" providerId="ADAL" clId="{F176C9A9-10E9-412F-9679-C32D0A1D6592}" dt="2022-02-22T15:29:07.206" v="10595" actId="20577"/>
          <ac:grpSpMkLst>
            <pc:docMk/>
            <pc:sldMk cId="2419060368" sldId="543"/>
            <ac:grpSpMk id="22" creationId="{88B694C0-D980-4E59-8A82-2ECA7C4DE32F}"/>
          </ac:grpSpMkLst>
        </pc:grpChg>
        <pc:grpChg chg="mod">
          <ac:chgData name="SOFÍA GONZÁLEZ CORREA" userId="032704dc-7279-4b80-a452-9867886fa0c9" providerId="ADAL" clId="{F176C9A9-10E9-412F-9679-C32D0A1D6592}" dt="2022-02-22T15:29:07.206" v="10595" actId="20577"/>
          <ac:grpSpMkLst>
            <pc:docMk/>
            <pc:sldMk cId="2419060368" sldId="543"/>
            <ac:grpSpMk id="25" creationId="{E823695E-AF75-48E8-BC26-7CDF2EB8EA20}"/>
          </ac:grpSpMkLst>
        </pc:grpChg>
        <pc:grpChg chg="mod">
          <ac:chgData name="SOFÍA GONZÁLEZ CORREA" userId="032704dc-7279-4b80-a452-9867886fa0c9" providerId="ADAL" clId="{F176C9A9-10E9-412F-9679-C32D0A1D6592}" dt="2022-02-22T15:29:07.206" v="10595" actId="20577"/>
          <ac:grpSpMkLst>
            <pc:docMk/>
            <pc:sldMk cId="2419060368" sldId="543"/>
            <ac:grpSpMk id="26" creationId="{D6B4F66D-1E0B-4A79-853D-52A43ED2B341}"/>
          </ac:grpSpMkLst>
        </pc:grpChg>
        <pc:graphicFrameChg chg="add mod modGraphic">
          <ac:chgData name="SOFÍA GONZÁLEZ CORREA" userId="032704dc-7279-4b80-a452-9867886fa0c9" providerId="ADAL" clId="{F176C9A9-10E9-412F-9679-C32D0A1D6592}" dt="2022-02-22T15:30:04.561" v="10691" actId="1076"/>
          <ac:graphicFrameMkLst>
            <pc:docMk/>
            <pc:sldMk cId="2419060368" sldId="543"/>
            <ac:graphicFrameMk id="8" creationId="{2126ACC7-31B7-4AC9-A893-59A15390030B}"/>
          </ac:graphicFrameMkLst>
        </pc:graphicFrameChg>
        <pc:picChg chg="add mod">
          <ac:chgData name="SOFÍA GONZÁLEZ CORREA" userId="032704dc-7279-4b80-a452-9867886fa0c9" providerId="ADAL" clId="{F176C9A9-10E9-412F-9679-C32D0A1D6592}" dt="2022-02-01T17:14:08.005" v="1700"/>
          <ac:picMkLst>
            <pc:docMk/>
            <pc:sldMk cId="2419060368" sldId="543"/>
            <ac:picMk id="51" creationId="{EF10A63B-9EA6-4776-AF74-FDBA30645365}"/>
          </ac:picMkLst>
        </pc:picChg>
        <pc:picChg chg="add mod">
          <ac:chgData name="SOFÍA GONZÁLEZ CORREA" userId="032704dc-7279-4b80-a452-9867886fa0c9" providerId="ADAL" clId="{F176C9A9-10E9-412F-9679-C32D0A1D6592}" dt="2022-02-01T17:14:08.005" v="1700"/>
          <ac:picMkLst>
            <pc:docMk/>
            <pc:sldMk cId="2419060368" sldId="543"/>
            <ac:picMk id="52" creationId="{298B02BC-40ED-426C-AACF-1E216AC240C9}"/>
          </ac:picMkLst>
        </pc:picChg>
        <pc:cxnChg chg="add mod">
          <ac:chgData name="SOFÍA GONZÁLEZ CORREA" userId="032704dc-7279-4b80-a452-9867886fa0c9" providerId="ADAL" clId="{F176C9A9-10E9-412F-9679-C32D0A1D6592}" dt="2022-02-22T15:29:57.862" v="10688" actId="1076"/>
          <ac:cxnSpMkLst>
            <pc:docMk/>
            <pc:sldMk cId="2419060368" sldId="543"/>
            <ac:cxnSpMk id="15" creationId="{A1142A85-EFD7-4D20-AA0C-9A013592CB2D}"/>
          </ac:cxnSpMkLst>
        </pc:cxnChg>
        <pc:cxnChg chg="add mod">
          <ac:chgData name="SOFÍA GONZÁLEZ CORREA" userId="032704dc-7279-4b80-a452-9867886fa0c9" providerId="ADAL" clId="{F176C9A9-10E9-412F-9679-C32D0A1D6592}" dt="2022-02-22T15:29:57.862" v="10688" actId="1076"/>
          <ac:cxnSpMkLst>
            <pc:docMk/>
            <pc:sldMk cId="2419060368" sldId="543"/>
            <ac:cxnSpMk id="16" creationId="{8E5B68FD-1C0C-4EBD-820C-F6D0E01AB34E}"/>
          </ac:cxnSpMkLst>
        </pc:cxnChg>
        <pc:cxnChg chg="mod">
          <ac:chgData name="SOFÍA GONZÁLEZ CORREA" userId="032704dc-7279-4b80-a452-9867886fa0c9" providerId="ADAL" clId="{F176C9A9-10E9-412F-9679-C32D0A1D6592}" dt="2022-02-22T15:29:07.206" v="10595" actId="20577"/>
          <ac:cxnSpMkLst>
            <pc:docMk/>
            <pc:sldMk cId="2419060368" sldId="543"/>
            <ac:cxnSpMk id="20" creationId="{F61133C0-33DC-4A4C-8EDF-057D83F7A0C9}"/>
          </ac:cxnSpMkLst>
        </pc:cxnChg>
        <pc:cxnChg chg="mod">
          <ac:chgData name="SOFÍA GONZÁLEZ CORREA" userId="032704dc-7279-4b80-a452-9867886fa0c9" providerId="ADAL" clId="{F176C9A9-10E9-412F-9679-C32D0A1D6592}" dt="2022-02-22T15:29:07.206" v="10595" actId="20577"/>
          <ac:cxnSpMkLst>
            <pc:docMk/>
            <pc:sldMk cId="2419060368" sldId="543"/>
            <ac:cxnSpMk id="24" creationId="{639A7165-72B4-4E75-A8FE-49C7B1525BAC}"/>
          </ac:cxnSpMkLst>
        </pc:cxnChg>
      </pc:sldChg>
      <pc:sldChg chg="addSp delSp modSp add mod ord modTransition modNotesTx">
        <pc:chgData name="SOFÍA GONZÁLEZ CORREA" userId="032704dc-7279-4b80-a452-9867886fa0c9" providerId="ADAL" clId="{F176C9A9-10E9-412F-9679-C32D0A1D6592}" dt="2022-02-24T15:09:25.477" v="17085" actId="2711"/>
        <pc:sldMkLst>
          <pc:docMk/>
          <pc:sldMk cId="1818274354" sldId="544"/>
        </pc:sldMkLst>
        <pc:spChg chg="mod">
          <ac:chgData name="SOFÍA GONZÁLEZ CORREA" userId="032704dc-7279-4b80-a452-9867886fa0c9" providerId="ADAL" clId="{F176C9A9-10E9-412F-9679-C32D0A1D6592}" dt="2022-02-24T14:28:13.584" v="16707" actId="207"/>
          <ac:spMkLst>
            <pc:docMk/>
            <pc:sldMk cId="1818274354" sldId="544"/>
            <ac:spMk id="2" creationId="{A96233B4-1B13-49ED-8F13-E193033647A3}"/>
          </ac:spMkLst>
        </pc:spChg>
        <pc:spChg chg="del">
          <ac:chgData name="SOFÍA GONZÁLEZ CORREA" userId="032704dc-7279-4b80-a452-9867886fa0c9" providerId="ADAL" clId="{F176C9A9-10E9-412F-9679-C32D0A1D6592}" dt="2022-02-01T16:50:51.437" v="1349" actId="478"/>
          <ac:spMkLst>
            <pc:docMk/>
            <pc:sldMk cId="1818274354" sldId="544"/>
            <ac:spMk id="3" creationId="{21B2CF5E-381D-4AAE-8D91-52A586F3FFF2}"/>
          </ac:spMkLst>
        </pc:spChg>
        <pc:spChg chg="add mod">
          <ac:chgData name="SOFÍA GONZÁLEZ CORREA" userId="032704dc-7279-4b80-a452-9867886fa0c9" providerId="ADAL" clId="{F176C9A9-10E9-412F-9679-C32D0A1D6592}" dt="2022-02-22T17:05:12.986" v="12852" actId="1076"/>
          <ac:spMkLst>
            <pc:docMk/>
            <pc:sldMk cId="1818274354" sldId="544"/>
            <ac:spMk id="7" creationId="{AECD5B25-4323-4959-9755-AACAD661AFF1}"/>
          </ac:spMkLst>
        </pc:spChg>
        <pc:spChg chg="add mod">
          <ac:chgData name="SOFÍA GONZÁLEZ CORREA" userId="032704dc-7279-4b80-a452-9867886fa0c9" providerId="ADAL" clId="{F176C9A9-10E9-412F-9679-C32D0A1D6592}" dt="2022-02-22T15:16:28.291" v="10517" actId="1076"/>
          <ac:spMkLst>
            <pc:docMk/>
            <pc:sldMk cId="1818274354" sldId="544"/>
            <ac:spMk id="8" creationId="{3E7924B7-C89D-4A57-BB0A-ABCE7FB1DDCB}"/>
          </ac:spMkLst>
        </pc:spChg>
        <pc:spChg chg="add mod">
          <ac:chgData name="SOFÍA GONZÁLEZ CORREA" userId="032704dc-7279-4b80-a452-9867886fa0c9" providerId="ADAL" clId="{F176C9A9-10E9-412F-9679-C32D0A1D6592}" dt="2022-02-22T18:28:37.208" v="13532" actId="20577"/>
          <ac:spMkLst>
            <pc:docMk/>
            <pc:sldMk cId="1818274354" sldId="544"/>
            <ac:spMk id="9" creationId="{54D5AFD7-252D-4EA7-AACB-4DD2FE08923F}"/>
          </ac:spMkLst>
        </pc:spChg>
        <pc:spChg chg="add mod">
          <ac:chgData name="SOFÍA GONZÁLEZ CORREA" userId="032704dc-7279-4b80-a452-9867886fa0c9" providerId="ADAL" clId="{F176C9A9-10E9-412F-9679-C32D0A1D6592}" dt="2022-02-22T15:16:28.291" v="10517" actId="1076"/>
          <ac:spMkLst>
            <pc:docMk/>
            <pc:sldMk cId="1818274354" sldId="544"/>
            <ac:spMk id="10" creationId="{24D546A2-DAEA-4D6E-8942-3FF05B83F92A}"/>
          </ac:spMkLst>
        </pc:spChg>
        <pc:spChg chg="add mod">
          <ac:chgData name="SOFÍA GONZÁLEZ CORREA" userId="032704dc-7279-4b80-a452-9867886fa0c9" providerId="ADAL" clId="{F176C9A9-10E9-412F-9679-C32D0A1D6592}" dt="2022-02-22T18:28:42.675" v="13533"/>
          <ac:spMkLst>
            <pc:docMk/>
            <pc:sldMk cId="1818274354" sldId="544"/>
            <ac:spMk id="11" creationId="{F7603E50-EDAC-4CE1-8F64-BC3A7E30172E}"/>
          </ac:spMkLst>
        </pc:spChg>
        <pc:spChg chg="add mod">
          <ac:chgData name="SOFÍA GONZÁLEZ CORREA" userId="032704dc-7279-4b80-a452-9867886fa0c9" providerId="ADAL" clId="{F176C9A9-10E9-412F-9679-C32D0A1D6592}" dt="2022-02-23T08:21:35.711" v="14154" actId="404"/>
          <ac:spMkLst>
            <pc:docMk/>
            <pc:sldMk cId="1818274354" sldId="544"/>
            <ac:spMk id="12" creationId="{76366CA1-5A69-47FC-A80D-8A11A14BC2A0}"/>
          </ac:spMkLst>
        </pc:spChg>
        <pc:spChg chg="add mod">
          <ac:chgData name="SOFÍA GONZÁLEZ CORREA" userId="032704dc-7279-4b80-a452-9867886fa0c9" providerId="ADAL" clId="{F176C9A9-10E9-412F-9679-C32D0A1D6592}" dt="2022-02-24T15:09:25.477" v="17085" actId="2711"/>
          <ac:spMkLst>
            <pc:docMk/>
            <pc:sldMk cId="1818274354" sldId="544"/>
            <ac:spMk id="21" creationId="{362FCCC5-A43C-4CF2-85E6-B392A8D6C74E}"/>
          </ac:spMkLst>
        </pc:spChg>
        <pc:spChg chg="add del mod ord">
          <ac:chgData name="SOFÍA GONZÁLEZ CORREA" userId="032704dc-7279-4b80-a452-9867886fa0c9" providerId="ADAL" clId="{F176C9A9-10E9-412F-9679-C32D0A1D6592}" dt="2022-02-22T15:17:21.636" v="10534" actId="478"/>
          <ac:spMkLst>
            <pc:docMk/>
            <pc:sldMk cId="1818274354" sldId="544"/>
            <ac:spMk id="22" creationId="{9F85381C-3920-4C37-81D7-4995E226C7EE}"/>
          </ac:spMkLst>
        </pc:spChg>
        <pc:spChg chg="add del mod ord">
          <ac:chgData name="SOFÍA GONZÁLEZ CORREA" userId="032704dc-7279-4b80-a452-9867886fa0c9" providerId="ADAL" clId="{F176C9A9-10E9-412F-9679-C32D0A1D6592}" dt="2022-02-22T15:17:20.635" v="10533" actId="478"/>
          <ac:spMkLst>
            <pc:docMk/>
            <pc:sldMk cId="1818274354" sldId="544"/>
            <ac:spMk id="23" creationId="{845882DF-B731-4CE7-A378-D42488F775BC}"/>
          </ac:spMkLst>
        </pc:spChg>
        <pc:spChg chg="add del mod">
          <ac:chgData name="SOFÍA GONZÁLEZ CORREA" userId="032704dc-7279-4b80-a452-9867886fa0c9" providerId="ADAL" clId="{F176C9A9-10E9-412F-9679-C32D0A1D6592}" dt="2022-02-22T17:01:34.876" v="12760" actId="478"/>
          <ac:spMkLst>
            <pc:docMk/>
            <pc:sldMk cId="1818274354" sldId="544"/>
            <ac:spMk id="24" creationId="{03DF4B9E-EB96-4619-8212-6188D9DFCCBA}"/>
          </ac:spMkLst>
        </pc:spChg>
        <pc:spChg chg="add del">
          <ac:chgData name="SOFÍA GONZÁLEZ CORREA" userId="032704dc-7279-4b80-a452-9867886fa0c9" providerId="ADAL" clId="{F176C9A9-10E9-412F-9679-C32D0A1D6592}" dt="2022-02-22T17:01:48.820" v="12762" actId="22"/>
          <ac:spMkLst>
            <pc:docMk/>
            <pc:sldMk cId="1818274354" sldId="544"/>
            <ac:spMk id="25" creationId="{CCB0A5F7-9F96-4544-AB4E-BA23BBD1D7FE}"/>
          </ac:spMkLst>
        </pc:spChg>
        <pc:spChg chg="add del mod">
          <ac:chgData name="SOFÍA GONZÁLEZ CORREA" userId="032704dc-7279-4b80-a452-9867886fa0c9" providerId="ADAL" clId="{F176C9A9-10E9-412F-9679-C32D0A1D6592}" dt="2022-02-22T17:01:53.312" v="12765" actId="478"/>
          <ac:spMkLst>
            <pc:docMk/>
            <pc:sldMk cId="1818274354" sldId="544"/>
            <ac:spMk id="26" creationId="{558D6EB0-A6CE-4DAB-9F64-4495E7028735}"/>
          </ac:spMkLst>
        </pc:spChg>
        <pc:spChg chg="add del mod">
          <ac:chgData name="SOFÍA GONZÁLEZ CORREA" userId="032704dc-7279-4b80-a452-9867886fa0c9" providerId="ADAL" clId="{F176C9A9-10E9-412F-9679-C32D0A1D6592}" dt="2022-02-22T17:01:57.190" v="12768" actId="478"/>
          <ac:spMkLst>
            <pc:docMk/>
            <pc:sldMk cId="1818274354" sldId="544"/>
            <ac:spMk id="28" creationId="{C9AA89BD-2381-47B7-830B-D6100BE7FF00}"/>
          </ac:spMkLst>
        </pc:spChg>
        <pc:spChg chg="add del mod">
          <ac:chgData name="SOFÍA GONZÁLEZ CORREA" userId="032704dc-7279-4b80-a452-9867886fa0c9" providerId="ADAL" clId="{F176C9A9-10E9-412F-9679-C32D0A1D6592}" dt="2022-02-22T17:02:50.482" v="12782" actId="478"/>
          <ac:spMkLst>
            <pc:docMk/>
            <pc:sldMk cId="1818274354" sldId="544"/>
            <ac:spMk id="32" creationId="{98DBADD1-9F21-4E87-9DA1-3FCE013AA393}"/>
          </ac:spMkLst>
        </pc:spChg>
        <pc:spChg chg="add del">
          <ac:chgData name="SOFÍA GONZÁLEZ CORREA" userId="032704dc-7279-4b80-a452-9867886fa0c9" providerId="ADAL" clId="{F176C9A9-10E9-412F-9679-C32D0A1D6592}" dt="2022-02-22T17:03:07.569" v="12785" actId="478"/>
          <ac:spMkLst>
            <pc:docMk/>
            <pc:sldMk cId="1818274354" sldId="544"/>
            <ac:spMk id="34" creationId="{F4035C94-DD00-40D0-A4E1-FF2809DECFCA}"/>
          </ac:spMkLst>
        </pc:spChg>
        <pc:spChg chg="add del">
          <ac:chgData name="SOFÍA GONZÁLEZ CORREA" userId="032704dc-7279-4b80-a452-9867886fa0c9" providerId="ADAL" clId="{F176C9A9-10E9-412F-9679-C32D0A1D6592}" dt="2022-02-22T17:10:09.807" v="12927" actId="478"/>
          <ac:spMkLst>
            <pc:docMk/>
            <pc:sldMk cId="1818274354" sldId="544"/>
            <ac:spMk id="36" creationId="{FCE32751-EA3A-4F69-AF2E-3C0EFC9BC0F6}"/>
          </ac:spMkLst>
        </pc:spChg>
        <pc:spChg chg="add mod">
          <ac:chgData name="SOFÍA GONZÁLEZ CORREA" userId="032704dc-7279-4b80-a452-9867886fa0c9" providerId="ADAL" clId="{F176C9A9-10E9-412F-9679-C32D0A1D6592}" dt="2022-02-23T08:22:16.699" v="14159" actId="1076"/>
          <ac:spMkLst>
            <pc:docMk/>
            <pc:sldMk cId="1818274354" sldId="544"/>
            <ac:spMk id="40" creationId="{B7AC4EC2-9599-42B8-B54A-87EB7FD645E6}"/>
          </ac:spMkLst>
        </pc:spChg>
        <pc:spChg chg="add del">
          <ac:chgData name="SOFÍA GONZÁLEZ CORREA" userId="032704dc-7279-4b80-a452-9867886fa0c9" providerId="ADAL" clId="{F176C9A9-10E9-412F-9679-C32D0A1D6592}" dt="2022-02-22T17:08:08.601" v="12874" actId="478"/>
          <ac:spMkLst>
            <pc:docMk/>
            <pc:sldMk cId="1818274354" sldId="544"/>
            <ac:spMk id="41" creationId="{DC34C50F-CB0B-4E74-B8E1-76AF4F9CBC34}"/>
          </ac:spMkLst>
        </pc:spChg>
        <pc:spChg chg="add mod">
          <ac:chgData name="SOFÍA GONZÁLEZ CORREA" userId="032704dc-7279-4b80-a452-9867886fa0c9" providerId="ADAL" clId="{F176C9A9-10E9-412F-9679-C32D0A1D6592}" dt="2022-02-23T08:22:02.025" v="14157" actId="2711"/>
          <ac:spMkLst>
            <pc:docMk/>
            <pc:sldMk cId="1818274354" sldId="544"/>
            <ac:spMk id="42" creationId="{208CFEC1-2D6E-490D-8E31-F834D40E95F3}"/>
          </ac:spMkLst>
        </pc:spChg>
        <pc:spChg chg="add del">
          <ac:chgData name="SOFÍA GONZÁLEZ CORREA" userId="032704dc-7279-4b80-a452-9867886fa0c9" providerId="ADAL" clId="{F176C9A9-10E9-412F-9679-C32D0A1D6592}" dt="2022-02-22T17:09:36.650" v="12920" actId="478"/>
          <ac:spMkLst>
            <pc:docMk/>
            <pc:sldMk cId="1818274354" sldId="544"/>
            <ac:spMk id="43" creationId="{4FA78CDB-8DCA-42F3-BFCB-EEDBBF86F05A}"/>
          </ac:spMkLst>
        </pc:spChg>
        <pc:spChg chg="add mod">
          <ac:chgData name="SOFÍA GONZÁLEZ CORREA" userId="032704dc-7279-4b80-a452-9867886fa0c9" providerId="ADAL" clId="{F176C9A9-10E9-412F-9679-C32D0A1D6592}" dt="2022-02-23T08:22:12.535" v="14158" actId="1076"/>
          <ac:spMkLst>
            <pc:docMk/>
            <pc:sldMk cId="1818274354" sldId="544"/>
            <ac:spMk id="45" creationId="{213DC4BF-1F9E-4E7A-B40A-29090B6B6401}"/>
          </ac:spMkLst>
        </pc:spChg>
        <pc:picChg chg="mod">
          <ac:chgData name="SOFÍA GONZÁLEZ CORREA" userId="032704dc-7279-4b80-a452-9867886fa0c9" providerId="ADAL" clId="{F176C9A9-10E9-412F-9679-C32D0A1D6592}" dt="2022-02-22T15:26:44.812" v="10554" actId="1038"/>
          <ac:picMkLst>
            <pc:docMk/>
            <pc:sldMk cId="1818274354" sldId="544"/>
            <ac:picMk id="6" creationId="{FCA07417-02B6-407E-A3FD-E3CD78AC92FC}"/>
          </ac:picMkLst>
        </pc:picChg>
        <pc:picChg chg="add mod">
          <ac:chgData name="SOFÍA GONZÁLEZ CORREA" userId="032704dc-7279-4b80-a452-9867886fa0c9" providerId="ADAL" clId="{F176C9A9-10E9-412F-9679-C32D0A1D6592}" dt="2022-02-22T15:16:30.750" v="10518" actId="1076"/>
          <ac:picMkLst>
            <pc:docMk/>
            <pc:sldMk cId="1818274354" sldId="544"/>
            <ac:picMk id="13" creationId="{DF954DEC-CD1B-4327-84EE-59EDDDD5121C}"/>
          </ac:picMkLst>
        </pc:picChg>
        <pc:picChg chg="add mod">
          <ac:chgData name="SOFÍA GONZÁLEZ CORREA" userId="032704dc-7279-4b80-a452-9867886fa0c9" providerId="ADAL" clId="{F176C9A9-10E9-412F-9679-C32D0A1D6592}" dt="2022-02-01T17:14:05.335" v="1698"/>
          <ac:picMkLst>
            <pc:docMk/>
            <pc:sldMk cId="1818274354" sldId="544"/>
            <ac:picMk id="14" creationId="{1085A8C3-1DF0-42D4-B316-0749D9FC8492}"/>
          </ac:picMkLst>
        </pc:picChg>
        <pc:picChg chg="add mod">
          <ac:chgData name="SOFÍA GONZÁLEZ CORREA" userId="032704dc-7279-4b80-a452-9867886fa0c9" providerId="ADAL" clId="{F176C9A9-10E9-412F-9679-C32D0A1D6592}" dt="2022-02-01T17:14:05.335" v="1698"/>
          <ac:picMkLst>
            <pc:docMk/>
            <pc:sldMk cId="1818274354" sldId="544"/>
            <ac:picMk id="15" creationId="{5F09575F-FD8E-4C52-89B5-D748BD3D7121}"/>
          </ac:picMkLst>
        </pc:picChg>
        <pc:picChg chg="add del mod modCrop">
          <ac:chgData name="SOFÍA GONZÁLEZ CORREA" userId="032704dc-7279-4b80-a452-9867886fa0c9" providerId="ADAL" clId="{F176C9A9-10E9-412F-9679-C32D0A1D6592}" dt="2022-02-22T17:02:51.916" v="12783" actId="478"/>
          <ac:picMkLst>
            <pc:docMk/>
            <pc:sldMk cId="1818274354" sldId="544"/>
            <ac:picMk id="30" creationId="{4882268A-8C6C-42BC-944D-1B0D7200F123}"/>
          </ac:picMkLst>
        </pc:picChg>
        <pc:picChg chg="add del mod modCrop">
          <ac:chgData name="SOFÍA GONZÁLEZ CORREA" userId="032704dc-7279-4b80-a452-9867886fa0c9" providerId="ADAL" clId="{F176C9A9-10E9-412F-9679-C32D0A1D6592}" dt="2022-02-22T17:04:57.435" v="12846" actId="478"/>
          <ac:picMkLst>
            <pc:docMk/>
            <pc:sldMk cId="1818274354" sldId="544"/>
            <ac:picMk id="38" creationId="{CC69A055-12EC-4002-B416-306A60CCFB81}"/>
          </ac:picMkLst>
        </pc:picChg>
      </pc:sldChg>
      <pc:sldChg chg="addSp delSp modSp new del mod modTransition">
        <pc:chgData name="SOFÍA GONZÁLEZ CORREA" userId="032704dc-7279-4b80-a452-9867886fa0c9" providerId="ADAL" clId="{F176C9A9-10E9-412F-9679-C32D0A1D6592}" dt="2022-02-22T14:49:18.028" v="10056" actId="2696"/>
        <pc:sldMkLst>
          <pc:docMk/>
          <pc:sldMk cId="2253899224" sldId="545"/>
        </pc:sldMkLst>
        <pc:spChg chg="del">
          <ac:chgData name="SOFÍA GONZÁLEZ CORREA" userId="032704dc-7279-4b80-a452-9867886fa0c9" providerId="ADAL" clId="{F176C9A9-10E9-412F-9679-C32D0A1D6592}" dt="2022-02-01T16:53:12.597" v="1368" actId="478"/>
          <ac:spMkLst>
            <pc:docMk/>
            <pc:sldMk cId="2253899224" sldId="545"/>
            <ac:spMk id="3" creationId="{DD3718E3-DDEE-44FD-A04D-E62F4896B2EA}"/>
          </ac:spMkLst>
        </pc:spChg>
        <pc:spChg chg="add mod">
          <ac:chgData name="SOFÍA GONZÁLEZ CORREA" userId="032704dc-7279-4b80-a452-9867886fa0c9" providerId="ADAL" clId="{F176C9A9-10E9-412F-9679-C32D0A1D6592}" dt="2022-02-01T16:53:13.397" v="1369"/>
          <ac:spMkLst>
            <pc:docMk/>
            <pc:sldMk cId="2253899224" sldId="545"/>
            <ac:spMk id="7" creationId="{D4A9D1F1-DB25-4464-9276-07580C3D06E5}"/>
          </ac:spMkLst>
        </pc:spChg>
        <pc:spChg chg="add mod">
          <ac:chgData name="SOFÍA GONZÁLEZ CORREA" userId="032704dc-7279-4b80-a452-9867886fa0c9" providerId="ADAL" clId="{F176C9A9-10E9-412F-9679-C32D0A1D6592}" dt="2022-02-01T16:53:13.397" v="1369"/>
          <ac:spMkLst>
            <pc:docMk/>
            <pc:sldMk cId="2253899224" sldId="545"/>
            <ac:spMk id="8" creationId="{6B0379B5-1620-4BF9-AFCD-D2FD88038828}"/>
          </ac:spMkLst>
        </pc:spChg>
        <pc:spChg chg="add mod">
          <ac:chgData name="SOFÍA GONZÁLEZ CORREA" userId="032704dc-7279-4b80-a452-9867886fa0c9" providerId="ADAL" clId="{F176C9A9-10E9-412F-9679-C32D0A1D6592}" dt="2022-02-01T16:53:13.397" v="1369"/>
          <ac:spMkLst>
            <pc:docMk/>
            <pc:sldMk cId="2253899224" sldId="545"/>
            <ac:spMk id="9" creationId="{6B6723C0-2D73-4075-A420-CBFA3A31A97D}"/>
          </ac:spMkLst>
        </pc:spChg>
        <pc:spChg chg="mod">
          <ac:chgData name="SOFÍA GONZÁLEZ CORREA" userId="032704dc-7279-4b80-a452-9867886fa0c9" providerId="ADAL" clId="{F176C9A9-10E9-412F-9679-C32D0A1D6592}" dt="2022-02-01T16:53:13.397" v="1369"/>
          <ac:spMkLst>
            <pc:docMk/>
            <pc:sldMk cId="2253899224" sldId="545"/>
            <ac:spMk id="11" creationId="{01B8B2B3-3A92-4AA2-BDD9-B3B0C0EE147E}"/>
          </ac:spMkLst>
        </pc:spChg>
        <pc:spChg chg="mod">
          <ac:chgData name="SOFÍA GONZÁLEZ CORREA" userId="032704dc-7279-4b80-a452-9867886fa0c9" providerId="ADAL" clId="{F176C9A9-10E9-412F-9679-C32D0A1D6592}" dt="2022-02-01T16:53:13.397" v="1369"/>
          <ac:spMkLst>
            <pc:docMk/>
            <pc:sldMk cId="2253899224" sldId="545"/>
            <ac:spMk id="13" creationId="{D18829BA-15EF-4462-A7C6-C35A9BC72C47}"/>
          </ac:spMkLst>
        </pc:spChg>
        <pc:spChg chg="add mod">
          <ac:chgData name="SOFÍA GONZÁLEZ CORREA" userId="032704dc-7279-4b80-a452-9867886fa0c9" providerId="ADAL" clId="{F176C9A9-10E9-412F-9679-C32D0A1D6592}" dt="2022-02-01T16:53:13.397" v="1369"/>
          <ac:spMkLst>
            <pc:docMk/>
            <pc:sldMk cId="2253899224" sldId="545"/>
            <ac:spMk id="15" creationId="{35ABC915-F32F-4607-A1B7-45D425291C10}"/>
          </ac:spMkLst>
        </pc:spChg>
        <pc:spChg chg="mod">
          <ac:chgData name="SOFÍA GONZÁLEZ CORREA" userId="032704dc-7279-4b80-a452-9867886fa0c9" providerId="ADAL" clId="{F176C9A9-10E9-412F-9679-C32D0A1D6592}" dt="2022-02-01T16:53:13.397" v="1369"/>
          <ac:spMkLst>
            <pc:docMk/>
            <pc:sldMk cId="2253899224" sldId="545"/>
            <ac:spMk id="20" creationId="{9D12403E-C340-4775-8FDD-EFA1B49E1258}"/>
          </ac:spMkLst>
        </pc:spChg>
        <pc:spChg chg="mod">
          <ac:chgData name="SOFÍA GONZÁLEZ CORREA" userId="032704dc-7279-4b80-a452-9867886fa0c9" providerId="ADAL" clId="{F176C9A9-10E9-412F-9679-C32D0A1D6592}" dt="2022-02-01T16:53:13.397" v="1369"/>
          <ac:spMkLst>
            <pc:docMk/>
            <pc:sldMk cId="2253899224" sldId="545"/>
            <ac:spMk id="22" creationId="{D656266F-C590-40F2-AD6B-E236DD40EBF6}"/>
          </ac:spMkLst>
        </pc:spChg>
        <pc:spChg chg="mod">
          <ac:chgData name="SOFÍA GONZÁLEZ CORREA" userId="032704dc-7279-4b80-a452-9867886fa0c9" providerId="ADAL" clId="{F176C9A9-10E9-412F-9679-C32D0A1D6592}" dt="2022-02-01T16:53:13.397" v="1369"/>
          <ac:spMkLst>
            <pc:docMk/>
            <pc:sldMk cId="2253899224" sldId="545"/>
            <ac:spMk id="23" creationId="{B9175028-C040-42CA-815D-502F42C32F80}"/>
          </ac:spMkLst>
        </pc:spChg>
        <pc:spChg chg="mod">
          <ac:chgData name="SOFÍA GONZÁLEZ CORREA" userId="032704dc-7279-4b80-a452-9867886fa0c9" providerId="ADAL" clId="{F176C9A9-10E9-412F-9679-C32D0A1D6592}" dt="2022-02-01T16:53:13.397" v="1369"/>
          <ac:spMkLst>
            <pc:docMk/>
            <pc:sldMk cId="2253899224" sldId="545"/>
            <ac:spMk id="31" creationId="{400D66F1-6DED-4895-A5EE-38983EAA13B7}"/>
          </ac:spMkLst>
        </pc:spChg>
        <pc:spChg chg="mod">
          <ac:chgData name="SOFÍA GONZÁLEZ CORREA" userId="032704dc-7279-4b80-a452-9867886fa0c9" providerId="ADAL" clId="{F176C9A9-10E9-412F-9679-C32D0A1D6592}" dt="2022-02-01T16:53:13.397" v="1369"/>
          <ac:spMkLst>
            <pc:docMk/>
            <pc:sldMk cId="2253899224" sldId="545"/>
            <ac:spMk id="32" creationId="{FC96B65E-8BBB-476E-B950-9C04F358CC0A}"/>
          </ac:spMkLst>
        </pc:spChg>
        <pc:grpChg chg="add mod">
          <ac:chgData name="SOFÍA GONZÁLEZ CORREA" userId="032704dc-7279-4b80-a452-9867886fa0c9" providerId="ADAL" clId="{F176C9A9-10E9-412F-9679-C32D0A1D6592}" dt="2022-02-01T16:53:13.397" v="1369"/>
          <ac:grpSpMkLst>
            <pc:docMk/>
            <pc:sldMk cId="2253899224" sldId="545"/>
            <ac:grpSpMk id="10" creationId="{1A4BA92D-83C1-4D16-A72B-CE21A201E48C}"/>
          </ac:grpSpMkLst>
        </pc:grpChg>
        <pc:grpChg chg="mod">
          <ac:chgData name="SOFÍA GONZÁLEZ CORREA" userId="032704dc-7279-4b80-a452-9867886fa0c9" providerId="ADAL" clId="{F176C9A9-10E9-412F-9679-C32D0A1D6592}" dt="2022-02-01T16:53:13.397" v="1369"/>
          <ac:grpSpMkLst>
            <pc:docMk/>
            <pc:sldMk cId="2253899224" sldId="545"/>
            <ac:grpSpMk id="12" creationId="{D78FA359-39E2-4981-BD1A-BEE644E3F2A3}"/>
          </ac:grpSpMkLst>
        </pc:grpChg>
        <pc:grpChg chg="add mod">
          <ac:chgData name="SOFÍA GONZÁLEZ CORREA" userId="032704dc-7279-4b80-a452-9867886fa0c9" providerId="ADAL" clId="{F176C9A9-10E9-412F-9679-C32D0A1D6592}" dt="2022-02-01T16:53:13.397" v="1369"/>
          <ac:grpSpMkLst>
            <pc:docMk/>
            <pc:sldMk cId="2253899224" sldId="545"/>
            <ac:grpSpMk id="16" creationId="{52C72668-AA36-4259-84F2-27D760DAFD93}"/>
          </ac:grpSpMkLst>
        </pc:grpChg>
        <pc:grpChg chg="mod">
          <ac:chgData name="SOFÍA GONZÁLEZ CORREA" userId="032704dc-7279-4b80-a452-9867886fa0c9" providerId="ADAL" clId="{F176C9A9-10E9-412F-9679-C32D0A1D6592}" dt="2022-02-01T16:53:13.397" v="1369"/>
          <ac:grpSpMkLst>
            <pc:docMk/>
            <pc:sldMk cId="2253899224" sldId="545"/>
            <ac:grpSpMk id="17" creationId="{621729C5-EAE2-427C-82E7-4D8E2A5D0AA6}"/>
          </ac:grpSpMkLst>
        </pc:grpChg>
        <pc:grpChg chg="mod">
          <ac:chgData name="SOFÍA GONZÁLEZ CORREA" userId="032704dc-7279-4b80-a452-9867886fa0c9" providerId="ADAL" clId="{F176C9A9-10E9-412F-9679-C32D0A1D6592}" dt="2022-02-01T16:53:13.397" v="1369"/>
          <ac:grpSpMkLst>
            <pc:docMk/>
            <pc:sldMk cId="2253899224" sldId="545"/>
            <ac:grpSpMk id="18" creationId="{943FF7D3-F848-494E-8F60-3B28FDD502F1}"/>
          </ac:grpSpMkLst>
        </pc:grpChg>
        <pc:grpChg chg="mod">
          <ac:chgData name="SOFÍA GONZÁLEZ CORREA" userId="032704dc-7279-4b80-a452-9867886fa0c9" providerId="ADAL" clId="{F176C9A9-10E9-412F-9679-C32D0A1D6592}" dt="2022-02-01T16:53:13.397" v="1369"/>
          <ac:grpSpMkLst>
            <pc:docMk/>
            <pc:sldMk cId="2253899224" sldId="545"/>
            <ac:grpSpMk id="19" creationId="{CE8DE998-9CEA-44B1-84E3-D82BDFC679F3}"/>
          </ac:grpSpMkLst>
        </pc:grpChg>
        <pc:grpChg chg="mod">
          <ac:chgData name="SOFÍA GONZÁLEZ CORREA" userId="032704dc-7279-4b80-a452-9867886fa0c9" providerId="ADAL" clId="{F176C9A9-10E9-412F-9679-C32D0A1D6592}" dt="2022-02-01T16:53:13.397" v="1369"/>
          <ac:grpSpMkLst>
            <pc:docMk/>
            <pc:sldMk cId="2253899224" sldId="545"/>
            <ac:grpSpMk id="21" creationId="{315CD6E0-923E-4D60-BD75-05A434BDCF89}"/>
          </ac:grpSpMkLst>
        </pc:grpChg>
        <pc:picChg chg="add mod">
          <ac:chgData name="SOFÍA GONZÁLEZ CORREA" userId="032704dc-7279-4b80-a452-9867886fa0c9" providerId="ADAL" clId="{F176C9A9-10E9-412F-9679-C32D0A1D6592}" dt="2022-02-01T16:53:13.397" v="1369"/>
          <ac:picMkLst>
            <pc:docMk/>
            <pc:sldMk cId="2253899224" sldId="545"/>
            <ac:picMk id="6" creationId="{C1FAA7EB-D070-40E7-B64D-542D8E8B53AF}"/>
          </ac:picMkLst>
        </pc:picChg>
        <pc:picChg chg="add mod">
          <ac:chgData name="SOFÍA GONZÁLEZ CORREA" userId="032704dc-7279-4b80-a452-9867886fa0c9" providerId="ADAL" clId="{F176C9A9-10E9-412F-9679-C32D0A1D6592}" dt="2022-02-01T16:53:20.077" v="1370"/>
          <ac:picMkLst>
            <pc:docMk/>
            <pc:sldMk cId="2253899224" sldId="545"/>
            <ac:picMk id="33" creationId="{0732AF91-87BC-4EBC-8478-D6498046358D}"/>
          </ac:picMkLst>
        </pc:picChg>
        <pc:picChg chg="add mod">
          <ac:chgData name="SOFÍA GONZÁLEZ CORREA" userId="032704dc-7279-4b80-a452-9867886fa0c9" providerId="ADAL" clId="{F176C9A9-10E9-412F-9679-C32D0A1D6592}" dt="2022-02-01T17:14:09.275" v="1701"/>
          <ac:picMkLst>
            <pc:docMk/>
            <pc:sldMk cId="2253899224" sldId="545"/>
            <ac:picMk id="34" creationId="{8A0B89D7-B8CA-465E-AD5C-56C83F62CC0F}"/>
          </ac:picMkLst>
        </pc:picChg>
        <pc:picChg chg="add mod">
          <ac:chgData name="SOFÍA GONZÁLEZ CORREA" userId="032704dc-7279-4b80-a452-9867886fa0c9" providerId="ADAL" clId="{F176C9A9-10E9-412F-9679-C32D0A1D6592}" dt="2022-02-01T17:14:09.275" v="1701"/>
          <ac:picMkLst>
            <pc:docMk/>
            <pc:sldMk cId="2253899224" sldId="545"/>
            <ac:picMk id="35" creationId="{9B240661-97D6-4F6D-99B0-F72B98B0F66B}"/>
          </ac:picMkLst>
        </pc:picChg>
        <pc:cxnChg chg="mod">
          <ac:chgData name="SOFÍA GONZÁLEZ CORREA" userId="032704dc-7279-4b80-a452-9867886fa0c9" providerId="ADAL" clId="{F176C9A9-10E9-412F-9679-C32D0A1D6592}" dt="2022-02-01T16:53:13.397" v="1369"/>
          <ac:cxnSpMkLst>
            <pc:docMk/>
            <pc:sldMk cId="2253899224" sldId="545"/>
            <ac:cxnSpMk id="14" creationId="{C8CDE54F-943A-42A7-8F1F-4011F403EEFD}"/>
          </ac:cxnSpMkLst>
        </pc:cxnChg>
        <pc:cxnChg chg="mod">
          <ac:chgData name="SOFÍA GONZÁLEZ CORREA" userId="032704dc-7279-4b80-a452-9867886fa0c9" providerId="ADAL" clId="{F176C9A9-10E9-412F-9679-C32D0A1D6592}" dt="2022-02-01T16:53:13.397" v="1369"/>
          <ac:cxnSpMkLst>
            <pc:docMk/>
            <pc:sldMk cId="2253899224" sldId="545"/>
            <ac:cxnSpMk id="24" creationId="{6073A074-96AE-4B87-9EAB-C9FC207CA30D}"/>
          </ac:cxnSpMkLst>
        </pc:cxnChg>
        <pc:cxnChg chg="mod">
          <ac:chgData name="SOFÍA GONZÁLEZ CORREA" userId="032704dc-7279-4b80-a452-9867886fa0c9" providerId="ADAL" clId="{F176C9A9-10E9-412F-9679-C32D0A1D6592}" dt="2022-02-01T16:53:13.397" v="1369"/>
          <ac:cxnSpMkLst>
            <pc:docMk/>
            <pc:sldMk cId="2253899224" sldId="545"/>
            <ac:cxnSpMk id="25" creationId="{E8E32B9A-20B0-4129-B29C-8556DCE33450}"/>
          </ac:cxnSpMkLst>
        </pc:cxnChg>
        <pc:cxnChg chg="mod">
          <ac:chgData name="SOFÍA GONZÁLEZ CORREA" userId="032704dc-7279-4b80-a452-9867886fa0c9" providerId="ADAL" clId="{F176C9A9-10E9-412F-9679-C32D0A1D6592}" dt="2022-02-01T16:53:13.397" v="1369"/>
          <ac:cxnSpMkLst>
            <pc:docMk/>
            <pc:sldMk cId="2253899224" sldId="545"/>
            <ac:cxnSpMk id="26" creationId="{FDF26A57-BF14-4C70-A6BE-FD1BF8C3F2CC}"/>
          </ac:cxnSpMkLst>
        </pc:cxnChg>
        <pc:cxnChg chg="mod">
          <ac:chgData name="SOFÍA GONZÁLEZ CORREA" userId="032704dc-7279-4b80-a452-9867886fa0c9" providerId="ADAL" clId="{F176C9A9-10E9-412F-9679-C32D0A1D6592}" dt="2022-02-01T16:53:13.397" v="1369"/>
          <ac:cxnSpMkLst>
            <pc:docMk/>
            <pc:sldMk cId="2253899224" sldId="545"/>
            <ac:cxnSpMk id="27" creationId="{47BF3E0D-D2E0-47E5-A3DE-D5667C21F8AA}"/>
          </ac:cxnSpMkLst>
        </pc:cxnChg>
        <pc:cxnChg chg="mod">
          <ac:chgData name="SOFÍA GONZÁLEZ CORREA" userId="032704dc-7279-4b80-a452-9867886fa0c9" providerId="ADAL" clId="{F176C9A9-10E9-412F-9679-C32D0A1D6592}" dt="2022-02-01T16:53:13.397" v="1369"/>
          <ac:cxnSpMkLst>
            <pc:docMk/>
            <pc:sldMk cId="2253899224" sldId="545"/>
            <ac:cxnSpMk id="28" creationId="{021829E7-FC3B-47F5-BF14-E6952EB5B9DF}"/>
          </ac:cxnSpMkLst>
        </pc:cxnChg>
        <pc:cxnChg chg="mod">
          <ac:chgData name="SOFÍA GONZÁLEZ CORREA" userId="032704dc-7279-4b80-a452-9867886fa0c9" providerId="ADAL" clId="{F176C9A9-10E9-412F-9679-C32D0A1D6592}" dt="2022-02-01T16:53:13.397" v="1369"/>
          <ac:cxnSpMkLst>
            <pc:docMk/>
            <pc:sldMk cId="2253899224" sldId="545"/>
            <ac:cxnSpMk id="29" creationId="{70298EF6-3C6D-4287-A680-078BE253A3E0}"/>
          </ac:cxnSpMkLst>
        </pc:cxnChg>
        <pc:cxnChg chg="mod">
          <ac:chgData name="SOFÍA GONZÁLEZ CORREA" userId="032704dc-7279-4b80-a452-9867886fa0c9" providerId="ADAL" clId="{F176C9A9-10E9-412F-9679-C32D0A1D6592}" dt="2022-02-01T16:53:13.397" v="1369"/>
          <ac:cxnSpMkLst>
            <pc:docMk/>
            <pc:sldMk cId="2253899224" sldId="545"/>
            <ac:cxnSpMk id="30" creationId="{F0B30907-1089-42E1-A253-043F5049B12C}"/>
          </ac:cxnSpMkLst>
        </pc:cxnChg>
      </pc:sldChg>
      <pc:sldChg chg="addSp delSp modSp new del mod ord">
        <pc:chgData name="SOFÍA GONZÁLEZ CORREA" userId="032704dc-7279-4b80-a452-9867886fa0c9" providerId="ADAL" clId="{F176C9A9-10E9-412F-9679-C32D0A1D6592}" dt="2022-02-03T15:34:04.314" v="5130" actId="47"/>
        <pc:sldMkLst>
          <pc:docMk/>
          <pc:sldMk cId="1399072842" sldId="546"/>
        </pc:sldMkLst>
        <pc:spChg chg="del">
          <ac:chgData name="SOFÍA GONZÁLEZ CORREA" userId="032704dc-7279-4b80-a452-9867886fa0c9" providerId="ADAL" clId="{F176C9A9-10E9-412F-9679-C32D0A1D6592}" dt="2022-02-01T16:54:15.141" v="1380" actId="478"/>
          <ac:spMkLst>
            <pc:docMk/>
            <pc:sldMk cId="1399072842" sldId="546"/>
            <ac:spMk id="2" creationId="{7B333FD8-5EBD-41B9-9DAC-0CD78C7B91FC}"/>
          </ac:spMkLst>
        </pc:spChg>
        <pc:spChg chg="del">
          <ac:chgData name="SOFÍA GONZÁLEZ CORREA" userId="032704dc-7279-4b80-a452-9867886fa0c9" providerId="ADAL" clId="{F176C9A9-10E9-412F-9679-C32D0A1D6592}" dt="2022-02-01T16:54:14.351" v="1379" actId="478"/>
          <ac:spMkLst>
            <pc:docMk/>
            <pc:sldMk cId="1399072842" sldId="546"/>
            <ac:spMk id="3" creationId="{3F1C72EE-6919-4C00-B319-68D9DD5A248B}"/>
          </ac:spMkLst>
        </pc:spChg>
        <pc:spChg chg="add del mod">
          <ac:chgData name="SOFÍA GONZÁLEZ CORREA" userId="032704dc-7279-4b80-a452-9867886fa0c9" providerId="ADAL" clId="{F176C9A9-10E9-412F-9679-C32D0A1D6592}" dt="2022-02-01T16:54:19.241" v="1382"/>
          <ac:spMkLst>
            <pc:docMk/>
            <pc:sldMk cId="1399072842" sldId="546"/>
            <ac:spMk id="7" creationId="{3DEBF35A-4D83-43D9-8B11-E975356A422E}"/>
          </ac:spMkLst>
        </pc:spChg>
        <pc:spChg chg="add del mod">
          <ac:chgData name="SOFÍA GONZÁLEZ CORREA" userId="032704dc-7279-4b80-a452-9867886fa0c9" providerId="ADAL" clId="{F176C9A9-10E9-412F-9679-C32D0A1D6592}" dt="2022-02-01T16:54:19.241" v="1382"/>
          <ac:spMkLst>
            <pc:docMk/>
            <pc:sldMk cId="1399072842" sldId="546"/>
            <ac:spMk id="12" creationId="{9E055042-E4EB-41B4-8209-6CD03DA88A34}"/>
          </ac:spMkLst>
        </pc:spChg>
        <pc:spChg chg="add del mod">
          <ac:chgData name="SOFÍA GONZÁLEZ CORREA" userId="032704dc-7279-4b80-a452-9867886fa0c9" providerId="ADAL" clId="{F176C9A9-10E9-412F-9679-C32D0A1D6592}" dt="2022-02-01T16:54:19.241" v="1382"/>
          <ac:spMkLst>
            <pc:docMk/>
            <pc:sldMk cId="1399072842" sldId="546"/>
            <ac:spMk id="13" creationId="{8B4C83D7-7DAE-4A65-8AAA-CCC510B7842F}"/>
          </ac:spMkLst>
        </pc:spChg>
        <pc:spChg chg="add mod">
          <ac:chgData name="SOFÍA GONZÁLEZ CORREA" userId="032704dc-7279-4b80-a452-9867886fa0c9" providerId="ADAL" clId="{F176C9A9-10E9-412F-9679-C32D0A1D6592}" dt="2022-02-01T16:54:23.292" v="1384" actId="1076"/>
          <ac:spMkLst>
            <pc:docMk/>
            <pc:sldMk cId="1399072842" sldId="546"/>
            <ac:spMk id="16" creationId="{F29D3DF6-0FC4-4E2D-BEFC-6085FA5B442D}"/>
          </ac:spMkLst>
        </pc:spChg>
        <pc:spChg chg="add mod">
          <ac:chgData name="SOFÍA GONZÁLEZ CORREA" userId="032704dc-7279-4b80-a452-9867886fa0c9" providerId="ADAL" clId="{F176C9A9-10E9-412F-9679-C32D0A1D6592}" dt="2022-02-01T16:54:23.292" v="1384" actId="1076"/>
          <ac:spMkLst>
            <pc:docMk/>
            <pc:sldMk cId="1399072842" sldId="546"/>
            <ac:spMk id="21" creationId="{7BD67414-9A8A-41D3-9F6B-26250ADA49A1}"/>
          </ac:spMkLst>
        </pc:spChg>
        <pc:spChg chg="add mod">
          <ac:chgData name="SOFÍA GONZÁLEZ CORREA" userId="032704dc-7279-4b80-a452-9867886fa0c9" providerId="ADAL" clId="{F176C9A9-10E9-412F-9679-C32D0A1D6592}" dt="2022-02-01T16:54:23.292" v="1384" actId="1076"/>
          <ac:spMkLst>
            <pc:docMk/>
            <pc:sldMk cId="1399072842" sldId="546"/>
            <ac:spMk id="22" creationId="{0875E2CD-F7A5-44FC-840B-D6339C137CF1}"/>
          </ac:spMkLst>
        </pc:spChg>
        <pc:graphicFrameChg chg="add del mod">
          <ac:chgData name="SOFÍA GONZÁLEZ CORREA" userId="032704dc-7279-4b80-a452-9867886fa0c9" providerId="ADAL" clId="{F176C9A9-10E9-412F-9679-C32D0A1D6592}" dt="2022-02-01T16:54:19.241" v="1382"/>
          <ac:graphicFrameMkLst>
            <pc:docMk/>
            <pc:sldMk cId="1399072842" sldId="546"/>
            <ac:graphicFrameMk id="11" creationId="{7EF20019-8464-4B5D-B4D8-AB95DA0D8BE9}"/>
          </ac:graphicFrameMkLst>
        </pc:graphicFrameChg>
        <pc:graphicFrameChg chg="add mod">
          <ac:chgData name="SOFÍA GONZÁLEZ CORREA" userId="032704dc-7279-4b80-a452-9867886fa0c9" providerId="ADAL" clId="{F176C9A9-10E9-412F-9679-C32D0A1D6592}" dt="2022-02-01T16:54:23.292" v="1384" actId="1076"/>
          <ac:graphicFrameMkLst>
            <pc:docMk/>
            <pc:sldMk cId="1399072842" sldId="546"/>
            <ac:graphicFrameMk id="20" creationId="{B369AAF7-7177-4370-AF53-4CA77CFB1505}"/>
          </ac:graphicFrameMkLst>
        </pc:graphicFrameChg>
        <pc:picChg chg="add del mod">
          <ac:chgData name="SOFÍA GONZÁLEZ CORREA" userId="032704dc-7279-4b80-a452-9867886fa0c9" providerId="ADAL" clId="{F176C9A9-10E9-412F-9679-C32D0A1D6592}" dt="2022-02-01T16:54:19.241" v="1382"/>
          <ac:picMkLst>
            <pc:docMk/>
            <pc:sldMk cId="1399072842" sldId="546"/>
            <ac:picMk id="6" creationId="{8D458555-4FB4-45F9-9436-3AAC95562598}"/>
          </ac:picMkLst>
        </pc:picChg>
        <pc:picChg chg="add del mod">
          <ac:chgData name="SOFÍA GONZÁLEZ CORREA" userId="032704dc-7279-4b80-a452-9867886fa0c9" providerId="ADAL" clId="{F176C9A9-10E9-412F-9679-C32D0A1D6592}" dt="2022-02-01T16:54:19.241" v="1382"/>
          <ac:picMkLst>
            <pc:docMk/>
            <pc:sldMk cId="1399072842" sldId="546"/>
            <ac:picMk id="8" creationId="{3F624A8A-6875-47E3-8315-A7A30B8FA78A}"/>
          </ac:picMkLst>
        </pc:picChg>
        <pc:picChg chg="add del mod">
          <ac:chgData name="SOFÍA GONZÁLEZ CORREA" userId="032704dc-7279-4b80-a452-9867886fa0c9" providerId="ADAL" clId="{F176C9A9-10E9-412F-9679-C32D0A1D6592}" dt="2022-02-01T16:54:19.241" v="1382"/>
          <ac:picMkLst>
            <pc:docMk/>
            <pc:sldMk cId="1399072842" sldId="546"/>
            <ac:picMk id="9" creationId="{309A50A3-D36D-4CFA-AFEC-6ED00B777B01}"/>
          </ac:picMkLst>
        </pc:picChg>
        <pc:picChg chg="add del mod">
          <ac:chgData name="SOFÍA GONZÁLEZ CORREA" userId="032704dc-7279-4b80-a452-9867886fa0c9" providerId="ADAL" clId="{F176C9A9-10E9-412F-9679-C32D0A1D6592}" dt="2022-02-01T16:54:19.241" v="1382"/>
          <ac:picMkLst>
            <pc:docMk/>
            <pc:sldMk cId="1399072842" sldId="546"/>
            <ac:picMk id="10" creationId="{E3219B57-FD23-4DE2-A88B-66D1433627BB}"/>
          </ac:picMkLst>
        </pc:picChg>
        <pc:picChg chg="add del mod">
          <ac:chgData name="SOFÍA GONZÁLEZ CORREA" userId="032704dc-7279-4b80-a452-9867886fa0c9" providerId="ADAL" clId="{F176C9A9-10E9-412F-9679-C32D0A1D6592}" dt="2022-02-01T16:54:19.241" v="1382"/>
          <ac:picMkLst>
            <pc:docMk/>
            <pc:sldMk cId="1399072842" sldId="546"/>
            <ac:picMk id="14" creationId="{2B5D5CEF-9C5E-403B-AF74-FAA93BC28DCB}"/>
          </ac:picMkLst>
        </pc:picChg>
        <pc:picChg chg="add mod">
          <ac:chgData name="SOFÍA GONZÁLEZ CORREA" userId="032704dc-7279-4b80-a452-9867886fa0c9" providerId="ADAL" clId="{F176C9A9-10E9-412F-9679-C32D0A1D6592}" dt="2022-02-01T16:54:23.292" v="1384" actId="1076"/>
          <ac:picMkLst>
            <pc:docMk/>
            <pc:sldMk cId="1399072842" sldId="546"/>
            <ac:picMk id="15" creationId="{62E30A7F-DC4D-47A5-A087-1E869D2464D1}"/>
          </ac:picMkLst>
        </pc:picChg>
        <pc:picChg chg="add mod">
          <ac:chgData name="SOFÍA GONZÁLEZ CORREA" userId="032704dc-7279-4b80-a452-9867886fa0c9" providerId="ADAL" clId="{F176C9A9-10E9-412F-9679-C32D0A1D6592}" dt="2022-02-01T16:54:23.292" v="1384" actId="1076"/>
          <ac:picMkLst>
            <pc:docMk/>
            <pc:sldMk cId="1399072842" sldId="546"/>
            <ac:picMk id="17" creationId="{79CB6B40-D07F-4511-B09E-F95676E2B6D1}"/>
          </ac:picMkLst>
        </pc:picChg>
        <pc:picChg chg="add mod">
          <ac:chgData name="SOFÍA GONZÁLEZ CORREA" userId="032704dc-7279-4b80-a452-9867886fa0c9" providerId="ADAL" clId="{F176C9A9-10E9-412F-9679-C32D0A1D6592}" dt="2022-02-01T16:54:23.292" v="1384" actId="1076"/>
          <ac:picMkLst>
            <pc:docMk/>
            <pc:sldMk cId="1399072842" sldId="546"/>
            <ac:picMk id="18" creationId="{8F8392D7-9674-45BC-818D-CA9575B68E1D}"/>
          </ac:picMkLst>
        </pc:picChg>
        <pc:picChg chg="add mod">
          <ac:chgData name="SOFÍA GONZÁLEZ CORREA" userId="032704dc-7279-4b80-a452-9867886fa0c9" providerId="ADAL" clId="{F176C9A9-10E9-412F-9679-C32D0A1D6592}" dt="2022-02-01T16:54:23.292" v="1384" actId="1076"/>
          <ac:picMkLst>
            <pc:docMk/>
            <pc:sldMk cId="1399072842" sldId="546"/>
            <ac:picMk id="19" creationId="{6F381D18-D222-4EE7-A6E5-569F1643048B}"/>
          </ac:picMkLst>
        </pc:picChg>
        <pc:picChg chg="add mod">
          <ac:chgData name="SOFÍA GONZÁLEZ CORREA" userId="032704dc-7279-4b80-a452-9867886fa0c9" providerId="ADAL" clId="{F176C9A9-10E9-412F-9679-C32D0A1D6592}" dt="2022-02-01T16:54:23.292" v="1384" actId="1076"/>
          <ac:picMkLst>
            <pc:docMk/>
            <pc:sldMk cId="1399072842" sldId="546"/>
            <ac:picMk id="23" creationId="{E13D7C5E-2C49-4F21-AEB3-FCA4A0BECE4E}"/>
          </ac:picMkLst>
        </pc:picChg>
        <pc:picChg chg="add mod">
          <ac:chgData name="SOFÍA GONZÁLEZ CORREA" userId="032704dc-7279-4b80-a452-9867886fa0c9" providerId="ADAL" clId="{F176C9A9-10E9-412F-9679-C32D0A1D6592}" dt="2022-02-01T17:14:06.905" v="1699"/>
          <ac:picMkLst>
            <pc:docMk/>
            <pc:sldMk cId="1399072842" sldId="546"/>
            <ac:picMk id="24" creationId="{585D5E60-7C16-427E-AD81-26453A64DC48}"/>
          </ac:picMkLst>
        </pc:picChg>
        <pc:picChg chg="add mod">
          <ac:chgData name="SOFÍA GONZÁLEZ CORREA" userId="032704dc-7279-4b80-a452-9867886fa0c9" providerId="ADAL" clId="{F176C9A9-10E9-412F-9679-C32D0A1D6592}" dt="2022-02-01T17:14:06.905" v="1699"/>
          <ac:picMkLst>
            <pc:docMk/>
            <pc:sldMk cId="1399072842" sldId="546"/>
            <ac:picMk id="25" creationId="{0F310D4F-8AEE-446B-A9A1-F3DC2C673CA3}"/>
          </ac:picMkLst>
        </pc:picChg>
        <pc:picChg chg="add mod">
          <ac:chgData name="SOFÍA GONZÁLEZ CORREA" userId="032704dc-7279-4b80-a452-9867886fa0c9" providerId="ADAL" clId="{F176C9A9-10E9-412F-9679-C32D0A1D6592}" dt="2022-02-03T09:39:03.070" v="4780"/>
          <ac:picMkLst>
            <pc:docMk/>
            <pc:sldMk cId="1399072842" sldId="546"/>
            <ac:picMk id="26" creationId="{1D78A273-1F0B-4B52-97AE-3CAF82A64895}"/>
          </ac:picMkLst>
        </pc:picChg>
      </pc:sldChg>
      <pc:sldChg chg="addSp delSp modSp new del mod ord">
        <pc:chgData name="SOFÍA GONZÁLEZ CORREA" userId="032704dc-7279-4b80-a452-9867886fa0c9" providerId="ADAL" clId="{F176C9A9-10E9-412F-9679-C32D0A1D6592}" dt="2022-02-03T15:34:02.278" v="5129" actId="47"/>
        <pc:sldMkLst>
          <pc:docMk/>
          <pc:sldMk cId="1798677252" sldId="547"/>
        </pc:sldMkLst>
        <pc:spChg chg="del">
          <ac:chgData name="SOFÍA GONZÁLEZ CORREA" userId="032704dc-7279-4b80-a452-9867886fa0c9" providerId="ADAL" clId="{F176C9A9-10E9-412F-9679-C32D0A1D6592}" dt="2022-02-01T16:53:52.030" v="1374" actId="478"/>
          <ac:spMkLst>
            <pc:docMk/>
            <pc:sldMk cId="1798677252" sldId="547"/>
            <ac:spMk id="2" creationId="{6D1E76F1-CA4D-42A8-9375-9E3F2C652CBA}"/>
          </ac:spMkLst>
        </pc:spChg>
        <pc:spChg chg="del">
          <ac:chgData name="SOFÍA GONZÁLEZ CORREA" userId="032704dc-7279-4b80-a452-9867886fa0c9" providerId="ADAL" clId="{F176C9A9-10E9-412F-9679-C32D0A1D6592}" dt="2022-02-01T16:53:50.640" v="1373" actId="478"/>
          <ac:spMkLst>
            <pc:docMk/>
            <pc:sldMk cId="1798677252" sldId="547"/>
            <ac:spMk id="3" creationId="{054F361F-978F-4F20-B73E-5F23F741900C}"/>
          </ac:spMkLst>
        </pc:spChg>
        <pc:spChg chg="add mod">
          <ac:chgData name="SOFÍA GONZÁLEZ CORREA" userId="032704dc-7279-4b80-a452-9867886fa0c9" providerId="ADAL" clId="{F176C9A9-10E9-412F-9679-C32D0A1D6592}" dt="2022-02-03T09:38:44.116" v="4775" actId="21"/>
          <ac:spMkLst>
            <pc:docMk/>
            <pc:sldMk cId="1798677252" sldId="547"/>
            <ac:spMk id="3" creationId="{764136B3-ACFA-4CB4-AE1C-6EB93E66D558}"/>
          </ac:spMkLst>
        </pc:spChg>
        <pc:spChg chg="add mod">
          <ac:chgData name="SOFÍA GONZÁLEZ CORREA" userId="032704dc-7279-4b80-a452-9867886fa0c9" providerId="ADAL" clId="{F176C9A9-10E9-412F-9679-C32D0A1D6592}" dt="2022-02-01T17:17:15.951" v="1747" actId="1076"/>
          <ac:spMkLst>
            <pc:docMk/>
            <pc:sldMk cId="1798677252" sldId="547"/>
            <ac:spMk id="6" creationId="{90A3A837-DD44-4601-8F0E-8A4DF4A75DFE}"/>
          </ac:spMkLst>
        </pc:spChg>
        <pc:spChg chg="add mod">
          <ac:chgData name="SOFÍA GONZÁLEZ CORREA" userId="032704dc-7279-4b80-a452-9867886fa0c9" providerId="ADAL" clId="{F176C9A9-10E9-412F-9679-C32D0A1D6592}" dt="2022-02-01T17:17:15.951" v="1747" actId="1076"/>
          <ac:spMkLst>
            <pc:docMk/>
            <pc:sldMk cId="1798677252" sldId="547"/>
            <ac:spMk id="7" creationId="{C051B2AC-8AE0-4D68-A350-179DB390D117}"/>
          </ac:spMkLst>
        </pc:spChg>
        <pc:graphicFrameChg chg="add mod">
          <ac:chgData name="SOFÍA GONZÁLEZ CORREA" userId="032704dc-7279-4b80-a452-9867886fa0c9" providerId="ADAL" clId="{F176C9A9-10E9-412F-9679-C32D0A1D6592}" dt="2022-02-01T17:17:15.951" v="1747" actId="1076"/>
          <ac:graphicFrameMkLst>
            <pc:docMk/>
            <pc:sldMk cId="1798677252" sldId="547"/>
            <ac:graphicFrameMk id="9" creationId="{5ED184EC-C08A-4A4E-89AC-65DA2E344E3B}"/>
          </ac:graphicFrameMkLst>
        </pc:graphicFrameChg>
        <pc:picChg chg="add mod">
          <ac:chgData name="SOFÍA GONZÁLEZ CORREA" userId="032704dc-7279-4b80-a452-9867886fa0c9" providerId="ADAL" clId="{F176C9A9-10E9-412F-9679-C32D0A1D6592}" dt="2022-02-01T17:17:15.951" v="1747" actId="1076"/>
          <ac:picMkLst>
            <pc:docMk/>
            <pc:sldMk cId="1798677252" sldId="547"/>
            <ac:picMk id="8" creationId="{67B44B89-55B6-4EF8-87D4-94AEA7C84DA5}"/>
          </ac:picMkLst>
        </pc:picChg>
        <pc:picChg chg="add mod">
          <ac:chgData name="SOFÍA GONZÁLEZ CORREA" userId="032704dc-7279-4b80-a452-9867886fa0c9" providerId="ADAL" clId="{F176C9A9-10E9-412F-9679-C32D0A1D6592}" dt="2022-02-01T17:17:15.951" v="1747" actId="1076"/>
          <ac:picMkLst>
            <pc:docMk/>
            <pc:sldMk cId="1798677252" sldId="547"/>
            <ac:picMk id="10" creationId="{EBB9C9B9-4878-444C-B8D0-D68858B536E2}"/>
          </ac:picMkLst>
        </pc:picChg>
        <pc:picChg chg="add mod">
          <ac:chgData name="SOFÍA GONZÁLEZ CORREA" userId="032704dc-7279-4b80-a452-9867886fa0c9" providerId="ADAL" clId="{F176C9A9-10E9-412F-9679-C32D0A1D6592}" dt="2022-02-01T17:14:11.406" v="1702"/>
          <ac:picMkLst>
            <pc:docMk/>
            <pc:sldMk cId="1798677252" sldId="547"/>
            <ac:picMk id="11" creationId="{47B45F36-E68C-412D-9184-596E325A5402}"/>
          </ac:picMkLst>
        </pc:picChg>
        <pc:picChg chg="add mod">
          <ac:chgData name="SOFÍA GONZÁLEZ CORREA" userId="032704dc-7279-4b80-a452-9867886fa0c9" providerId="ADAL" clId="{F176C9A9-10E9-412F-9679-C32D0A1D6592}" dt="2022-02-01T17:14:11.406" v="1702"/>
          <ac:picMkLst>
            <pc:docMk/>
            <pc:sldMk cId="1798677252" sldId="547"/>
            <ac:picMk id="12" creationId="{F3D62544-858A-4594-9B15-CFEDD16395E3}"/>
          </ac:picMkLst>
        </pc:picChg>
        <pc:picChg chg="add del mod modCrop">
          <ac:chgData name="SOFÍA GONZÁLEZ CORREA" userId="032704dc-7279-4b80-a452-9867886fa0c9" providerId="ADAL" clId="{F176C9A9-10E9-412F-9679-C32D0A1D6592}" dt="2022-02-03T09:38:44.116" v="4775" actId="21"/>
          <ac:picMkLst>
            <pc:docMk/>
            <pc:sldMk cId="1798677252" sldId="547"/>
            <ac:picMk id="13" creationId="{8AEDE4D2-16A2-4439-A1AE-363AE95E0C5E}"/>
          </ac:picMkLst>
        </pc:picChg>
        <pc:picChg chg="add del mod">
          <ac:chgData name="SOFÍA GONZÁLEZ CORREA" userId="032704dc-7279-4b80-a452-9867886fa0c9" providerId="ADAL" clId="{F176C9A9-10E9-412F-9679-C32D0A1D6592}" dt="2022-02-01T17:17:10.830" v="1746"/>
          <ac:picMkLst>
            <pc:docMk/>
            <pc:sldMk cId="1798677252" sldId="547"/>
            <ac:picMk id="13" creationId="{B8E49E93-FCE3-4A58-9133-05D7CBEB1F19}"/>
          </ac:picMkLst>
        </pc:picChg>
        <pc:picChg chg="add mod">
          <ac:chgData name="SOFÍA GONZÁLEZ CORREA" userId="032704dc-7279-4b80-a452-9867886fa0c9" providerId="ADAL" clId="{F176C9A9-10E9-412F-9679-C32D0A1D6592}" dt="2022-02-01T17:17:16.846" v="1748"/>
          <ac:picMkLst>
            <pc:docMk/>
            <pc:sldMk cId="1798677252" sldId="547"/>
            <ac:picMk id="14" creationId="{E06B6CAE-CA3B-48C3-B86A-563561D8E6F4}"/>
          </ac:picMkLst>
        </pc:picChg>
      </pc:sldChg>
      <pc:sldChg chg="addSp delSp modSp new del mod modTransition">
        <pc:chgData name="SOFÍA GONZÁLEZ CORREA" userId="032704dc-7279-4b80-a452-9867886fa0c9" providerId="ADAL" clId="{F176C9A9-10E9-412F-9679-C32D0A1D6592}" dt="2022-02-23T17:19:11.548" v="15370" actId="47"/>
        <pc:sldMkLst>
          <pc:docMk/>
          <pc:sldMk cId="765440033" sldId="548"/>
        </pc:sldMkLst>
        <pc:spChg chg="mod">
          <ac:chgData name="SOFÍA GONZÁLEZ CORREA" userId="032704dc-7279-4b80-a452-9867886fa0c9" providerId="ADAL" clId="{F176C9A9-10E9-412F-9679-C32D0A1D6592}" dt="2022-02-22T16:30:27.888" v="11547" actId="790"/>
          <ac:spMkLst>
            <pc:docMk/>
            <pc:sldMk cId="765440033" sldId="548"/>
            <ac:spMk id="2" creationId="{5429F60C-723C-4243-81DB-BCDDA62AD38F}"/>
          </ac:spMkLst>
        </pc:spChg>
        <pc:spChg chg="del mod">
          <ac:chgData name="SOFÍA GONZÁLEZ CORREA" userId="032704dc-7279-4b80-a452-9867886fa0c9" providerId="ADAL" clId="{F176C9A9-10E9-412F-9679-C32D0A1D6592}" dt="2022-02-23T16:28:45.483" v="15105" actId="478"/>
          <ac:spMkLst>
            <pc:docMk/>
            <pc:sldMk cId="765440033" sldId="548"/>
            <ac:spMk id="3" creationId="{F600487B-3D90-4499-8BB0-518959B4BD22}"/>
          </ac:spMkLst>
        </pc:spChg>
        <pc:spChg chg="add del">
          <ac:chgData name="SOFÍA GONZÁLEZ CORREA" userId="032704dc-7279-4b80-a452-9867886fa0c9" providerId="ADAL" clId="{F176C9A9-10E9-412F-9679-C32D0A1D6592}" dt="2022-02-22T16:37:31.947" v="11666"/>
          <ac:spMkLst>
            <pc:docMk/>
            <pc:sldMk cId="765440033" sldId="548"/>
            <ac:spMk id="7" creationId="{3DA91639-1731-4747-930C-8F24DC5EB970}"/>
          </ac:spMkLst>
        </pc:spChg>
        <pc:spChg chg="add del mod">
          <ac:chgData name="SOFÍA GONZÁLEZ CORREA" userId="032704dc-7279-4b80-a452-9867886fa0c9" providerId="ADAL" clId="{F176C9A9-10E9-412F-9679-C32D0A1D6592}" dt="2022-02-01T17:04:59.721" v="1472"/>
          <ac:spMkLst>
            <pc:docMk/>
            <pc:sldMk cId="765440033" sldId="548"/>
            <ac:spMk id="7" creationId="{A0C86328-43DD-4EEC-BAAC-DB606C67DFED}"/>
          </ac:spMkLst>
        </pc:spChg>
        <pc:spChg chg="add del mod">
          <ac:chgData name="SOFÍA GONZÁLEZ CORREA" userId="032704dc-7279-4b80-a452-9867886fa0c9" providerId="ADAL" clId="{F176C9A9-10E9-412F-9679-C32D0A1D6592}" dt="2022-02-23T16:28:47.394" v="15106" actId="478"/>
          <ac:spMkLst>
            <pc:docMk/>
            <pc:sldMk cId="765440033" sldId="548"/>
            <ac:spMk id="15" creationId="{53B6D2CD-E24D-4828-A12F-1618D1A93943}"/>
          </ac:spMkLst>
        </pc:spChg>
        <pc:spChg chg="add mod">
          <ac:chgData name="SOFÍA GONZÁLEZ CORREA" userId="032704dc-7279-4b80-a452-9867886fa0c9" providerId="ADAL" clId="{F176C9A9-10E9-412F-9679-C32D0A1D6592}" dt="2022-02-23T16:39:23.571" v="15212" actId="14100"/>
          <ac:spMkLst>
            <pc:docMk/>
            <pc:sldMk cId="765440033" sldId="548"/>
            <ac:spMk id="18" creationId="{8F95EAC0-8520-4BE5-93C4-0C93CFD70781}"/>
          </ac:spMkLst>
        </pc:spChg>
        <pc:spChg chg="add mod">
          <ac:chgData name="SOFÍA GONZÁLEZ CORREA" userId="032704dc-7279-4b80-a452-9867886fa0c9" providerId="ADAL" clId="{F176C9A9-10E9-412F-9679-C32D0A1D6592}" dt="2022-02-23T16:39:12.474" v="15207" actId="113"/>
          <ac:spMkLst>
            <pc:docMk/>
            <pc:sldMk cId="765440033" sldId="548"/>
            <ac:spMk id="20" creationId="{52D69C70-8BCE-4F3A-8C05-339DB2A3E333}"/>
          </ac:spMkLst>
        </pc:spChg>
        <pc:spChg chg="add del mod">
          <ac:chgData name="SOFÍA GONZÁLEZ CORREA" userId="032704dc-7279-4b80-a452-9867886fa0c9" providerId="ADAL" clId="{F176C9A9-10E9-412F-9679-C32D0A1D6592}" dt="2022-02-23T17:17:25.455" v="15369" actId="478"/>
          <ac:spMkLst>
            <pc:docMk/>
            <pc:sldMk cId="765440033" sldId="548"/>
            <ac:spMk id="21" creationId="{ECFB44D1-3E04-40A5-BD2E-58314AD98101}"/>
          </ac:spMkLst>
        </pc:spChg>
        <pc:spChg chg="add mod">
          <ac:chgData name="SOFÍA GONZÁLEZ CORREA" userId="032704dc-7279-4b80-a452-9867886fa0c9" providerId="ADAL" clId="{F176C9A9-10E9-412F-9679-C32D0A1D6592}" dt="2022-02-23T16:39:17.720" v="15210" actId="113"/>
          <ac:spMkLst>
            <pc:docMk/>
            <pc:sldMk cId="765440033" sldId="548"/>
            <ac:spMk id="22" creationId="{13E8C3ED-6D4C-417D-817F-363BA067726F}"/>
          </ac:spMkLst>
        </pc:spChg>
        <pc:spChg chg="add del mod topLvl">
          <ac:chgData name="SOFÍA GONZÁLEZ CORREA" userId="032704dc-7279-4b80-a452-9867886fa0c9" providerId="ADAL" clId="{F176C9A9-10E9-412F-9679-C32D0A1D6592}" dt="2022-02-23T16:37:43.190" v="15179" actId="478"/>
          <ac:spMkLst>
            <pc:docMk/>
            <pc:sldMk cId="765440033" sldId="548"/>
            <ac:spMk id="24" creationId="{0DA3F44A-7BA3-4838-8991-E0231ABE5E35}"/>
          </ac:spMkLst>
        </pc:spChg>
        <pc:spChg chg="add mod topLvl">
          <ac:chgData name="SOFÍA GONZÁLEZ CORREA" userId="032704dc-7279-4b80-a452-9867886fa0c9" providerId="ADAL" clId="{F176C9A9-10E9-412F-9679-C32D0A1D6592}" dt="2022-02-23T16:39:09.863" v="15206" actId="688"/>
          <ac:spMkLst>
            <pc:docMk/>
            <pc:sldMk cId="765440033" sldId="548"/>
            <ac:spMk id="25" creationId="{DA469C88-7F9A-4C17-BF5D-873E3413D78F}"/>
          </ac:spMkLst>
        </pc:spChg>
        <pc:spChg chg="add mod">
          <ac:chgData name="SOFÍA GONZÁLEZ CORREA" userId="032704dc-7279-4b80-a452-9867886fa0c9" providerId="ADAL" clId="{F176C9A9-10E9-412F-9679-C32D0A1D6592}" dt="2022-02-23T16:39:43.288" v="15216" actId="688"/>
          <ac:spMkLst>
            <pc:docMk/>
            <pc:sldMk cId="765440033" sldId="548"/>
            <ac:spMk id="26" creationId="{1B1784F1-2BDE-4459-9358-E78C62E36F0C}"/>
          </ac:spMkLst>
        </pc:spChg>
        <pc:spChg chg="add del mod">
          <ac:chgData name="SOFÍA GONZÁLEZ CORREA" userId="032704dc-7279-4b80-a452-9867886fa0c9" providerId="ADAL" clId="{F176C9A9-10E9-412F-9679-C32D0A1D6592}" dt="2022-02-23T16:40:05.474" v="15225" actId="478"/>
          <ac:spMkLst>
            <pc:docMk/>
            <pc:sldMk cId="765440033" sldId="548"/>
            <ac:spMk id="27" creationId="{AB63B280-2F14-40A0-91F3-E2BC6CE79C70}"/>
          </ac:spMkLst>
        </pc:spChg>
        <pc:spChg chg="add del mod topLvl">
          <ac:chgData name="SOFÍA GONZÁLEZ CORREA" userId="032704dc-7279-4b80-a452-9867886fa0c9" providerId="ADAL" clId="{F176C9A9-10E9-412F-9679-C32D0A1D6592}" dt="2022-02-23T16:40:18.579" v="15232" actId="478"/>
          <ac:spMkLst>
            <pc:docMk/>
            <pc:sldMk cId="765440033" sldId="548"/>
            <ac:spMk id="29" creationId="{2EE45657-8346-4415-B312-06C3D516AD12}"/>
          </ac:spMkLst>
        </pc:spChg>
        <pc:spChg chg="add mod topLvl">
          <ac:chgData name="SOFÍA GONZÁLEZ CORREA" userId="032704dc-7279-4b80-a452-9867886fa0c9" providerId="ADAL" clId="{F176C9A9-10E9-412F-9679-C32D0A1D6592}" dt="2022-02-23T16:40:43.153" v="15243" actId="14100"/>
          <ac:spMkLst>
            <pc:docMk/>
            <pc:sldMk cId="765440033" sldId="548"/>
            <ac:spMk id="30" creationId="{0870FBA5-FF5C-4848-89CF-1BEF5E860670}"/>
          </ac:spMkLst>
        </pc:spChg>
        <pc:grpChg chg="add del mod">
          <ac:chgData name="SOFÍA GONZÁLEZ CORREA" userId="032704dc-7279-4b80-a452-9867886fa0c9" providerId="ADAL" clId="{F176C9A9-10E9-412F-9679-C32D0A1D6592}" dt="2022-02-23T16:37:43.190" v="15179" actId="478"/>
          <ac:grpSpMkLst>
            <pc:docMk/>
            <pc:sldMk cId="765440033" sldId="548"/>
            <ac:grpSpMk id="23" creationId="{7B449535-4722-4990-A1DE-044C8B3539C0}"/>
          </ac:grpSpMkLst>
        </pc:grpChg>
        <pc:grpChg chg="add del mod">
          <ac:chgData name="SOFÍA GONZÁLEZ CORREA" userId="032704dc-7279-4b80-a452-9867886fa0c9" providerId="ADAL" clId="{F176C9A9-10E9-412F-9679-C32D0A1D6592}" dt="2022-02-23T16:40:18.579" v="15232" actId="478"/>
          <ac:grpSpMkLst>
            <pc:docMk/>
            <pc:sldMk cId="765440033" sldId="548"/>
            <ac:grpSpMk id="28" creationId="{CA820C95-C88E-48C8-A36D-2EA7A49AE6E9}"/>
          </ac:grpSpMkLst>
        </pc:grpChg>
        <pc:graphicFrameChg chg="add del mod modGraphic">
          <ac:chgData name="SOFÍA GONZÁLEZ CORREA" userId="032704dc-7279-4b80-a452-9867886fa0c9" providerId="ADAL" clId="{F176C9A9-10E9-412F-9679-C32D0A1D6592}" dt="2022-02-23T16:41:30.615" v="15256" actId="478"/>
          <ac:graphicFrameMkLst>
            <pc:docMk/>
            <pc:sldMk cId="765440033" sldId="548"/>
            <ac:graphicFrameMk id="8" creationId="{BDFC30AD-D643-4EE9-851A-78A7AA9DF3A5}"/>
          </ac:graphicFrameMkLst>
        </pc:graphicFrameChg>
        <pc:picChg chg="add mod">
          <ac:chgData name="SOFÍA GONZÁLEZ CORREA" userId="032704dc-7279-4b80-a452-9867886fa0c9" providerId="ADAL" clId="{F176C9A9-10E9-412F-9679-C32D0A1D6592}" dt="2022-02-01T17:04:44.250" v="1469" actId="14100"/>
          <ac:picMkLst>
            <pc:docMk/>
            <pc:sldMk cId="765440033" sldId="548"/>
            <ac:picMk id="6" creationId="{10AC942F-170B-4AF9-834A-2DD79911DBA9}"/>
          </ac:picMkLst>
        </pc:picChg>
        <pc:picChg chg="add mod">
          <ac:chgData name="SOFÍA GONZÁLEZ CORREA" userId="032704dc-7279-4b80-a452-9867886fa0c9" providerId="ADAL" clId="{F176C9A9-10E9-412F-9679-C32D0A1D6592}" dt="2022-02-01T17:14:12.826" v="1703"/>
          <ac:picMkLst>
            <pc:docMk/>
            <pc:sldMk cId="765440033" sldId="548"/>
            <ac:picMk id="8" creationId="{3D2C3EF4-BB95-45CC-A83A-85C5550D844F}"/>
          </ac:picMkLst>
        </pc:picChg>
        <pc:picChg chg="add mod">
          <ac:chgData name="SOFÍA GONZÁLEZ CORREA" userId="032704dc-7279-4b80-a452-9867886fa0c9" providerId="ADAL" clId="{F176C9A9-10E9-412F-9679-C32D0A1D6592}" dt="2022-02-01T17:14:12.826" v="1703"/>
          <ac:picMkLst>
            <pc:docMk/>
            <pc:sldMk cId="765440033" sldId="548"/>
            <ac:picMk id="9" creationId="{11F9A9BE-422C-4B47-B568-3C824A4CE2AC}"/>
          </ac:picMkLst>
        </pc:picChg>
        <pc:picChg chg="add mod">
          <ac:chgData name="SOFÍA GONZÁLEZ CORREA" userId="032704dc-7279-4b80-a452-9867886fa0c9" providerId="ADAL" clId="{F176C9A9-10E9-412F-9679-C32D0A1D6592}" dt="2022-02-23T16:39:31.911" v="15215" actId="732"/>
          <ac:picMkLst>
            <pc:docMk/>
            <pc:sldMk cId="765440033" sldId="548"/>
            <ac:picMk id="3075" creationId="{47C0F402-E18F-49E4-8E39-295CCD019EA7}"/>
          </ac:picMkLst>
        </pc:picChg>
      </pc:sldChg>
      <pc:sldChg chg="addSp modSp add mod modTransition">
        <pc:chgData name="SOFÍA GONZÁLEZ CORREA" userId="032704dc-7279-4b80-a452-9867886fa0c9" providerId="ADAL" clId="{F176C9A9-10E9-412F-9679-C32D0A1D6592}" dt="2022-02-22T14:50:02.664" v="10061" actId="1038"/>
        <pc:sldMkLst>
          <pc:docMk/>
          <pc:sldMk cId="3196342172" sldId="549"/>
        </pc:sldMkLst>
        <pc:spChg chg="mod">
          <ac:chgData name="SOFÍA GONZÁLEZ CORREA" userId="032704dc-7279-4b80-a452-9867886fa0c9" providerId="ADAL" clId="{F176C9A9-10E9-412F-9679-C32D0A1D6592}" dt="2022-02-02T12:46:45.608" v="3220" actId="14100"/>
          <ac:spMkLst>
            <pc:docMk/>
            <pc:sldMk cId="3196342172" sldId="549"/>
            <ac:spMk id="10" creationId="{788612BC-61EE-4D9F-9707-DD120B657F95}"/>
          </ac:spMkLst>
        </pc:spChg>
        <pc:spChg chg="add mod">
          <ac:chgData name="SOFÍA GONZÁLEZ CORREA" userId="032704dc-7279-4b80-a452-9867886fa0c9" providerId="ADAL" clId="{F176C9A9-10E9-412F-9679-C32D0A1D6592}" dt="2022-02-02T12:46:54.278" v="3222" actId="1076"/>
          <ac:spMkLst>
            <pc:docMk/>
            <pc:sldMk cId="3196342172" sldId="549"/>
            <ac:spMk id="12" creationId="{E080FA02-3EC6-4F69-8ADC-0A7153860429}"/>
          </ac:spMkLst>
        </pc:spChg>
        <pc:spChg chg="mod">
          <ac:chgData name="SOFÍA GONZÁLEZ CORREA" userId="032704dc-7279-4b80-a452-9867886fa0c9" providerId="ADAL" clId="{F176C9A9-10E9-412F-9679-C32D0A1D6592}" dt="2022-02-02T12:46:49.606" v="3221" actId="1076"/>
          <ac:spMkLst>
            <pc:docMk/>
            <pc:sldMk cId="3196342172" sldId="549"/>
            <ac:spMk id="13" creationId="{1E280868-2001-4977-8E31-8B0A9EE9D7BF}"/>
          </ac:spMkLst>
        </pc:spChg>
        <pc:picChg chg="mod">
          <ac:chgData name="SOFÍA GONZÁLEZ CORREA" userId="032704dc-7279-4b80-a452-9867886fa0c9" providerId="ADAL" clId="{F176C9A9-10E9-412F-9679-C32D0A1D6592}" dt="2022-02-22T14:50:02.664" v="10061" actId="1038"/>
          <ac:picMkLst>
            <pc:docMk/>
            <pc:sldMk cId="3196342172" sldId="549"/>
            <ac:picMk id="17" creationId="{E1C462E1-B072-4664-8CCC-A3E6BD53A955}"/>
          </ac:picMkLst>
        </pc:picChg>
      </pc:sldChg>
      <pc:sldChg chg="modSp add mod ord modTransition">
        <pc:chgData name="SOFÍA GONZÁLEZ CORREA" userId="032704dc-7279-4b80-a452-9867886fa0c9" providerId="ADAL" clId="{F176C9A9-10E9-412F-9679-C32D0A1D6592}" dt="2022-02-24T14:36:12.852" v="16709"/>
        <pc:sldMkLst>
          <pc:docMk/>
          <pc:sldMk cId="3078574521" sldId="550"/>
        </pc:sldMkLst>
        <pc:spChg chg="mod">
          <ac:chgData name="SOFÍA GONZÁLEZ CORREA" userId="032704dc-7279-4b80-a452-9867886fa0c9" providerId="ADAL" clId="{F176C9A9-10E9-412F-9679-C32D0A1D6592}" dt="2022-02-01T17:17:46.183" v="1751" actId="1076"/>
          <ac:spMkLst>
            <pc:docMk/>
            <pc:sldMk cId="3078574521" sldId="550"/>
            <ac:spMk id="13" creationId="{1E280868-2001-4977-8E31-8B0A9EE9D7BF}"/>
          </ac:spMkLst>
        </pc:spChg>
      </pc:sldChg>
      <pc:sldChg chg="addSp delSp modSp new mod ord modTransition setBg">
        <pc:chgData name="SOFÍA GONZÁLEZ CORREA" userId="032704dc-7279-4b80-a452-9867886fa0c9" providerId="ADAL" clId="{F176C9A9-10E9-412F-9679-C32D0A1D6592}" dt="2022-02-24T14:36:51.952" v="16713"/>
        <pc:sldMkLst>
          <pc:docMk/>
          <pc:sldMk cId="4246266764" sldId="551"/>
        </pc:sldMkLst>
        <pc:spChg chg="del">
          <ac:chgData name="SOFÍA GONZÁLEZ CORREA" userId="032704dc-7279-4b80-a452-9867886fa0c9" providerId="ADAL" clId="{F176C9A9-10E9-412F-9679-C32D0A1D6592}" dt="2022-02-01T17:04:33.173" v="1465" actId="26606"/>
          <ac:spMkLst>
            <pc:docMk/>
            <pc:sldMk cId="4246266764" sldId="551"/>
            <ac:spMk id="2" creationId="{A951584C-EAC6-4033-B986-195EB720D840}"/>
          </ac:spMkLst>
        </pc:spChg>
        <pc:spChg chg="del">
          <ac:chgData name="SOFÍA GONZÁLEZ CORREA" userId="032704dc-7279-4b80-a452-9867886fa0c9" providerId="ADAL" clId="{F176C9A9-10E9-412F-9679-C32D0A1D6592}" dt="2022-02-01T17:04:33.173" v="1465" actId="26606"/>
          <ac:spMkLst>
            <pc:docMk/>
            <pc:sldMk cId="4246266764" sldId="551"/>
            <ac:spMk id="3" creationId="{EA1A8FF2-2C39-4FEA-989C-EE087FBA16A3}"/>
          </ac:spMkLst>
        </pc:spChg>
        <pc:spChg chg="mod">
          <ac:chgData name="SOFÍA GONZÁLEZ CORREA" userId="032704dc-7279-4b80-a452-9867886fa0c9" providerId="ADAL" clId="{F176C9A9-10E9-412F-9679-C32D0A1D6592}" dt="2022-02-01T17:04:33.173" v="1465" actId="26606"/>
          <ac:spMkLst>
            <pc:docMk/>
            <pc:sldMk cId="4246266764" sldId="551"/>
            <ac:spMk id="4" creationId="{574B9CA0-1C5E-4F22-A6B5-271F0E63436A}"/>
          </ac:spMkLst>
        </pc:spChg>
        <pc:spChg chg="mod">
          <ac:chgData name="SOFÍA GONZÁLEZ CORREA" userId="032704dc-7279-4b80-a452-9867886fa0c9" providerId="ADAL" clId="{F176C9A9-10E9-412F-9679-C32D0A1D6592}" dt="2022-02-01T17:04:33.173" v="1465" actId="26606"/>
          <ac:spMkLst>
            <pc:docMk/>
            <pc:sldMk cId="4246266764" sldId="551"/>
            <ac:spMk id="5" creationId="{37B0ED24-8D38-4789-ADC2-AEB59D920274}"/>
          </ac:spMkLst>
        </pc:spChg>
        <pc:spChg chg="add mod">
          <ac:chgData name="SOFÍA GONZÁLEZ CORREA" userId="032704dc-7279-4b80-a452-9867886fa0c9" providerId="ADAL" clId="{F176C9A9-10E9-412F-9679-C32D0A1D6592}" dt="2022-02-09T17:31:59.921" v="8413" actId="1076"/>
          <ac:spMkLst>
            <pc:docMk/>
            <pc:sldMk cId="4246266764" sldId="551"/>
            <ac:spMk id="8" creationId="{A2F59A3C-63B5-4000-948D-BDCF60A35DEF}"/>
          </ac:spMkLst>
        </pc:spChg>
        <pc:spChg chg="add del mod">
          <ac:chgData name="SOFÍA GONZÁLEZ CORREA" userId="032704dc-7279-4b80-a452-9867886fa0c9" providerId="ADAL" clId="{F176C9A9-10E9-412F-9679-C32D0A1D6592}" dt="2022-02-02T12:46:12.191" v="3186" actId="478"/>
          <ac:spMkLst>
            <pc:docMk/>
            <pc:sldMk cId="4246266764" sldId="551"/>
            <ac:spMk id="9" creationId="{90DE3E74-5588-453E-ACE9-C338FF0797EA}"/>
          </ac:spMkLst>
        </pc:spChg>
        <pc:spChg chg="add">
          <ac:chgData name="SOFÍA GONZÁLEZ CORREA" userId="032704dc-7279-4b80-a452-9867886fa0c9" providerId="ADAL" clId="{F176C9A9-10E9-412F-9679-C32D0A1D6592}" dt="2022-02-01T17:04:33.173" v="1465" actId="26606"/>
          <ac:spMkLst>
            <pc:docMk/>
            <pc:sldMk cId="4246266764" sldId="551"/>
            <ac:spMk id="11" creationId="{42A4FC2C-047E-45A5-965D-8E1E3BF09BC6}"/>
          </ac:spMkLst>
        </pc:spChg>
        <pc:picChg chg="add mod ord">
          <ac:chgData name="SOFÍA GONZÁLEZ CORREA" userId="032704dc-7279-4b80-a452-9867886fa0c9" providerId="ADAL" clId="{F176C9A9-10E9-412F-9679-C32D0A1D6592}" dt="2022-02-01T17:04:35.405" v="1466" actId="167"/>
          <ac:picMkLst>
            <pc:docMk/>
            <pc:sldMk cId="4246266764" sldId="551"/>
            <ac:picMk id="6" creationId="{6772A04A-C32E-4B78-A71E-C88465F0BA58}"/>
          </ac:picMkLst>
        </pc:picChg>
        <pc:picChg chg="add mod">
          <ac:chgData name="SOFÍA GONZÁLEZ CORREA" userId="032704dc-7279-4b80-a452-9867886fa0c9" providerId="ADAL" clId="{F176C9A9-10E9-412F-9679-C32D0A1D6592}" dt="2022-02-01T17:14:14.806" v="1704"/>
          <ac:picMkLst>
            <pc:docMk/>
            <pc:sldMk cId="4246266764" sldId="551"/>
            <ac:picMk id="10" creationId="{5CCF46D7-338A-4ABC-96CC-ECD5F0A8BE47}"/>
          </ac:picMkLst>
        </pc:picChg>
        <pc:picChg chg="add mod">
          <ac:chgData name="SOFÍA GONZÁLEZ CORREA" userId="032704dc-7279-4b80-a452-9867886fa0c9" providerId="ADAL" clId="{F176C9A9-10E9-412F-9679-C32D0A1D6592}" dt="2022-02-01T17:14:14.806" v="1704"/>
          <ac:picMkLst>
            <pc:docMk/>
            <pc:sldMk cId="4246266764" sldId="551"/>
            <ac:picMk id="12" creationId="{E52D50DC-D288-45BB-88A6-B4FB67A384E3}"/>
          </ac:picMkLst>
        </pc:picChg>
      </pc:sldChg>
      <pc:sldChg chg="addSp delSp modSp add del mod setBg">
        <pc:chgData name="SOFÍA GONZÁLEZ CORREA" userId="032704dc-7279-4b80-a452-9867886fa0c9" providerId="ADAL" clId="{F176C9A9-10E9-412F-9679-C32D0A1D6592}" dt="2022-02-01T17:09:07.318" v="1557" actId="2696"/>
        <pc:sldMkLst>
          <pc:docMk/>
          <pc:sldMk cId="1909160188" sldId="552"/>
        </pc:sldMkLst>
        <pc:spChg chg="del mod">
          <ac:chgData name="SOFÍA GONZÁLEZ CORREA" userId="032704dc-7279-4b80-a452-9867886fa0c9" providerId="ADAL" clId="{F176C9A9-10E9-412F-9679-C32D0A1D6592}" dt="2022-02-01T17:07:44.919" v="1532" actId="478"/>
          <ac:spMkLst>
            <pc:docMk/>
            <pc:sldMk cId="1909160188" sldId="552"/>
            <ac:spMk id="2" creationId="{40E49C4D-19FB-4475-B71D-CE833097ADBE}"/>
          </ac:spMkLst>
        </pc:spChg>
        <pc:spChg chg="del mod">
          <ac:chgData name="SOFÍA GONZÁLEZ CORREA" userId="032704dc-7279-4b80-a452-9867886fa0c9" providerId="ADAL" clId="{F176C9A9-10E9-412F-9679-C32D0A1D6592}" dt="2022-02-01T17:07:46.829" v="1533" actId="478"/>
          <ac:spMkLst>
            <pc:docMk/>
            <pc:sldMk cId="1909160188" sldId="552"/>
            <ac:spMk id="3" creationId="{E2BBFC08-8817-40A7-8298-225AEEC24B9E}"/>
          </ac:spMkLst>
        </pc:spChg>
        <pc:spChg chg="mod">
          <ac:chgData name="SOFÍA GONZÁLEZ CORREA" userId="032704dc-7279-4b80-a452-9867886fa0c9" providerId="ADAL" clId="{F176C9A9-10E9-412F-9679-C32D0A1D6592}" dt="2022-02-01T17:07:26.023" v="1513" actId="1076"/>
          <ac:spMkLst>
            <pc:docMk/>
            <pc:sldMk cId="1909160188" sldId="552"/>
            <ac:spMk id="4" creationId="{610D9104-4F24-4F87-8C11-C5DEFBA2D177}"/>
          </ac:spMkLst>
        </pc:spChg>
        <pc:spChg chg="mod ord">
          <ac:chgData name="SOFÍA GONZÁLEZ CORREA" userId="032704dc-7279-4b80-a452-9867886fa0c9" providerId="ADAL" clId="{F176C9A9-10E9-412F-9679-C32D0A1D6592}" dt="2022-02-01T17:07:19.782" v="1511" actId="1076"/>
          <ac:spMkLst>
            <pc:docMk/>
            <pc:sldMk cId="1909160188" sldId="552"/>
            <ac:spMk id="5" creationId="{F2BDEE90-62BC-4E0D-8281-FE43AC2E4E8E}"/>
          </ac:spMkLst>
        </pc:spChg>
        <pc:spChg chg="add del mod">
          <ac:chgData name="SOFÍA GONZÁLEZ CORREA" userId="032704dc-7279-4b80-a452-9867886fa0c9" providerId="ADAL" clId="{F176C9A9-10E9-412F-9679-C32D0A1D6592}" dt="2022-02-01T17:07:51.685" v="1537" actId="478"/>
          <ac:spMkLst>
            <pc:docMk/>
            <pc:sldMk cId="1909160188" sldId="552"/>
            <ac:spMk id="9" creationId="{D3E2AD0D-24D0-473B-9EC7-EA0901DF063F}"/>
          </ac:spMkLst>
        </pc:spChg>
        <pc:spChg chg="add del mod">
          <ac:chgData name="SOFÍA GONZÁLEZ CORREA" userId="032704dc-7279-4b80-a452-9867886fa0c9" providerId="ADAL" clId="{F176C9A9-10E9-412F-9679-C32D0A1D6592}" dt="2022-02-01T17:07:50.745" v="1536" actId="478"/>
          <ac:spMkLst>
            <pc:docMk/>
            <pc:sldMk cId="1909160188" sldId="552"/>
            <ac:spMk id="13" creationId="{AB6A654C-35A7-4754-AF6E-F98FCE435870}"/>
          </ac:spMkLst>
        </pc:spChg>
        <pc:spChg chg="add mod">
          <ac:chgData name="SOFÍA GONZÁLEZ CORREA" userId="032704dc-7279-4b80-a452-9867886fa0c9" providerId="ADAL" clId="{F176C9A9-10E9-412F-9679-C32D0A1D6592}" dt="2022-02-01T17:06:56.774" v="1501" actId="404"/>
          <ac:spMkLst>
            <pc:docMk/>
            <pc:sldMk cId="1909160188" sldId="552"/>
            <ac:spMk id="16" creationId="{3737E802-8B78-49AE-9C59-B38013BBF893}"/>
          </ac:spMkLst>
        </pc:spChg>
        <pc:spChg chg="add">
          <ac:chgData name="SOFÍA GONZÁLEZ CORREA" userId="032704dc-7279-4b80-a452-9867886fa0c9" providerId="ADAL" clId="{F176C9A9-10E9-412F-9679-C32D0A1D6592}" dt="2022-02-01T17:06:10.157" v="1486" actId="26606"/>
          <ac:spMkLst>
            <pc:docMk/>
            <pc:sldMk cId="1909160188" sldId="552"/>
            <ac:spMk id="17" creationId="{0D7B6173-1D58-48E2-83CF-37350F315F75}"/>
          </ac:spMkLst>
        </pc:spChg>
        <pc:spChg chg="add mod">
          <ac:chgData name="SOFÍA GONZÁLEZ CORREA" userId="032704dc-7279-4b80-a452-9867886fa0c9" providerId="ADAL" clId="{F176C9A9-10E9-412F-9679-C32D0A1D6592}" dt="2022-02-01T17:07:42.174" v="1531"/>
          <ac:spMkLst>
            <pc:docMk/>
            <pc:sldMk cId="1909160188" sldId="552"/>
            <ac:spMk id="18" creationId="{491ED6BA-D55B-4964-9A9F-6F4AE88738C6}"/>
          </ac:spMkLst>
        </pc:spChg>
        <pc:spChg chg="add">
          <ac:chgData name="SOFÍA GONZÁLEZ CORREA" userId="032704dc-7279-4b80-a452-9867886fa0c9" providerId="ADAL" clId="{F176C9A9-10E9-412F-9679-C32D0A1D6592}" dt="2022-02-01T17:06:10.157" v="1486" actId="26606"/>
          <ac:spMkLst>
            <pc:docMk/>
            <pc:sldMk cId="1909160188" sldId="552"/>
            <ac:spMk id="19" creationId="{2F36CA75-CFBF-4844-B719-8FE9EBADA9AF}"/>
          </ac:spMkLst>
        </pc:spChg>
        <pc:spChg chg="add mod">
          <ac:chgData name="SOFÍA GONZÁLEZ CORREA" userId="032704dc-7279-4b80-a452-9867886fa0c9" providerId="ADAL" clId="{F176C9A9-10E9-412F-9679-C32D0A1D6592}" dt="2022-02-01T17:07:36.874" v="1530" actId="20577"/>
          <ac:spMkLst>
            <pc:docMk/>
            <pc:sldMk cId="1909160188" sldId="552"/>
            <ac:spMk id="20" creationId="{B4D0A7DA-9F27-4F16-863C-A3BD2D99E281}"/>
          </ac:spMkLst>
        </pc:spChg>
        <pc:spChg chg="add">
          <ac:chgData name="SOFÍA GONZÁLEZ CORREA" userId="032704dc-7279-4b80-a452-9867886fa0c9" providerId="ADAL" clId="{F176C9A9-10E9-412F-9679-C32D0A1D6592}" dt="2022-02-01T17:06:10.157" v="1486" actId="26606"/>
          <ac:spMkLst>
            <pc:docMk/>
            <pc:sldMk cId="1909160188" sldId="552"/>
            <ac:spMk id="21" creationId="{3D4A84B9-E564-4DD0-97F8-DBF1C460C28A}"/>
          </ac:spMkLst>
        </pc:spChg>
        <pc:spChg chg="add">
          <ac:chgData name="SOFÍA GONZÁLEZ CORREA" userId="032704dc-7279-4b80-a452-9867886fa0c9" providerId="ADAL" clId="{F176C9A9-10E9-412F-9679-C32D0A1D6592}" dt="2022-02-01T17:06:10.157" v="1486" actId="26606"/>
          <ac:spMkLst>
            <pc:docMk/>
            <pc:sldMk cId="1909160188" sldId="552"/>
            <ac:spMk id="23" creationId="{102382E0-0A09-46AE-B955-B911CAFE7F00}"/>
          </ac:spMkLst>
        </pc:spChg>
        <pc:spChg chg="add">
          <ac:chgData name="SOFÍA GONZÁLEZ CORREA" userId="032704dc-7279-4b80-a452-9867886fa0c9" providerId="ADAL" clId="{F176C9A9-10E9-412F-9679-C32D0A1D6592}" dt="2022-02-01T17:06:10.157" v="1486" actId="26606"/>
          <ac:spMkLst>
            <pc:docMk/>
            <pc:sldMk cId="1909160188" sldId="552"/>
            <ac:spMk id="25" creationId="{7DE75D4A-0965-4973-BE75-DECCAC9A9614}"/>
          </ac:spMkLst>
        </pc:spChg>
        <pc:picChg chg="add del mod ord">
          <ac:chgData name="SOFÍA GONZÁLEZ CORREA" userId="032704dc-7279-4b80-a452-9867886fa0c9" providerId="ADAL" clId="{F176C9A9-10E9-412F-9679-C32D0A1D6592}" dt="2022-02-01T17:08:05.396" v="1542" actId="1076"/>
          <ac:picMkLst>
            <pc:docMk/>
            <pc:sldMk cId="1909160188" sldId="552"/>
            <ac:picMk id="6" creationId="{41E59BCF-BD82-4491-8F40-AAA5B7159408}"/>
          </ac:picMkLst>
        </pc:picChg>
        <pc:picChg chg="mod ord">
          <ac:chgData name="SOFÍA GONZÁLEZ CORREA" userId="032704dc-7279-4b80-a452-9867886fa0c9" providerId="ADAL" clId="{F176C9A9-10E9-412F-9679-C32D0A1D6592}" dt="2022-02-01T17:07:54.725" v="1539" actId="1037"/>
          <ac:picMkLst>
            <pc:docMk/>
            <pc:sldMk cId="1909160188" sldId="552"/>
            <ac:picMk id="10" creationId="{B48C9651-843E-4479-96F4-6F077E642E35}"/>
          </ac:picMkLst>
        </pc:picChg>
        <pc:picChg chg="mod ord">
          <ac:chgData name="SOFÍA GONZÁLEZ CORREA" userId="032704dc-7279-4b80-a452-9867886fa0c9" providerId="ADAL" clId="{F176C9A9-10E9-412F-9679-C32D0A1D6592}" dt="2022-02-01T17:07:57.025" v="1540" actId="1038"/>
          <ac:picMkLst>
            <pc:docMk/>
            <pc:sldMk cId="1909160188" sldId="552"/>
            <ac:picMk id="12" creationId="{7145DBF6-A152-4E06-81BE-724C85394574}"/>
          </ac:picMkLst>
        </pc:picChg>
        <pc:picChg chg="add">
          <ac:chgData name="SOFÍA GONZÁLEZ CORREA" userId="032704dc-7279-4b80-a452-9867886fa0c9" providerId="ADAL" clId="{F176C9A9-10E9-412F-9679-C32D0A1D6592}" dt="2022-02-01T17:06:10.157" v="1486" actId="26606"/>
          <ac:picMkLst>
            <pc:docMk/>
            <pc:sldMk cId="1909160188" sldId="552"/>
            <ac:picMk id="27" creationId="{4A599609-F5C2-4A0B-A992-913F814A631A}"/>
          </ac:picMkLst>
        </pc:picChg>
      </pc:sldChg>
      <pc:sldChg chg="addSp delSp add del setBg delDesignElem">
        <pc:chgData name="SOFÍA GONZÁLEZ CORREA" userId="032704dc-7279-4b80-a452-9867886fa0c9" providerId="ADAL" clId="{F176C9A9-10E9-412F-9679-C32D0A1D6592}" dt="2022-02-01T17:05:03.571" v="1475"/>
        <pc:sldMkLst>
          <pc:docMk/>
          <pc:sldMk cId="2025770074" sldId="552"/>
        </pc:sldMkLst>
        <pc:spChg chg="add del">
          <ac:chgData name="SOFÍA GONZÁLEZ CORREA" userId="032704dc-7279-4b80-a452-9867886fa0c9" providerId="ADAL" clId="{F176C9A9-10E9-412F-9679-C32D0A1D6592}" dt="2022-02-01T17:05:03.571" v="1475"/>
          <ac:spMkLst>
            <pc:docMk/>
            <pc:sldMk cId="2025770074" sldId="552"/>
            <ac:spMk id="11" creationId="{42A4FC2C-047E-45A5-965D-8E1E3BF09BC6}"/>
          </ac:spMkLst>
        </pc:spChg>
      </pc:sldChg>
      <pc:sldChg chg="addSp delSp modSp new del mod setBg">
        <pc:chgData name="SOFÍA GONZÁLEZ CORREA" userId="032704dc-7279-4b80-a452-9867886fa0c9" providerId="ADAL" clId="{F176C9A9-10E9-412F-9679-C32D0A1D6592}" dt="2022-02-03T09:39:38.036" v="4789" actId="2696"/>
        <pc:sldMkLst>
          <pc:docMk/>
          <pc:sldMk cId="3668578957" sldId="553"/>
        </pc:sldMkLst>
        <pc:spChg chg="del">
          <ac:chgData name="SOFÍA GONZÁLEZ CORREA" userId="032704dc-7279-4b80-a452-9867886fa0c9" providerId="ADAL" clId="{F176C9A9-10E9-412F-9679-C32D0A1D6592}" dt="2022-02-01T17:08:11.967" v="1545" actId="478"/>
          <ac:spMkLst>
            <pc:docMk/>
            <pc:sldMk cId="3668578957" sldId="553"/>
            <ac:spMk id="2" creationId="{0E3FB0E9-4610-4F27-A04B-8E897A9511B5}"/>
          </ac:spMkLst>
        </pc:spChg>
        <pc:spChg chg="del">
          <ac:chgData name="SOFÍA GONZÁLEZ CORREA" userId="032704dc-7279-4b80-a452-9867886fa0c9" providerId="ADAL" clId="{F176C9A9-10E9-412F-9679-C32D0A1D6592}" dt="2022-02-01T17:08:10.896" v="1544" actId="478"/>
          <ac:spMkLst>
            <pc:docMk/>
            <pc:sldMk cId="3668578957" sldId="553"/>
            <ac:spMk id="3" creationId="{7818E930-D9EF-4B56-8284-2320A49A8BB9}"/>
          </ac:spMkLst>
        </pc:spChg>
        <pc:spChg chg="mod ord">
          <ac:chgData name="SOFÍA GONZÁLEZ CORREA" userId="032704dc-7279-4b80-a452-9867886fa0c9" providerId="ADAL" clId="{F176C9A9-10E9-412F-9679-C32D0A1D6592}" dt="2022-02-01T17:08:24.822" v="1547" actId="26606"/>
          <ac:spMkLst>
            <pc:docMk/>
            <pc:sldMk cId="3668578957" sldId="553"/>
            <ac:spMk id="4" creationId="{304776F5-C1A9-49BB-8AF2-CB7F11E0D303}"/>
          </ac:spMkLst>
        </pc:spChg>
        <pc:spChg chg="mod ord">
          <ac:chgData name="SOFÍA GONZÁLEZ CORREA" userId="032704dc-7279-4b80-a452-9867886fa0c9" providerId="ADAL" clId="{F176C9A9-10E9-412F-9679-C32D0A1D6592}" dt="2022-02-01T17:08:24.822" v="1547" actId="26606"/>
          <ac:spMkLst>
            <pc:docMk/>
            <pc:sldMk cId="3668578957" sldId="553"/>
            <ac:spMk id="5" creationId="{63BB69C3-1F9D-4118-AB02-A0A6D49F9AF7}"/>
          </ac:spMkLst>
        </pc:spChg>
        <pc:spChg chg="add mod">
          <ac:chgData name="SOFÍA GONZÁLEZ CORREA" userId="032704dc-7279-4b80-a452-9867886fa0c9" providerId="ADAL" clId="{F176C9A9-10E9-412F-9679-C32D0A1D6592}" dt="2022-02-01T17:08:51.040" v="1555" actId="207"/>
          <ac:spMkLst>
            <pc:docMk/>
            <pc:sldMk cId="3668578957" sldId="553"/>
            <ac:spMk id="10" creationId="{ED43815A-BC7B-4F2C-A452-7F110EC3B8F8}"/>
          </ac:spMkLst>
        </pc:spChg>
        <pc:spChg chg="add mod">
          <ac:chgData name="SOFÍA GONZÁLEZ CORREA" userId="032704dc-7279-4b80-a452-9867886fa0c9" providerId="ADAL" clId="{F176C9A9-10E9-412F-9679-C32D0A1D6592}" dt="2022-02-01T17:08:56.824" v="1556" actId="207"/>
          <ac:spMkLst>
            <pc:docMk/>
            <pc:sldMk cId="3668578957" sldId="553"/>
            <ac:spMk id="11" creationId="{DB530E4F-A941-401B-8793-34E8D211691B}"/>
          </ac:spMkLst>
        </pc:spChg>
        <pc:spChg chg="add mod">
          <ac:chgData name="SOFÍA GONZÁLEZ CORREA" userId="032704dc-7279-4b80-a452-9867886fa0c9" providerId="ADAL" clId="{F176C9A9-10E9-412F-9679-C32D0A1D6592}" dt="2022-02-01T17:08:51.040" v="1555" actId="207"/>
          <ac:spMkLst>
            <pc:docMk/>
            <pc:sldMk cId="3668578957" sldId="553"/>
            <ac:spMk id="12" creationId="{A172AE11-A81F-413D-9FC1-F1F2E583E958}"/>
          </ac:spMkLst>
        </pc:spChg>
        <pc:spChg chg="add">
          <ac:chgData name="SOFÍA GONZÁLEZ CORREA" userId="032704dc-7279-4b80-a452-9867886fa0c9" providerId="ADAL" clId="{F176C9A9-10E9-412F-9679-C32D0A1D6592}" dt="2022-02-01T17:08:24.822" v="1547" actId="26606"/>
          <ac:spMkLst>
            <pc:docMk/>
            <pc:sldMk cId="3668578957" sldId="553"/>
            <ac:spMk id="13" creationId="{D2B82E2D-5822-450E-85CC-AE5EDD01ECD9}"/>
          </ac:spMkLst>
        </pc:spChg>
        <pc:picChg chg="add mod">
          <ac:chgData name="SOFÍA GONZÁLEZ CORREA" userId="032704dc-7279-4b80-a452-9867886fa0c9" providerId="ADAL" clId="{F176C9A9-10E9-412F-9679-C32D0A1D6592}" dt="2022-02-01T17:08:39.389" v="1552" actId="1037"/>
          <ac:picMkLst>
            <pc:docMk/>
            <pc:sldMk cId="3668578957" sldId="553"/>
            <ac:picMk id="6" creationId="{BF010AC9-5CB4-4964-AF97-AD3B4D4E8570}"/>
          </ac:picMkLst>
        </pc:picChg>
        <pc:picChg chg="add mod">
          <ac:chgData name="SOFÍA GONZÁLEZ CORREA" userId="032704dc-7279-4b80-a452-9867886fa0c9" providerId="ADAL" clId="{F176C9A9-10E9-412F-9679-C32D0A1D6592}" dt="2022-02-01T17:09:37.074" v="1559" actId="1036"/>
          <ac:picMkLst>
            <pc:docMk/>
            <pc:sldMk cId="3668578957" sldId="553"/>
            <ac:picMk id="7" creationId="{D878BFD2-EDA9-4530-B8DD-2AFBF8C4C2F0}"/>
          </ac:picMkLst>
        </pc:picChg>
        <pc:picChg chg="add mod">
          <ac:chgData name="SOFÍA GONZÁLEZ CORREA" userId="032704dc-7279-4b80-a452-9867886fa0c9" providerId="ADAL" clId="{F176C9A9-10E9-412F-9679-C32D0A1D6592}" dt="2022-02-01T17:08:42.626" v="1553" actId="1076"/>
          <ac:picMkLst>
            <pc:docMk/>
            <pc:sldMk cId="3668578957" sldId="553"/>
            <ac:picMk id="8" creationId="{9938A5BC-15AD-4AAD-A3C0-3D09AE7B40D1}"/>
          </ac:picMkLst>
        </pc:picChg>
        <pc:picChg chg="add del mod">
          <ac:chgData name="SOFÍA GONZÁLEZ CORREA" userId="032704dc-7279-4b80-a452-9867886fa0c9" providerId="ADAL" clId="{F176C9A9-10E9-412F-9679-C32D0A1D6592}" dt="2022-02-01T17:10:06.266" v="1561"/>
          <ac:picMkLst>
            <pc:docMk/>
            <pc:sldMk cId="3668578957" sldId="553"/>
            <ac:picMk id="14" creationId="{67C609CE-5505-4E49-9404-77A8617369CA}"/>
          </ac:picMkLst>
        </pc:picChg>
      </pc:sldChg>
      <pc:sldChg chg="delSp modSp add mod modTransition setBg delDesignElem">
        <pc:chgData name="SOFÍA GONZÁLEZ CORREA" userId="032704dc-7279-4b80-a452-9867886fa0c9" providerId="ADAL" clId="{F176C9A9-10E9-412F-9679-C32D0A1D6592}" dt="2022-02-22T18:12:39.797" v="13281" actId="20577"/>
        <pc:sldMkLst>
          <pc:docMk/>
          <pc:sldMk cId="2783760427" sldId="554"/>
        </pc:sldMkLst>
        <pc:spChg chg="mod">
          <ac:chgData name="SOFÍA GONZÁLEZ CORREA" userId="032704dc-7279-4b80-a452-9867886fa0c9" providerId="ADAL" clId="{F176C9A9-10E9-412F-9679-C32D0A1D6592}" dt="2022-02-22T18:12:39.797" v="13281" actId="20577"/>
          <ac:spMkLst>
            <pc:docMk/>
            <pc:sldMk cId="2783760427" sldId="554"/>
            <ac:spMk id="8" creationId="{9F813AF9-FDDE-4FC1-AE01-F5B14AC00E7E}"/>
          </ac:spMkLst>
        </pc:spChg>
        <pc:spChg chg="mod">
          <ac:chgData name="SOFÍA GONZÁLEZ CORREA" userId="032704dc-7279-4b80-a452-9867886fa0c9" providerId="ADAL" clId="{F176C9A9-10E9-412F-9679-C32D0A1D6592}" dt="2022-02-02T16:46:20.566" v="3469" actId="14100"/>
          <ac:spMkLst>
            <pc:docMk/>
            <pc:sldMk cId="2783760427" sldId="554"/>
            <ac:spMk id="9" creationId="{354690F4-EC04-42D6-BF06-57B2FB0470B1}"/>
          </ac:spMkLst>
        </pc:spChg>
        <pc:spChg chg="del">
          <ac:chgData name="SOFÍA GONZÁLEZ CORREA" userId="032704dc-7279-4b80-a452-9867886fa0c9" providerId="ADAL" clId="{F176C9A9-10E9-412F-9679-C32D0A1D6592}" dt="2022-02-01T17:15:12.211" v="1720"/>
          <ac:spMkLst>
            <pc:docMk/>
            <pc:sldMk cId="2783760427" sldId="554"/>
            <ac:spMk id="11" creationId="{42A4FC2C-047E-45A5-965D-8E1E3BF09BC6}"/>
          </ac:spMkLst>
        </pc:spChg>
        <pc:picChg chg="mod modCrop">
          <ac:chgData name="SOFÍA GONZÁLEZ CORREA" userId="032704dc-7279-4b80-a452-9867886fa0c9" providerId="ADAL" clId="{F176C9A9-10E9-412F-9679-C32D0A1D6592}" dt="2022-02-01T17:16:12.636" v="1734" actId="1036"/>
          <ac:picMkLst>
            <pc:docMk/>
            <pc:sldMk cId="2783760427" sldId="554"/>
            <ac:picMk id="6" creationId="{46493E2B-DF7B-4C04-9C6D-2F341FC8D2DB}"/>
          </ac:picMkLst>
        </pc:picChg>
      </pc:sldChg>
      <pc:sldChg chg="delSp modSp add del mod setBg delDesignElem">
        <pc:chgData name="SOFÍA GONZÁLEZ CORREA" userId="032704dc-7279-4b80-a452-9867886fa0c9" providerId="ADAL" clId="{F176C9A9-10E9-412F-9679-C32D0A1D6592}" dt="2022-02-01T17:14:56.104" v="1714" actId="47"/>
        <pc:sldMkLst>
          <pc:docMk/>
          <pc:sldMk cId="4025446550" sldId="554"/>
        </pc:sldMkLst>
        <pc:spChg chg="mod">
          <ac:chgData name="SOFÍA GONZÁLEZ CORREA" userId="032704dc-7279-4b80-a452-9867886fa0c9" providerId="ADAL" clId="{F176C9A9-10E9-412F-9679-C32D0A1D6592}" dt="2022-02-01T17:10:21.267" v="1565" actId="207"/>
          <ac:spMkLst>
            <pc:docMk/>
            <pc:sldMk cId="4025446550" sldId="554"/>
            <ac:spMk id="10" creationId="{ED43815A-BC7B-4F2C-A452-7F110EC3B8F8}"/>
          </ac:spMkLst>
        </pc:spChg>
        <pc:spChg chg="del">
          <ac:chgData name="SOFÍA GONZÁLEZ CORREA" userId="032704dc-7279-4b80-a452-9867886fa0c9" providerId="ADAL" clId="{F176C9A9-10E9-412F-9679-C32D0A1D6592}" dt="2022-02-01T17:10:08.706" v="1563"/>
          <ac:spMkLst>
            <pc:docMk/>
            <pc:sldMk cId="4025446550" sldId="554"/>
            <ac:spMk id="13" creationId="{D2B82E2D-5822-450E-85CC-AE5EDD01ECD9}"/>
          </ac:spMkLst>
        </pc:spChg>
        <pc:picChg chg="mod">
          <ac:chgData name="SOFÍA GONZÁLEZ CORREA" userId="032704dc-7279-4b80-a452-9867886fa0c9" providerId="ADAL" clId="{F176C9A9-10E9-412F-9679-C32D0A1D6592}" dt="2022-02-01T17:10:17.637" v="1564" actId="14826"/>
          <ac:picMkLst>
            <pc:docMk/>
            <pc:sldMk cId="4025446550" sldId="554"/>
            <ac:picMk id="8" creationId="{9938A5BC-15AD-4AAD-A3C0-3D09AE7B40D1}"/>
          </ac:picMkLst>
        </pc:picChg>
      </pc:sldChg>
      <pc:sldChg chg="addSp delSp modSp add del mod modTransition delAnim modAnim">
        <pc:chgData name="SOFÍA GONZÁLEZ CORREA" userId="032704dc-7279-4b80-a452-9867886fa0c9" providerId="ADAL" clId="{F176C9A9-10E9-412F-9679-C32D0A1D6592}" dt="2022-02-23T09:05:17.991" v="14376" actId="47"/>
        <pc:sldMkLst>
          <pc:docMk/>
          <pc:sldMk cId="188757689" sldId="555"/>
        </pc:sldMkLst>
        <pc:spChg chg="mod">
          <ac:chgData name="SOFÍA GONZÁLEZ CORREA" userId="032704dc-7279-4b80-a452-9867886fa0c9" providerId="ADAL" clId="{F176C9A9-10E9-412F-9679-C32D0A1D6592}" dt="2022-02-09T17:50:07.654" v="8457" actId="20577"/>
          <ac:spMkLst>
            <pc:docMk/>
            <pc:sldMk cId="188757689" sldId="555"/>
            <ac:spMk id="2" creationId="{C36E24C4-6D34-488F-9A06-D92678072951}"/>
          </ac:spMkLst>
        </pc:spChg>
        <pc:spChg chg="del mod">
          <ac:chgData name="SOFÍA GONZÁLEZ CORREA" userId="032704dc-7279-4b80-a452-9867886fa0c9" providerId="ADAL" clId="{F176C9A9-10E9-412F-9679-C32D0A1D6592}" dt="2022-02-02T09:03:51.694" v="1895" actId="478"/>
          <ac:spMkLst>
            <pc:docMk/>
            <pc:sldMk cId="188757689" sldId="555"/>
            <ac:spMk id="9" creationId="{448B87A3-6E2E-42E0-A1E3-0D6B38BF8FD4}"/>
          </ac:spMkLst>
        </pc:spChg>
        <pc:spChg chg="add mod">
          <ac:chgData name="SOFÍA GONZÁLEZ CORREA" userId="032704dc-7279-4b80-a452-9867886fa0c9" providerId="ADAL" clId="{F176C9A9-10E9-412F-9679-C32D0A1D6592}" dt="2022-02-02T11:40:53.455" v="2628" actId="1037"/>
          <ac:spMkLst>
            <pc:docMk/>
            <pc:sldMk cId="188757689" sldId="555"/>
            <ac:spMk id="23" creationId="{A9AC6B4E-6FC2-4174-A8F3-1F536FA53170}"/>
          </ac:spMkLst>
        </pc:spChg>
        <pc:spChg chg="add mod">
          <ac:chgData name="SOFÍA GONZÁLEZ CORREA" userId="032704dc-7279-4b80-a452-9867886fa0c9" providerId="ADAL" clId="{F176C9A9-10E9-412F-9679-C32D0A1D6592}" dt="2022-02-02T11:40:53.455" v="2628" actId="1037"/>
          <ac:spMkLst>
            <pc:docMk/>
            <pc:sldMk cId="188757689" sldId="555"/>
            <ac:spMk id="44" creationId="{C6C97DBD-1011-42E7-90CE-E3DE60F66DA5}"/>
          </ac:spMkLst>
        </pc:spChg>
        <pc:spChg chg="add mod">
          <ac:chgData name="SOFÍA GONZÁLEZ CORREA" userId="032704dc-7279-4b80-a452-9867886fa0c9" providerId="ADAL" clId="{F176C9A9-10E9-412F-9679-C32D0A1D6592}" dt="2022-02-16T08:40:03.612" v="8756" actId="1076"/>
          <ac:spMkLst>
            <pc:docMk/>
            <pc:sldMk cId="188757689" sldId="555"/>
            <ac:spMk id="56" creationId="{164E1F17-B6E7-4014-8BC0-219DE01871A7}"/>
          </ac:spMkLst>
        </pc:spChg>
        <pc:spChg chg="add mod">
          <ac:chgData name="SOFÍA GONZÁLEZ CORREA" userId="032704dc-7279-4b80-a452-9867886fa0c9" providerId="ADAL" clId="{F176C9A9-10E9-412F-9679-C32D0A1D6592}" dt="2022-02-23T08:55:42.412" v="14205" actId="1076"/>
          <ac:spMkLst>
            <pc:docMk/>
            <pc:sldMk cId="188757689" sldId="555"/>
            <ac:spMk id="64" creationId="{42DCD8E1-30BE-4C50-96C1-6EEDD901F200}"/>
          </ac:spMkLst>
        </pc:spChg>
        <pc:spChg chg="add del mod">
          <ac:chgData name="SOFÍA GONZÁLEZ CORREA" userId="032704dc-7279-4b80-a452-9867886fa0c9" providerId="ADAL" clId="{F176C9A9-10E9-412F-9679-C32D0A1D6592}" dt="2022-02-02T09:54:33.832" v="2377" actId="478"/>
          <ac:spMkLst>
            <pc:docMk/>
            <pc:sldMk cId="188757689" sldId="555"/>
            <ac:spMk id="66" creationId="{C19F4097-6386-4D06-9FF3-24BA1BBFA81C}"/>
          </ac:spMkLst>
        </pc:spChg>
        <pc:spChg chg="add mod">
          <ac:chgData name="SOFÍA GONZÁLEZ CORREA" userId="032704dc-7279-4b80-a452-9867886fa0c9" providerId="ADAL" clId="{F176C9A9-10E9-412F-9679-C32D0A1D6592}" dt="2022-02-02T11:40:53.455" v="2628" actId="1037"/>
          <ac:spMkLst>
            <pc:docMk/>
            <pc:sldMk cId="188757689" sldId="555"/>
            <ac:spMk id="67" creationId="{93EC30B8-A986-44DE-9F32-A1F79B3075AA}"/>
          </ac:spMkLst>
        </pc:spChg>
        <pc:spChg chg="add mod">
          <ac:chgData name="SOFÍA GONZÁLEZ CORREA" userId="032704dc-7279-4b80-a452-9867886fa0c9" providerId="ADAL" clId="{F176C9A9-10E9-412F-9679-C32D0A1D6592}" dt="2022-02-02T11:40:53.455" v="2628" actId="1037"/>
          <ac:spMkLst>
            <pc:docMk/>
            <pc:sldMk cId="188757689" sldId="555"/>
            <ac:spMk id="68" creationId="{A9E5B88D-F436-4AE1-8B82-BDB707D3FB2F}"/>
          </ac:spMkLst>
        </pc:spChg>
        <pc:spChg chg="add mod">
          <ac:chgData name="SOFÍA GONZÁLEZ CORREA" userId="032704dc-7279-4b80-a452-9867886fa0c9" providerId="ADAL" clId="{F176C9A9-10E9-412F-9679-C32D0A1D6592}" dt="2022-02-02T11:40:53.455" v="2628" actId="1037"/>
          <ac:spMkLst>
            <pc:docMk/>
            <pc:sldMk cId="188757689" sldId="555"/>
            <ac:spMk id="73" creationId="{59F1E9AE-3F51-4261-B66E-1FEA21CFB9C2}"/>
          </ac:spMkLst>
        </pc:spChg>
        <pc:spChg chg="add mod">
          <ac:chgData name="SOFÍA GONZÁLEZ CORREA" userId="032704dc-7279-4b80-a452-9867886fa0c9" providerId="ADAL" clId="{F176C9A9-10E9-412F-9679-C32D0A1D6592}" dt="2022-02-02T11:40:53.455" v="2628" actId="1037"/>
          <ac:spMkLst>
            <pc:docMk/>
            <pc:sldMk cId="188757689" sldId="555"/>
            <ac:spMk id="78" creationId="{5A7946D0-F157-4E83-98B7-2CE4CDE3461D}"/>
          </ac:spMkLst>
        </pc:spChg>
        <pc:spChg chg="add del mod">
          <ac:chgData name="SOFÍA GONZÁLEZ CORREA" userId="032704dc-7279-4b80-a452-9867886fa0c9" providerId="ADAL" clId="{F176C9A9-10E9-412F-9679-C32D0A1D6592}" dt="2022-02-23T08:55:41.323" v="14204" actId="478"/>
          <ac:spMkLst>
            <pc:docMk/>
            <pc:sldMk cId="188757689" sldId="555"/>
            <ac:spMk id="79" creationId="{20EC5B48-5B6A-4962-8208-FEC54038D2C4}"/>
          </ac:spMkLst>
        </pc:spChg>
        <pc:spChg chg="add del mod">
          <ac:chgData name="SOFÍA GONZÁLEZ CORREA" userId="032704dc-7279-4b80-a452-9867886fa0c9" providerId="ADAL" clId="{F176C9A9-10E9-412F-9679-C32D0A1D6592}" dt="2022-02-23T08:55:40.263" v="14203" actId="478"/>
          <ac:spMkLst>
            <pc:docMk/>
            <pc:sldMk cId="188757689" sldId="555"/>
            <ac:spMk id="80" creationId="{D2A06873-CCDC-460E-BB3B-971E938AC349}"/>
          </ac:spMkLst>
        </pc:spChg>
        <pc:spChg chg="add mod">
          <ac:chgData name="SOFÍA GONZÁLEZ CORREA" userId="032704dc-7279-4b80-a452-9867886fa0c9" providerId="ADAL" clId="{F176C9A9-10E9-412F-9679-C32D0A1D6592}" dt="2022-02-22T18:14:36.312" v="13287" actId="20577"/>
          <ac:spMkLst>
            <pc:docMk/>
            <pc:sldMk cId="188757689" sldId="555"/>
            <ac:spMk id="84" creationId="{DA966C0B-DA67-4C95-89AA-8CDFFA63BC31}"/>
          </ac:spMkLst>
        </pc:spChg>
        <pc:spChg chg="add mod">
          <ac:chgData name="SOFÍA GONZÁLEZ CORREA" userId="032704dc-7279-4b80-a452-9867886fa0c9" providerId="ADAL" clId="{F176C9A9-10E9-412F-9679-C32D0A1D6592}" dt="2022-02-02T11:40:53.455" v="2628" actId="1037"/>
          <ac:spMkLst>
            <pc:docMk/>
            <pc:sldMk cId="188757689" sldId="555"/>
            <ac:spMk id="87" creationId="{96D0DA66-F5A3-4AD0-A26A-FD37D5DCFC9C}"/>
          </ac:spMkLst>
        </pc:spChg>
        <pc:spChg chg="add mod">
          <ac:chgData name="SOFÍA GONZÁLEZ CORREA" userId="032704dc-7279-4b80-a452-9867886fa0c9" providerId="ADAL" clId="{F176C9A9-10E9-412F-9679-C32D0A1D6592}" dt="2022-02-02T11:40:53.455" v="2628" actId="1037"/>
          <ac:spMkLst>
            <pc:docMk/>
            <pc:sldMk cId="188757689" sldId="555"/>
            <ac:spMk id="89" creationId="{51AAC8AD-D432-4408-9532-170B1513115A}"/>
          </ac:spMkLst>
        </pc:spChg>
        <pc:picChg chg="add del mod modCrop">
          <ac:chgData name="SOFÍA GONZÁLEZ CORREA" userId="032704dc-7279-4b80-a452-9867886fa0c9" providerId="ADAL" clId="{F176C9A9-10E9-412F-9679-C32D0A1D6592}" dt="2022-02-02T09:25:21.683" v="1902" actId="478"/>
          <ac:picMkLst>
            <pc:docMk/>
            <pc:sldMk cId="188757689" sldId="555"/>
            <ac:picMk id="6" creationId="{43B06111-1F9E-4AC0-A964-6A01E0C8CD4D}"/>
          </ac:picMkLst>
        </pc:picChg>
        <pc:picChg chg="del mod">
          <ac:chgData name="SOFÍA GONZÁLEZ CORREA" userId="032704dc-7279-4b80-a452-9867886fa0c9" providerId="ADAL" clId="{F176C9A9-10E9-412F-9679-C32D0A1D6592}" dt="2022-02-02T09:03:49.930" v="1894" actId="478"/>
          <ac:picMkLst>
            <pc:docMk/>
            <pc:sldMk cId="188757689" sldId="555"/>
            <ac:picMk id="8" creationId="{13883808-676F-43CE-9044-6324C713BC9C}"/>
          </ac:picMkLst>
        </pc:picChg>
        <pc:picChg chg="add mod">
          <ac:chgData name="SOFÍA GONZÁLEZ CORREA" userId="032704dc-7279-4b80-a452-9867886fa0c9" providerId="ADAL" clId="{F176C9A9-10E9-412F-9679-C32D0A1D6592}" dt="2022-02-16T08:39:11.285" v="8731" actId="1076"/>
          <ac:picMkLst>
            <pc:docMk/>
            <pc:sldMk cId="188757689" sldId="555"/>
            <ac:picMk id="11" creationId="{224B1A46-8F7F-4B98-94E8-EFEA438611F3}"/>
          </ac:picMkLst>
        </pc:picChg>
        <pc:picChg chg="add del mod modCrop">
          <ac:chgData name="SOFÍA GONZÁLEZ CORREA" userId="032704dc-7279-4b80-a452-9867886fa0c9" providerId="ADAL" clId="{F176C9A9-10E9-412F-9679-C32D0A1D6592}" dt="2022-02-02T09:28:48.422" v="1912" actId="478"/>
          <ac:picMkLst>
            <pc:docMk/>
            <pc:sldMk cId="188757689" sldId="555"/>
            <ac:picMk id="13" creationId="{0363F82C-5BAC-4829-B53C-B78895A1DE06}"/>
          </ac:picMkLst>
        </pc:picChg>
        <pc:picChg chg="add del mod">
          <ac:chgData name="SOFÍA GONZÁLEZ CORREA" userId="032704dc-7279-4b80-a452-9867886fa0c9" providerId="ADAL" clId="{F176C9A9-10E9-412F-9679-C32D0A1D6592}" dt="2022-02-02T10:00:45.031" v="2385" actId="478"/>
          <ac:picMkLst>
            <pc:docMk/>
            <pc:sldMk cId="188757689" sldId="555"/>
            <ac:picMk id="15" creationId="{566DB1D8-6EA5-45C2-A330-5325B61F61C3}"/>
          </ac:picMkLst>
        </pc:picChg>
        <pc:cxnChg chg="add mod">
          <ac:chgData name="SOFÍA GONZÁLEZ CORREA" userId="032704dc-7279-4b80-a452-9867886fa0c9" providerId="ADAL" clId="{F176C9A9-10E9-412F-9679-C32D0A1D6592}" dt="2022-02-22T18:19:40.236" v="13300" actId="1076"/>
          <ac:cxnSpMkLst>
            <pc:docMk/>
            <pc:sldMk cId="188757689" sldId="555"/>
            <ac:cxnSpMk id="19" creationId="{A7D6EB04-FF6B-48E5-B50A-5232881FACC7}"/>
          </ac:cxnSpMkLst>
        </pc:cxnChg>
        <pc:cxnChg chg="add mod">
          <ac:chgData name="SOFÍA GONZÁLEZ CORREA" userId="032704dc-7279-4b80-a452-9867886fa0c9" providerId="ADAL" clId="{F176C9A9-10E9-412F-9679-C32D0A1D6592}" dt="2022-02-02T11:40:53.455" v="2628" actId="1037"/>
          <ac:cxnSpMkLst>
            <pc:docMk/>
            <pc:sldMk cId="188757689" sldId="555"/>
            <ac:cxnSpMk id="20" creationId="{99AFD4D5-3342-4CEC-A06F-EE9C523492A8}"/>
          </ac:cxnSpMkLst>
        </pc:cxnChg>
        <pc:cxnChg chg="add mod">
          <ac:chgData name="SOFÍA GONZÁLEZ CORREA" userId="032704dc-7279-4b80-a452-9867886fa0c9" providerId="ADAL" clId="{F176C9A9-10E9-412F-9679-C32D0A1D6592}" dt="2022-02-02T11:40:53.455" v="2628" actId="1037"/>
          <ac:cxnSpMkLst>
            <pc:docMk/>
            <pc:sldMk cId="188757689" sldId="555"/>
            <ac:cxnSpMk id="21" creationId="{1AFA67E6-3D55-455D-9106-025E586074DD}"/>
          </ac:cxnSpMkLst>
        </pc:cxnChg>
        <pc:cxnChg chg="add mod">
          <ac:chgData name="SOFÍA GONZÁLEZ CORREA" userId="032704dc-7279-4b80-a452-9867886fa0c9" providerId="ADAL" clId="{F176C9A9-10E9-412F-9679-C32D0A1D6592}" dt="2022-02-02T11:40:53.455" v="2628" actId="1037"/>
          <ac:cxnSpMkLst>
            <pc:docMk/>
            <pc:sldMk cId="188757689" sldId="555"/>
            <ac:cxnSpMk id="22" creationId="{552B2FBA-338A-4F43-ADB7-2A80EB5E7678}"/>
          </ac:cxnSpMkLst>
        </pc:cxnChg>
        <pc:cxnChg chg="add mod">
          <ac:chgData name="SOFÍA GONZÁLEZ CORREA" userId="032704dc-7279-4b80-a452-9867886fa0c9" providerId="ADAL" clId="{F176C9A9-10E9-412F-9679-C32D0A1D6592}" dt="2022-02-02T11:40:53.455" v="2628" actId="1037"/>
          <ac:cxnSpMkLst>
            <pc:docMk/>
            <pc:sldMk cId="188757689" sldId="555"/>
            <ac:cxnSpMk id="24" creationId="{D79A76E6-9D7B-485E-BCF2-BDC06F03B8DA}"/>
          </ac:cxnSpMkLst>
        </pc:cxnChg>
        <pc:cxnChg chg="add mod">
          <ac:chgData name="SOFÍA GONZÁLEZ CORREA" userId="032704dc-7279-4b80-a452-9867886fa0c9" providerId="ADAL" clId="{F176C9A9-10E9-412F-9679-C32D0A1D6592}" dt="2022-02-02T11:40:53.455" v="2628" actId="1037"/>
          <ac:cxnSpMkLst>
            <pc:docMk/>
            <pc:sldMk cId="188757689" sldId="555"/>
            <ac:cxnSpMk id="25" creationId="{39AA1543-E63A-458F-B320-DC2E78A8BDCB}"/>
          </ac:cxnSpMkLst>
        </pc:cxnChg>
        <pc:cxnChg chg="add mod">
          <ac:chgData name="SOFÍA GONZÁLEZ CORREA" userId="032704dc-7279-4b80-a452-9867886fa0c9" providerId="ADAL" clId="{F176C9A9-10E9-412F-9679-C32D0A1D6592}" dt="2022-02-02T11:40:53.455" v="2628" actId="1037"/>
          <ac:cxnSpMkLst>
            <pc:docMk/>
            <pc:sldMk cId="188757689" sldId="555"/>
            <ac:cxnSpMk id="26" creationId="{7D4251E9-045A-4CFF-8F0D-2B3CB5EF78FD}"/>
          </ac:cxnSpMkLst>
        </pc:cxnChg>
        <pc:cxnChg chg="add mod">
          <ac:chgData name="SOFÍA GONZÁLEZ CORREA" userId="032704dc-7279-4b80-a452-9867886fa0c9" providerId="ADAL" clId="{F176C9A9-10E9-412F-9679-C32D0A1D6592}" dt="2022-02-02T11:40:53.455" v="2628" actId="1037"/>
          <ac:cxnSpMkLst>
            <pc:docMk/>
            <pc:sldMk cId="188757689" sldId="555"/>
            <ac:cxnSpMk id="27" creationId="{85790D17-FAEF-46FF-8081-0DB060A02488}"/>
          </ac:cxnSpMkLst>
        </pc:cxnChg>
        <pc:cxnChg chg="add mod">
          <ac:chgData name="SOFÍA GONZÁLEZ CORREA" userId="032704dc-7279-4b80-a452-9867886fa0c9" providerId="ADAL" clId="{F176C9A9-10E9-412F-9679-C32D0A1D6592}" dt="2022-02-16T08:39:22.250" v="8738" actId="14100"/>
          <ac:cxnSpMkLst>
            <pc:docMk/>
            <pc:sldMk cId="188757689" sldId="555"/>
            <ac:cxnSpMk id="46" creationId="{3EEB850C-4AEC-47EB-B0BA-9B0FCDB28E07}"/>
          </ac:cxnSpMkLst>
        </pc:cxnChg>
        <pc:cxnChg chg="add mod">
          <ac:chgData name="SOFÍA GONZÁLEZ CORREA" userId="032704dc-7279-4b80-a452-9867886fa0c9" providerId="ADAL" clId="{F176C9A9-10E9-412F-9679-C32D0A1D6592}" dt="2022-02-16T08:39:24.187" v="8740" actId="14100"/>
          <ac:cxnSpMkLst>
            <pc:docMk/>
            <pc:sldMk cId="188757689" sldId="555"/>
            <ac:cxnSpMk id="49" creationId="{E1B164F7-40A9-423A-A082-1F0AC5CE3B60}"/>
          </ac:cxnSpMkLst>
        </pc:cxnChg>
        <pc:cxnChg chg="add mod">
          <ac:chgData name="SOFÍA GONZÁLEZ CORREA" userId="032704dc-7279-4b80-a452-9867886fa0c9" providerId="ADAL" clId="{F176C9A9-10E9-412F-9679-C32D0A1D6592}" dt="2022-02-16T08:39:29.515" v="8743" actId="1076"/>
          <ac:cxnSpMkLst>
            <pc:docMk/>
            <pc:sldMk cId="188757689" sldId="555"/>
            <ac:cxnSpMk id="52" creationId="{3C0A4E4B-A2DF-4957-AAF8-B5845DF32C8F}"/>
          </ac:cxnSpMkLst>
        </pc:cxnChg>
        <pc:cxnChg chg="add mod">
          <ac:chgData name="SOFÍA GONZÁLEZ CORREA" userId="032704dc-7279-4b80-a452-9867886fa0c9" providerId="ADAL" clId="{F176C9A9-10E9-412F-9679-C32D0A1D6592}" dt="2022-02-16T08:39:27.953" v="8742" actId="14100"/>
          <ac:cxnSpMkLst>
            <pc:docMk/>
            <pc:sldMk cId="188757689" sldId="555"/>
            <ac:cxnSpMk id="53" creationId="{500D763A-468E-4C88-8C66-2A45BD57309E}"/>
          </ac:cxnSpMkLst>
        </pc:cxnChg>
        <pc:cxnChg chg="add mod">
          <ac:chgData name="SOFÍA GONZÁLEZ CORREA" userId="032704dc-7279-4b80-a452-9867886fa0c9" providerId="ADAL" clId="{F176C9A9-10E9-412F-9679-C32D0A1D6592}" dt="2022-02-16T08:39:38.553" v="8747" actId="14100"/>
          <ac:cxnSpMkLst>
            <pc:docMk/>
            <pc:sldMk cId="188757689" sldId="555"/>
            <ac:cxnSpMk id="70" creationId="{FC8D4F4D-37FB-426A-AA83-41C137FEAB5C}"/>
          </ac:cxnSpMkLst>
        </pc:cxnChg>
        <pc:cxnChg chg="add mod">
          <ac:chgData name="SOFÍA GONZÁLEZ CORREA" userId="032704dc-7279-4b80-a452-9867886fa0c9" providerId="ADAL" clId="{F176C9A9-10E9-412F-9679-C32D0A1D6592}" dt="2022-02-16T08:39:40.976" v="8748" actId="1076"/>
          <ac:cxnSpMkLst>
            <pc:docMk/>
            <pc:sldMk cId="188757689" sldId="555"/>
            <ac:cxnSpMk id="71" creationId="{7EA0A7E0-BABC-4F03-8C16-1A4D1DDFA586}"/>
          </ac:cxnSpMkLst>
        </pc:cxnChg>
        <pc:cxnChg chg="add mod">
          <ac:chgData name="SOFÍA GONZÁLEZ CORREA" userId="032704dc-7279-4b80-a452-9867886fa0c9" providerId="ADAL" clId="{F176C9A9-10E9-412F-9679-C32D0A1D6592}" dt="2022-02-22T18:19:39.783" v="13299" actId="1076"/>
          <ac:cxnSpMkLst>
            <pc:docMk/>
            <pc:sldMk cId="188757689" sldId="555"/>
            <ac:cxnSpMk id="74" creationId="{D995DC8B-8FC7-491B-BF24-2AB279B49E57}"/>
          </ac:cxnSpMkLst>
        </pc:cxnChg>
        <pc:cxnChg chg="add mod">
          <ac:chgData name="SOFÍA GONZÁLEZ CORREA" userId="032704dc-7279-4b80-a452-9867886fa0c9" providerId="ADAL" clId="{F176C9A9-10E9-412F-9679-C32D0A1D6592}" dt="2022-02-02T11:40:53.455" v="2628" actId="1037"/>
          <ac:cxnSpMkLst>
            <pc:docMk/>
            <pc:sldMk cId="188757689" sldId="555"/>
            <ac:cxnSpMk id="81" creationId="{09369DB0-90B8-4E8F-8393-F88BA0D1AA45}"/>
          </ac:cxnSpMkLst>
        </pc:cxnChg>
        <pc:cxnChg chg="add mod">
          <ac:chgData name="SOFÍA GONZÁLEZ CORREA" userId="032704dc-7279-4b80-a452-9867886fa0c9" providerId="ADAL" clId="{F176C9A9-10E9-412F-9679-C32D0A1D6592}" dt="2022-02-16T08:39:47.899" v="8751" actId="1076"/>
          <ac:cxnSpMkLst>
            <pc:docMk/>
            <pc:sldMk cId="188757689" sldId="555"/>
            <ac:cxnSpMk id="85" creationId="{BDE00673-B0AD-446D-9115-862678CA417D}"/>
          </ac:cxnSpMkLst>
        </pc:cxnChg>
        <pc:cxnChg chg="add mod">
          <ac:chgData name="SOFÍA GONZÁLEZ CORREA" userId="032704dc-7279-4b80-a452-9867886fa0c9" providerId="ADAL" clId="{F176C9A9-10E9-412F-9679-C32D0A1D6592}" dt="2022-02-16T08:39:44.673" v="8749" actId="1076"/>
          <ac:cxnSpMkLst>
            <pc:docMk/>
            <pc:sldMk cId="188757689" sldId="555"/>
            <ac:cxnSpMk id="88" creationId="{28DC7E06-3B0A-4342-9E84-2C5EB547819A}"/>
          </ac:cxnSpMkLst>
        </pc:cxnChg>
      </pc:sldChg>
      <pc:sldChg chg="addSp delSp modSp add del mod setBg delDesignElem">
        <pc:chgData name="SOFÍA GONZÁLEZ CORREA" userId="032704dc-7279-4b80-a452-9867886fa0c9" providerId="ADAL" clId="{F176C9A9-10E9-412F-9679-C32D0A1D6592}" dt="2022-02-01T17:14:54.624" v="1713" actId="47"/>
        <pc:sldMkLst>
          <pc:docMk/>
          <pc:sldMk cId="3384632609" sldId="555"/>
        </pc:sldMkLst>
        <pc:spChg chg="del mod">
          <ac:chgData name="SOFÍA GONZÁLEZ CORREA" userId="032704dc-7279-4b80-a452-9867886fa0c9" providerId="ADAL" clId="{F176C9A9-10E9-412F-9679-C32D0A1D6592}" dt="2022-02-01T17:12:09.250" v="1657" actId="478"/>
          <ac:spMkLst>
            <pc:docMk/>
            <pc:sldMk cId="3384632609" sldId="555"/>
            <ac:spMk id="8" creationId="{9F813AF9-FDDE-4FC1-AE01-F5B14AC00E7E}"/>
          </ac:spMkLst>
        </pc:spChg>
        <pc:spChg chg="mod">
          <ac:chgData name="SOFÍA GONZÁLEZ CORREA" userId="032704dc-7279-4b80-a452-9867886fa0c9" providerId="ADAL" clId="{F176C9A9-10E9-412F-9679-C32D0A1D6592}" dt="2022-02-01T17:14:27.962" v="1707" actId="1076"/>
          <ac:spMkLst>
            <pc:docMk/>
            <pc:sldMk cId="3384632609" sldId="555"/>
            <ac:spMk id="9" creationId="{354690F4-EC04-42D6-BF06-57B2FB0470B1}"/>
          </ac:spMkLst>
        </pc:spChg>
        <pc:spChg chg="add mod">
          <ac:chgData name="SOFÍA GONZÁLEZ CORREA" userId="032704dc-7279-4b80-a452-9867886fa0c9" providerId="ADAL" clId="{F176C9A9-10E9-412F-9679-C32D0A1D6592}" dt="2022-02-01T17:14:31.008" v="1708" actId="1076"/>
          <ac:spMkLst>
            <pc:docMk/>
            <pc:sldMk cId="3384632609" sldId="555"/>
            <ac:spMk id="10" creationId="{1B6E61A5-0674-45B2-9A2E-7666885D04DB}"/>
          </ac:spMkLst>
        </pc:spChg>
        <pc:spChg chg="del">
          <ac:chgData name="SOFÍA GONZÁLEZ CORREA" userId="032704dc-7279-4b80-a452-9867886fa0c9" providerId="ADAL" clId="{F176C9A9-10E9-412F-9679-C32D0A1D6592}" dt="2022-02-01T17:10:55.670" v="1577"/>
          <ac:spMkLst>
            <pc:docMk/>
            <pc:sldMk cId="3384632609" sldId="555"/>
            <ac:spMk id="11" creationId="{42A4FC2C-047E-45A5-965D-8E1E3BF09BC6}"/>
          </ac:spMkLst>
        </pc:spChg>
        <pc:picChg chg="mod">
          <ac:chgData name="SOFÍA GONZÁLEZ CORREA" userId="032704dc-7279-4b80-a452-9867886fa0c9" providerId="ADAL" clId="{F176C9A9-10E9-412F-9679-C32D0A1D6592}" dt="2022-02-01T17:14:33.378" v="1710" actId="1076"/>
          <ac:picMkLst>
            <pc:docMk/>
            <pc:sldMk cId="3384632609" sldId="555"/>
            <ac:picMk id="6" creationId="{46493E2B-DF7B-4C04-9C6D-2F341FC8D2DB}"/>
          </ac:picMkLst>
        </pc:picChg>
        <pc:picChg chg="add mod">
          <ac:chgData name="SOFÍA GONZÁLEZ CORREA" userId="032704dc-7279-4b80-a452-9867886fa0c9" providerId="ADAL" clId="{F176C9A9-10E9-412F-9679-C32D0A1D6592}" dt="2022-02-01T17:14:24.037" v="1706"/>
          <ac:picMkLst>
            <pc:docMk/>
            <pc:sldMk cId="3384632609" sldId="555"/>
            <ac:picMk id="12" creationId="{F4E7B6E0-F2DC-48CD-A937-1735495837B0}"/>
          </ac:picMkLst>
        </pc:picChg>
        <pc:picChg chg="add mod">
          <ac:chgData name="SOFÍA GONZÁLEZ CORREA" userId="032704dc-7279-4b80-a452-9867886fa0c9" providerId="ADAL" clId="{F176C9A9-10E9-412F-9679-C32D0A1D6592}" dt="2022-02-01T17:14:24.037" v="1706"/>
          <ac:picMkLst>
            <pc:docMk/>
            <pc:sldMk cId="3384632609" sldId="555"/>
            <ac:picMk id="13" creationId="{96EE6123-A23D-4C63-AB83-6572E02116AA}"/>
          </ac:picMkLst>
        </pc:picChg>
      </pc:sldChg>
      <pc:sldChg chg="delSp modSp add del mod">
        <pc:chgData name="SOFÍA GONZÁLEZ CORREA" userId="032704dc-7279-4b80-a452-9867886fa0c9" providerId="ADAL" clId="{F176C9A9-10E9-412F-9679-C32D0A1D6592}" dt="2022-02-02T11:08:04.414" v="2406" actId="47"/>
        <pc:sldMkLst>
          <pc:docMk/>
          <pc:sldMk cId="686553955" sldId="556"/>
        </pc:sldMkLst>
        <pc:picChg chg="del mod">
          <ac:chgData name="SOFÍA GONZÁLEZ CORREA" userId="032704dc-7279-4b80-a452-9867886fa0c9" providerId="ADAL" clId="{F176C9A9-10E9-412F-9679-C32D0A1D6592}" dt="2022-02-02T11:07:59.563" v="2404" actId="21"/>
          <ac:picMkLst>
            <pc:docMk/>
            <pc:sldMk cId="686553955" sldId="556"/>
            <ac:picMk id="15" creationId="{566DB1D8-6EA5-45C2-A330-5325B61F61C3}"/>
          </ac:picMkLst>
        </pc:picChg>
      </pc:sldChg>
      <pc:sldChg chg="addSp delSp modSp add mod modTransition delAnim modAnim modNotesTx">
        <pc:chgData name="SOFÍA GONZÁLEZ CORREA" userId="032704dc-7279-4b80-a452-9867886fa0c9" providerId="ADAL" clId="{F176C9A9-10E9-412F-9679-C32D0A1D6592}" dt="2022-02-24T15:08:18.735" v="17078" actId="20577"/>
        <pc:sldMkLst>
          <pc:docMk/>
          <pc:sldMk cId="1471380312" sldId="557"/>
        </pc:sldMkLst>
        <pc:spChg chg="mod">
          <ac:chgData name="SOFÍA GONZÁLEZ CORREA" userId="032704dc-7279-4b80-a452-9867886fa0c9" providerId="ADAL" clId="{F176C9A9-10E9-412F-9679-C32D0A1D6592}" dt="2022-02-23T08:53:26.006" v="14183" actId="1076"/>
          <ac:spMkLst>
            <pc:docMk/>
            <pc:sldMk cId="1471380312" sldId="557"/>
            <ac:spMk id="2" creationId="{C36E24C4-6D34-488F-9A06-D92678072951}"/>
          </ac:spMkLst>
        </pc:spChg>
        <pc:spChg chg="del mod">
          <ac:chgData name="SOFÍA GONZÁLEZ CORREA" userId="032704dc-7279-4b80-a452-9867886fa0c9" providerId="ADAL" clId="{F176C9A9-10E9-412F-9679-C32D0A1D6592}" dt="2022-02-23T09:01:31.619" v="14321" actId="478"/>
          <ac:spMkLst>
            <pc:docMk/>
            <pc:sldMk cId="1471380312" sldId="557"/>
            <ac:spMk id="23" creationId="{A9AC6B4E-6FC2-4174-A8F3-1F536FA53170}"/>
          </ac:spMkLst>
        </pc:spChg>
        <pc:spChg chg="add del mod ord">
          <ac:chgData name="SOFÍA GONZÁLEZ CORREA" userId="032704dc-7279-4b80-a452-9867886fa0c9" providerId="ADAL" clId="{F176C9A9-10E9-412F-9679-C32D0A1D6592}" dt="2022-02-23T09:03:43.977" v="14365" actId="1076"/>
          <ac:spMkLst>
            <pc:docMk/>
            <pc:sldMk cId="1471380312" sldId="557"/>
            <ac:spMk id="41" creationId="{CF08B56D-3E40-47BE-B8FD-DA9784A35386}"/>
          </ac:spMkLst>
        </pc:spChg>
        <pc:spChg chg="add del mod">
          <ac:chgData name="SOFÍA GONZÁLEZ CORREA" userId="032704dc-7279-4b80-a452-9867886fa0c9" providerId="ADAL" clId="{F176C9A9-10E9-412F-9679-C32D0A1D6592}" dt="2022-02-16T08:40:52.774" v="8757" actId="478"/>
          <ac:spMkLst>
            <pc:docMk/>
            <pc:sldMk cId="1471380312" sldId="557"/>
            <ac:spMk id="42" creationId="{1A39CA11-7480-4DAE-9C2D-2460625C3299}"/>
          </ac:spMkLst>
        </pc:spChg>
        <pc:spChg chg="add del mod">
          <ac:chgData name="SOFÍA GONZÁLEZ CORREA" userId="032704dc-7279-4b80-a452-9867886fa0c9" providerId="ADAL" clId="{F176C9A9-10E9-412F-9679-C32D0A1D6592}" dt="2022-02-16T08:40:52.774" v="8757" actId="478"/>
          <ac:spMkLst>
            <pc:docMk/>
            <pc:sldMk cId="1471380312" sldId="557"/>
            <ac:spMk id="43" creationId="{5AECDF1C-13F0-4088-81B9-D370BB8CD8C1}"/>
          </ac:spMkLst>
        </pc:spChg>
        <pc:spChg chg="add del mod">
          <ac:chgData name="SOFÍA GONZÁLEZ CORREA" userId="032704dc-7279-4b80-a452-9867886fa0c9" providerId="ADAL" clId="{F176C9A9-10E9-412F-9679-C32D0A1D6592}" dt="2022-02-16T08:40:52.774" v="8757" actId="478"/>
          <ac:spMkLst>
            <pc:docMk/>
            <pc:sldMk cId="1471380312" sldId="557"/>
            <ac:spMk id="44" creationId="{B5878972-F656-40DE-A35B-178BC8E9E14C}"/>
          </ac:spMkLst>
        </pc:spChg>
        <pc:spChg chg="del mod">
          <ac:chgData name="SOFÍA GONZÁLEZ CORREA" userId="032704dc-7279-4b80-a452-9867886fa0c9" providerId="ADAL" clId="{F176C9A9-10E9-412F-9679-C32D0A1D6592}" dt="2022-02-02T11:12:34.797" v="2476" actId="478"/>
          <ac:spMkLst>
            <pc:docMk/>
            <pc:sldMk cId="1471380312" sldId="557"/>
            <ac:spMk id="44" creationId="{C6C97DBD-1011-42E7-90CE-E3DE60F66DA5}"/>
          </ac:spMkLst>
        </pc:spChg>
        <pc:spChg chg="add del mod">
          <ac:chgData name="SOFÍA GONZÁLEZ CORREA" userId="032704dc-7279-4b80-a452-9867886fa0c9" providerId="ADAL" clId="{F176C9A9-10E9-412F-9679-C32D0A1D6592}" dt="2022-02-16T08:40:52.774" v="8757" actId="478"/>
          <ac:spMkLst>
            <pc:docMk/>
            <pc:sldMk cId="1471380312" sldId="557"/>
            <ac:spMk id="45" creationId="{44A26910-6D84-4DAE-90E2-0F6155A0EEE4}"/>
          </ac:spMkLst>
        </pc:spChg>
        <pc:spChg chg="add del mod">
          <ac:chgData name="SOFÍA GONZÁLEZ CORREA" userId="032704dc-7279-4b80-a452-9867886fa0c9" providerId="ADAL" clId="{F176C9A9-10E9-412F-9679-C32D0A1D6592}" dt="2022-02-16T08:40:52.774" v="8757" actId="478"/>
          <ac:spMkLst>
            <pc:docMk/>
            <pc:sldMk cId="1471380312" sldId="557"/>
            <ac:spMk id="51" creationId="{996B37FD-C4FB-4F04-8440-3F15C187C6EE}"/>
          </ac:spMkLst>
        </pc:spChg>
        <pc:spChg chg="add del mod">
          <ac:chgData name="SOFÍA GONZÁLEZ CORREA" userId="032704dc-7279-4b80-a452-9867886fa0c9" providerId="ADAL" clId="{F176C9A9-10E9-412F-9679-C32D0A1D6592}" dt="2022-02-16T08:40:52.774" v="8757" actId="478"/>
          <ac:spMkLst>
            <pc:docMk/>
            <pc:sldMk cId="1471380312" sldId="557"/>
            <ac:spMk id="54" creationId="{687487DA-5C88-4978-85B8-46576BD165EB}"/>
          </ac:spMkLst>
        </pc:spChg>
        <pc:spChg chg="add del mod">
          <ac:chgData name="SOFÍA GONZÁLEZ CORREA" userId="032704dc-7279-4b80-a452-9867886fa0c9" providerId="ADAL" clId="{F176C9A9-10E9-412F-9679-C32D0A1D6592}" dt="2022-02-16T08:40:52.774" v="8757" actId="478"/>
          <ac:spMkLst>
            <pc:docMk/>
            <pc:sldMk cId="1471380312" sldId="557"/>
            <ac:spMk id="55" creationId="{4FEEA9F1-8B4E-400E-99B3-2EC7B2E64E29}"/>
          </ac:spMkLst>
        </pc:spChg>
        <pc:spChg chg="del mod">
          <ac:chgData name="SOFÍA GONZÁLEZ CORREA" userId="032704dc-7279-4b80-a452-9867886fa0c9" providerId="ADAL" clId="{F176C9A9-10E9-412F-9679-C32D0A1D6592}" dt="2022-02-23T09:01:35.541" v="14326" actId="478"/>
          <ac:spMkLst>
            <pc:docMk/>
            <pc:sldMk cId="1471380312" sldId="557"/>
            <ac:spMk id="56" creationId="{164E1F17-B6E7-4014-8BC0-219DE01871A7}"/>
          </ac:spMkLst>
        </pc:spChg>
        <pc:spChg chg="add del mod">
          <ac:chgData name="SOFÍA GONZÁLEZ CORREA" userId="032704dc-7279-4b80-a452-9867886fa0c9" providerId="ADAL" clId="{F176C9A9-10E9-412F-9679-C32D0A1D6592}" dt="2022-02-16T08:40:52.774" v="8757" actId="478"/>
          <ac:spMkLst>
            <pc:docMk/>
            <pc:sldMk cId="1471380312" sldId="557"/>
            <ac:spMk id="57" creationId="{68CC485C-23FE-40A4-855B-EEC97E28148C}"/>
          </ac:spMkLst>
        </pc:spChg>
        <pc:spChg chg="add del mod">
          <ac:chgData name="SOFÍA GONZÁLEZ CORREA" userId="032704dc-7279-4b80-a452-9867886fa0c9" providerId="ADAL" clId="{F176C9A9-10E9-412F-9679-C32D0A1D6592}" dt="2022-02-16T08:40:52.774" v="8757" actId="478"/>
          <ac:spMkLst>
            <pc:docMk/>
            <pc:sldMk cId="1471380312" sldId="557"/>
            <ac:spMk id="58" creationId="{08D4C1AA-A814-40F5-AF33-9D1DF4D82D67}"/>
          </ac:spMkLst>
        </pc:spChg>
        <pc:spChg chg="add del mod">
          <ac:chgData name="SOFÍA GONZÁLEZ CORREA" userId="032704dc-7279-4b80-a452-9867886fa0c9" providerId="ADAL" clId="{F176C9A9-10E9-412F-9679-C32D0A1D6592}" dt="2022-02-16T08:40:52.774" v="8757" actId="478"/>
          <ac:spMkLst>
            <pc:docMk/>
            <pc:sldMk cId="1471380312" sldId="557"/>
            <ac:spMk id="59" creationId="{452D62EC-E774-42D8-8CEA-141CD7BC53AC}"/>
          </ac:spMkLst>
        </pc:spChg>
        <pc:spChg chg="add mod">
          <ac:chgData name="SOFÍA GONZÁLEZ CORREA" userId="032704dc-7279-4b80-a452-9867886fa0c9" providerId="ADAL" clId="{F176C9A9-10E9-412F-9679-C32D0A1D6592}" dt="2022-02-23T08:53:31.838" v="14187" actId="1076"/>
          <ac:spMkLst>
            <pc:docMk/>
            <pc:sldMk cId="1471380312" sldId="557"/>
            <ac:spMk id="60" creationId="{309026DA-0644-4E7E-B04F-CA599E45CF90}"/>
          </ac:spMkLst>
        </pc:spChg>
        <pc:spChg chg="add del mod">
          <ac:chgData name="SOFÍA GONZÁLEZ CORREA" userId="032704dc-7279-4b80-a452-9867886fa0c9" providerId="ADAL" clId="{F176C9A9-10E9-412F-9679-C32D0A1D6592}" dt="2022-02-16T08:40:52.774" v="8757" actId="478"/>
          <ac:spMkLst>
            <pc:docMk/>
            <pc:sldMk cId="1471380312" sldId="557"/>
            <ac:spMk id="60" creationId="{4A8949B9-8CFE-4371-B1CB-16E4D5A4CDD7}"/>
          </ac:spMkLst>
        </pc:spChg>
        <pc:spChg chg="add del mod">
          <ac:chgData name="SOFÍA GONZÁLEZ CORREA" userId="032704dc-7279-4b80-a452-9867886fa0c9" providerId="ADAL" clId="{F176C9A9-10E9-412F-9679-C32D0A1D6592}" dt="2022-02-16T08:40:52.774" v="8757" actId="478"/>
          <ac:spMkLst>
            <pc:docMk/>
            <pc:sldMk cId="1471380312" sldId="557"/>
            <ac:spMk id="61" creationId="{51A84E5C-A8F3-4E9E-97FE-2524F00BB5F4}"/>
          </ac:spMkLst>
        </pc:spChg>
        <pc:spChg chg="add del mod">
          <ac:chgData name="SOFÍA GONZÁLEZ CORREA" userId="032704dc-7279-4b80-a452-9867886fa0c9" providerId="ADAL" clId="{F176C9A9-10E9-412F-9679-C32D0A1D6592}" dt="2022-02-16T08:40:52.774" v="8757" actId="478"/>
          <ac:spMkLst>
            <pc:docMk/>
            <pc:sldMk cId="1471380312" sldId="557"/>
            <ac:spMk id="62" creationId="{09C7F2B0-F96C-4B9C-AB00-5037F6B6537B}"/>
          </ac:spMkLst>
        </pc:spChg>
        <pc:spChg chg="add mod">
          <ac:chgData name="SOFÍA GONZÁLEZ CORREA" userId="032704dc-7279-4b80-a452-9867886fa0c9" providerId="ADAL" clId="{F176C9A9-10E9-412F-9679-C32D0A1D6592}" dt="2022-02-16T08:41:01.609" v="8759"/>
          <ac:spMkLst>
            <pc:docMk/>
            <pc:sldMk cId="1471380312" sldId="557"/>
            <ac:spMk id="63" creationId="{DF369F22-568E-4100-A039-F9D44670984A}"/>
          </ac:spMkLst>
        </pc:spChg>
        <pc:spChg chg="del mod">
          <ac:chgData name="SOFÍA GONZÁLEZ CORREA" userId="032704dc-7279-4b80-a452-9867886fa0c9" providerId="ADAL" clId="{F176C9A9-10E9-412F-9679-C32D0A1D6592}" dt="2022-02-23T09:01:37.632" v="14329" actId="478"/>
          <ac:spMkLst>
            <pc:docMk/>
            <pc:sldMk cId="1471380312" sldId="557"/>
            <ac:spMk id="64" creationId="{42DCD8E1-30BE-4C50-96C1-6EEDD901F200}"/>
          </ac:spMkLst>
        </pc:spChg>
        <pc:spChg chg="add mod">
          <ac:chgData name="SOFÍA GONZÁLEZ CORREA" userId="032704dc-7279-4b80-a452-9867886fa0c9" providerId="ADAL" clId="{F176C9A9-10E9-412F-9679-C32D0A1D6592}" dt="2022-02-16T08:41:01.609" v="8759"/>
          <ac:spMkLst>
            <pc:docMk/>
            <pc:sldMk cId="1471380312" sldId="557"/>
            <ac:spMk id="65" creationId="{BE80D78F-6EA3-41C8-9157-69179C569F28}"/>
          </ac:spMkLst>
        </pc:spChg>
        <pc:spChg chg="add mod">
          <ac:chgData name="SOFÍA GONZÁLEZ CORREA" userId="032704dc-7279-4b80-a452-9867886fa0c9" providerId="ADAL" clId="{F176C9A9-10E9-412F-9679-C32D0A1D6592}" dt="2022-02-16T08:41:01.609" v="8759"/>
          <ac:spMkLst>
            <pc:docMk/>
            <pc:sldMk cId="1471380312" sldId="557"/>
            <ac:spMk id="66" creationId="{EC8F6283-2782-45B2-90FE-49618DDACB60}"/>
          </ac:spMkLst>
        </pc:spChg>
        <pc:spChg chg="del">
          <ac:chgData name="SOFÍA GONZÁLEZ CORREA" userId="032704dc-7279-4b80-a452-9867886fa0c9" providerId="ADAL" clId="{F176C9A9-10E9-412F-9679-C32D0A1D6592}" dt="2022-02-02T11:08:28.333" v="2412" actId="478"/>
          <ac:spMkLst>
            <pc:docMk/>
            <pc:sldMk cId="1471380312" sldId="557"/>
            <ac:spMk id="67" creationId="{93EC30B8-A986-44DE-9F32-A1F79B3075AA}"/>
          </ac:spMkLst>
        </pc:spChg>
        <pc:spChg chg="del">
          <ac:chgData name="SOFÍA GONZÁLEZ CORREA" userId="032704dc-7279-4b80-a452-9867886fa0c9" providerId="ADAL" clId="{F176C9A9-10E9-412F-9679-C32D0A1D6592}" dt="2022-02-02T11:08:27.611" v="2411" actId="478"/>
          <ac:spMkLst>
            <pc:docMk/>
            <pc:sldMk cId="1471380312" sldId="557"/>
            <ac:spMk id="68" creationId="{A9E5B88D-F436-4AE1-8B82-BDB707D3FB2F}"/>
          </ac:spMkLst>
        </pc:spChg>
        <pc:spChg chg="add mod">
          <ac:chgData name="SOFÍA GONZÁLEZ CORREA" userId="032704dc-7279-4b80-a452-9867886fa0c9" providerId="ADAL" clId="{F176C9A9-10E9-412F-9679-C32D0A1D6592}" dt="2022-02-16T08:41:01.609" v="8759"/>
          <ac:spMkLst>
            <pc:docMk/>
            <pc:sldMk cId="1471380312" sldId="557"/>
            <ac:spMk id="70" creationId="{C67205D8-41A0-45D5-810D-BCEC8C0CAD59}"/>
          </ac:spMkLst>
        </pc:spChg>
        <pc:spChg chg="add mod">
          <ac:chgData name="SOFÍA GONZÁLEZ CORREA" userId="032704dc-7279-4b80-a452-9867886fa0c9" providerId="ADAL" clId="{F176C9A9-10E9-412F-9679-C32D0A1D6592}" dt="2022-02-16T08:41:01.609" v="8759"/>
          <ac:spMkLst>
            <pc:docMk/>
            <pc:sldMk cId="1471380312" sldId="557"/>
            <ac:spMk id="71" creationId="{9597CE32-591B-42D9-A6EA-42CF0A9C8FB7}"/>
          </ac:spMkLst>
        </pc:spChg>
        <pc:spChg chg="add mod">
          <ac:chgData name="SOFÍA GONZÁLEZ CORREA" userId="032704dc-7279-4b80-a452-9867886fa0c9" providerId="ADAL" clId="{F176C9A9-10E9-412F-9679-C32D0A1D6592}" dt="2022-02-24T15:08:18.735" v="17078" actId="20577"/>
          <ac:spMkLst>
            <pc:docMk/>
            <pc:sldMk cId="1471380312" sldId="557"/>
            <ac:spMk id="72" creationId="{AF5007CB-3B10-4771-8B2C-2881722C55EE}"/>
          </ac:spMkLst>
        </pc:spChg>
        <pc:spChg chg="add del mod">
          <ac:chgData name="SOFÍA GONZÁLEZ CORREA" userId="032704dc-7279-4b80-a452-9867886fa0c9" providerId="ADAL" clId="{F176C9A9-10E9-412F-9679-C32D0A1D6592}" dt="2022-02-02T16:42:05.100" v="3409" actId="21"/>
          <ac:spMkLst>
            <pc:docMk/>
            <pc:sldMk cId="1471380312" sldId="557"/>
            <ac:spMk id="72" creationId="{D760AEC6-A6CA-4304-846A-4E56DB0FA99E}"/>
          </ac:spMkLst>
        </pc:spChg>
        <pc:spChg chg="del mod">
          <ac:chgData name="SOFÍA GONZÁLEZ CORREA" userId="032704dc-7279-4b80-a452-9867886fa0c9" providerId="ADAL" clId="{F176C9A9-10E9-412F-9679-C32D0A1D6592}" dt="2022-02-02T11:09:45.453" v="2432" actId="478"/>
          <ac:spMkLst>
            <pc:docMk/>
            <pc:sldMk cId="1471380312" sldId="557"/>
            <ac:spMk id="73" creationId="{59F1E9AE-3F51-4261-B66E-1FEA21CFB9C2}"/>
          </ac:spMkLst>
        </pc:spChg>
        <pc:spChg chg="add mod">
          <ac:chgData name="SOFÍA GONZÁLEZ CORREA" userId="032704dc-7279-4b80-a452-9867886fa0c9" providerId="ADAL" clId="{F176C9A9-10E9-412F-9679-C32D0A1D6592}" dt="2022-02-16T08:41:01.609" v="8759"/>
          <ac:spMkLst>
            <pc:docMk/>
            <pc:sldMk cId="1471380312" sldId="557"/>
            <ac:spMk id="73" creationId="{A7D04E90-95E1-403E-80CF-4B3090F15072}"/>
          </ac:spMkLst>
        </pc:spChg>
        <pc:spChg chg="add mod">
          <ac:chgData name="SOFÍA GONZÁLEZ CORREA" userId="032704dc-7279-4b80-a452-9867886fa0c9" providerId="ADAL" clId="{F176C9A9-10E9-412F-9679-C32D0A1D6592}" dt="2022-02-16T08:41:01.609" v="8759"/>
          <ac:spMkLst>
            <pc:docMk/>
            <pc:sldMk cId="1471380312" sldId="557"/>
            <ac:spMk id="74" creationId="{B8A63E3B-99F8-45AA-A4C1-38E2336DE308}"/>
          </ac:spMkLst>
        </pc:spChg>
        <pc:spChg chg="add mod">
          <ac:chgData name="SOFÍA GONZÁLEZ CORREA" userId="032704dc-7279-4b80-a452-9867886fa0c9" providerId="ADAL" clId="{F176C9A9-10E9-412F-9679-C32D0A1D6592}" dt="2022-02-16T08:41:01.609" v="8759"/>
          <ac:spMkLst>
            <pc:docMk/>
            <pc:sldMk cId="1471380312" sldId="557"/>
            <ac:spMk id="75" creationId="{7A2BEC28-7976-4CD1-B248-A18FFCE5D266}"/>
          </ac:spMkLst>
        </pc:spChg>
        <pc:spChg chg="add del mod">
          <ac:chgData name="SOFÍA GONZÁLEZ CORREA" userId="032704dc-7279-4b80-a452-9867886fa0c9" providerId="ADAL" clId="{F176C9A9-10E9-412F-9679-C32D0A1D6592}" dt="2022-02-02T11:16:12.521" v="2550" actId="478"/>
          <ac:spMkLst>
            <pc:docMk/>
            <pc:sldMk cId="1471380312" sldId="557"/>
            <ac:spMk id="76" creationId="{94B46E42-F2FE-47D5-9793-F2EB0BA4A3E8}"/>
          </ac:spMkLst>
        </pc:spChg>
        <pc:spChg chg="add mod">
          <ac:chgData name="SOFÍA GONZÁLEZ CORREA" userId="032704dc-7279-4b80-a452-9867886fa0c9" providerId="ADAL" clId="{F176C9A9-10E9-412F-9679-C32D0A1D6592}" dt="2022-02-16T08:41:01.609" v="8759"/>
          <ac:spMkLst>
            <pc:docMk/>
            <pc:sldMk cId="1471380312" sldId="557"/>
            <ac:spMk id="76" creationId="{A14E11D4-FF67-485B-A1FB-503B777108F4}"/>
          </ac:spMkLst>
        </pc:spChg>
        <pc:spChg chg="add del mod">
          <ac:chgData name="SOFÍA GONZÁLEZ CORREA" userId="032704dc-7279-4b80-a452-9867886fa0c9" providerId="ADAL" clId="{F176C9A9-10E9-412F-9679-C32D0A1D6592}" dt="2022-02-16T08:40:52.774" v="8757" actId="478"/>
          <ac:spMkLst>
            <pc:docMk/>
            <pc:sldMk cId="1471380312" sldId="557"/>
            <ac:spMk id="77" creationId="{B33FB660-D849-4662-984E-853CAC8B57BF}"/>
          </ac:spMkLst>
        </pc:spChg>
        <pc:spChg chg="del">
          <ac:chgData name="SOFÍA GONZÁLEZ CORREA" userId="032704dc-7279-4b80-a452-9867886fa0c9" providerId="ADAL" clId="{F176C9A9-10E9-412F-9679-C32D0A1D6592}" dt="2022-02-02T11:08:26.322" v="2410" actId="478"/>
          <ac:spMkLst>
            <pc:docMk/>
            <pc:sldMk cId="1471380312" sldId="557"/>
            <ac:spMk id="78" creationId="{5A7946D0-F157-4E83-98B7-2CE4CDE3461D}"/>
          </ac:spMkLst>
        </pc:spChg>
        <pc:spChg chg="add mod">
          <ac:chgData name="SOFÍA GONZÁLEZ CORREA" userId="032704dc-7279-4b80-a452-9867886fa0c9" providerId="ADAL" clId="{F176C9A9-10E9-412F-9679-C32D0A1D6592}" dt="2022-02-16T08:41:01.609" v="8759"/>
          <ac:spMkLst>
            <pc:docMk/>
            <pc:sldMk cId="1471380312" sldId="557"/>
            <ac:spMk id="78" creationId="{E5640A00-E563-43D9-9B55-E58891C471A6}"/>
          </ac:spMkLst>
        </pc:spChg>
        <pc:spChg chg="del">
          <ac:chgData name="SOFÍA GONZÁLEZ CORREA" userId="032704dc-7279-4b80-a452-9867886fa0c9" providerId="ADAL" clId="{F176C9A9-10E9-412F-9679-C32D0A1D6592}" dt="2022-02-02T11:08:44.491" v="2417" actId="478"/>
          <ac:spMkLst>
            <pc:docMk/>
            <pc:sldMk cId="1471380312" sldId="557"/>
            <ac:spMk id="79" creationId="{20EC5B48-5B6A-4962-8208-FEC54038D2C4}"/>
          </ac:spMkLst>
        </pc:spChg>
        <pc:spChg chg="add mod">
          <ac:chgData name="SOFÍA GONZÁLEZ CORREA" userId="032704dc-7279-4b80-a452-9867886fa0c9" providerId="ADAL" clId="{F176C9A9-10E9-412F-9679-C32D0A1D6592}" dt="2022-02-16T08:41:01.609" v="8759"/>
          <ac:spMkLst>
            <pc:docMk/>
            <pc:sldMk cId="1471380312" sldId="557"/>
            <ac:spMk id="79" creationId="{B46A0108-4305-47E0-A26D-84498CBCE4C8}"/>
          </ac:spMkLst>
        </pc:spChg>
        <pc:spChg chg="del">
          <ac:chgData name="SOFÍA GONZÁLEZ CORREA" userId="032704dc-7279-4b80-a452-9867886fa0c9" providerId="ADAL" clId="{F176C9A9-10E9-412F-9679-C32D0A1D6592}" dt="2022-02-02T11:08:42.990" v="2416" actId="478"/>
          <ac:spMkLst>
            <pc:docMk/>
            <pc:sldMk cId="1471380312" sldId="557"/>
            <ac:spMk id="80" creationId="{D2A06873-CCDC-460E-BB3B-971E938AC349}"/>
          </ac:spMkLst>
        </pc:spChg>
        <pc:spChg chg="add mod">
          <ac:chgData name="SOFÍA GONZÁLEZ CORREA" userId="032704dc-7279-4b80-a452-9867886fa0c9" providerId="ADAL" clId="{F176C9A9-10E9-412F-9679-C32D0A1D6592}" dt="2022-02-16T08:41:01.609" v="8759"/>
          <ac:spMkLst>
            <pc:docMk/>
            <pc:sldMk cId="1471380312" sldId="557"/>
            <ac:spMk id="80" creationId="{EDD01BFB-C4E0-480D-AB2F-17432DCEA0F2}"/>
          </ac:spMkLst>
        </pc:spChg>
        <pc:spChg chg="add mod">
          <ac:chgData name="SOFÍA GONZÁLEZ CORREA" userId="032704dc-7279-4b80-a452-9867886fa0c9" providerId="ADAL" clId="{F176C9A9-10E9-412F-9679-C32D0A1D6592}" dt="2022-02-22T14:42:14.127" v="10006" actId="20577"/>
          <ac:spMkLst>
            <pc:docMk/>
            <pc:sldMk cId="1471380312" sldId="557"/>
            <ac:spMk id="81" creationId="{E4741305-993E-4D57-8FC9-1561104D9723}"/>
          </ac:spMkLst>
        </pc:spChg>
        <pc:spChg chg="add del mod">
          <ac:chgData name="SOFÍA GONZÁLEZ CORREA" userId="032704dc-7279-4b80-a452-9867886fa0c9" providerId="ADAL" clId="{F176C9A9-10E9-412F-9679-C32D0A1D6592}" dt="2022-02-16T08:40:52.774" v="8757" actId="478"/>
          <ac:spMkLst>
            <pc:docMk/>
            <pc:sldMk cId="1471380312" sldId="557"/>
            <ac:spMk id="82" creationId="{672FDD2B-915E-4317-A38D-5D9E13BA9A2B}"/>
          </ac:spMkLst>
        </pc:spChg>
        <pc:spChg chg="add del mod">
          <ac:chgData name="SOFÍA GONZÁLEZ CORREA" userId="032704dc-7279-4b80-a452-9867886fa0c9" providerId="ADAL" clId="{F176C9A9-10E9-412F-9679-C32D0A1D6592}" dt="2022-02-16T08:40:54.200" v="8758" actId="478"/>
          <ac:spMkLst>
            <pc:docMk/>
            <pc:sldMk cId="1471380312" sldId="557"/>
            <ac:spMk id="83" creationId="{FBC201DA-C474-42C6-800D-9AB83424F88D}"/>
          </ac:spMkLst>
        </pc:spChg>
        <pc:spChg chg="del">
          <ac:chgData name="SOFÍA GONZÁLEZ CORREA" userId="032704dc-7279-4b80-a452-9867886fa0c9" providerId="ADAL" clId="{F176C9A9-10E9-412F-9679-C32D0A1D6592}" dt="2022-02-02T11:08:39.751" v="2415" actId="478"/>
          <ac:spMkLst>
            <pc:docMk/>
            <pc:sldMk cId="1471380312" sldId="557"/>
            <ac:spMk id="84" creationId="{DA966C0B-DA67-4C95-89AA-8CDFFA63BC31}"/>
          </ac:spMkLst>
        </pc:spChg>
        <pc:spChg chg="add mod">
          <ac:chgData name="SOFÍA GONZÁLEZ CORREA" userId="032704dc-7279-4b80-a452-9867886fa0c9" providerId="ADAL" clId="{F176C9A9-10E9-412F-9679-C32D0A1D6592}" dt="2022-02-16T08:41:01.609" v="8759"/>
          <ac:spMkLst>
            <pc:docMk/>
            <pc:sldMk cId="1471380312" sldId="557"/>
            <ac:spMk id="84" creationId="{FD925708-670D-4718-93D5-D90EF1007F65}"/>
          </ac:spMkLst>
        </pc:spChg>
        <pc:spChg chg="add mod">
          <ac:chgData name="SOFÍA GONZÁLEZ CORREA" userId="032704dc-7279-4b80-a452-9867886fa0c9" providerId="ADAL" clId="{F176C9A9-10E9-412F-9679-C32D0A1D6592}" dt="2022-02-16T08:41:01.609" v="8759"/>
          <ac:spMkLst>
            <pc:docMk/>
            <pc:sldMk cId="1471380312" sldId="557"/>
            <ac:spMk id="86" creationId="{3944CC1C-A143-4777-9B1E-2A6AFF4997AE}"/>
          </ac:spMkLst>
        </pc:spChg>
        <pc:spChg chg="add mod">
          <ac:chgData name="SOFÍA GONZÁLEZ CORREA" userId="032704dc-7279-4b80-a452-9867886fa0c9" providerId="ADAL" clId="{F176C9A9-10E9-412F-9679-C32D0A1D6592}" dt="2022-02-22T18:20:52.505" v="13303" actId="1038"/>
          <ac:spMkLst>
            <pc:docMk/>
            <pc:sldMk cId="1471380312" sldId="557"/>
            <ac:spMk id="87" creationId="{3999400D-BC33-4211-8349-86253F613291}"/>
          </ac:spMkLst>
        </pc:spChg>
        <pc:spChg chg="del mod">
          <ac:chgData name="SOFÍA GONZÁLEZ CORREA" userId="032704dc-7279-4b80-a452-9867886fa0c9" providerId="ADAL" clId="{F176C9A9-10E9-412F-9679-C32D0A1D6592}" dt="2022-02-02T11:09:42.769" v="2430" actId="478"/>
          <ac:spMkLst>
            <pc:docMk/>
            <pc:sldMk cId="1471380312" sldId="557"/>
            <ac:spMk id="87" creationId="{96D0DA66-F5A3-4AD0-A26A-FD37D5DCFC9C}"/>
          </ac:spMkLst>
        </pc:spChg>
        <pc:spChg chg="del mod">
          <ac:chgData name="SOFÍA GONZÁLEZ CORREA" userId="032704dc-7279-4b80-a452-9867886fa0c9" providerId="ADAL" clId="{F176C9A9-10E9-412F-9679-C32D0A1D6592}" dt="2022-02-02T11:09:44.313" v="2431" actId="478"/>
          <ac:spMkLst>
            <pc:docMk/>
            <pc:sldMk cId="1471380312" sldId="557"/>
            <ac:spMk id="89" creationId="{51AAC8AD-D432-4408-9532-170B1513115A}"/>
          </ac:spMkLst>
        </pc:spChg>
        <pc:spChg chg="add mod">
          <ac:chgData name="SOFÍA GONZÁLEZ CORREA" userId="032704dc-7279-4b80-a452-9867886fa0c9" providerId="ADAL" clId="{F176C9A9-10E9-412F-9679-C32D0A1D6592}" dt="2022-02-16T08:41:01.609" v="8759"/>
          <ac:spMkLst>
            <pc:docMk/>
            <pc:sldMk cId="1471380312" sldId="557"/>
            <ac:spMk id="89" creationId="{6FE59969-3592-4279-8C0A-3BB9902DEB1A}"/>
          </ac:spMkLst>
        </pc:spChg>
        <pc:spChg chg="add mod">
          <ac:chgData name="SOFÍA GONZÁLEZ CORREA" userId="032704dc-7279-4b80-a452-9867886fa0c9" providerId="ADAL" clId="{F176C9A9-10E9-412F-9679-C32D0A1D6592}" dt="2022-02-16T08:41:01.609" v="8759"/>
          <ac:spMkLst>
            <pc:docMk/>
            <pc:sldMk cId="1471380312" sldId="557"/>
            <ac:spMk id="91" creationId="{119B6877-CD6D-45B7-8648-163BF52A389D}"/>
          </ac:spMkLst>
        </pc:spChg>
        <pc:spChg chg="add mod">
          <ac:chgData name="SOFÍA GONZÁLEZ CORREA" userId="032704dc-7279-4b80-a452-9867886fa0c9" providerId="ADAL" clId="{F176C9A9-10E9-412F-9679-C32D0A1D6592}" dt="2022-02-23T08:57:31.803" v="14256" actId="1038"/>
          <ac:spMkLst>
            <pc:docMk/>
            <pc:sldMk cId="1471380312" sldId="557"/>
            <ac:spMk id="96" creationId="{326413B6-90ED-485A-8EC1-B6199720960E}"/>
          </ac:spMkLst>
        </pc:spChg>
        <pc:spChg chg="add mod">
          <ac:chgData name="SOFÍA GONZÁLEZ CORREA" userId="032704dc-7279-4b80-a452-9867886fa0c9" providerId="ADAL" clId="{F176C9A9-10E9-412F-9679-C32D0A1D6592}" dt="2022-02-23T08:57:31.803" v="14256" actId="1038"/>
          <ac:spMkLst>
            <pc:docMk/>
            <pc:sldMk cId="1471380312" sldId="557"/>
            <ac:spMk id="101" creationId="{AF740122-31E7-4B05-9756-FCF01EF77672}"/>
          </ac:spMkLst>
        </pc:spChg>
        <pc:spChg chg="add mod">
          <ac:chgData name="SOFÍA GONZÁLEZ CORREA" userId="032704dc-7279-4b80-a452-9867886fa0c9" providerId="ADAL" clId="{F176C9A9-10E9-412F-9679-C32D0A1D6592}" dt="2022-02-23T08:57:31.803" v="14256" actId="1038"/>
          <ac:spMkLst>
            <pc:docMk/>
            <pc:sldMk cId="1471380312" sldId="557"/>
            <ac:spMk id="102" creationId="{BD0BA46E-4398-471F-A82C-AC7415AB76C0}"/>
          </ac:spMkLst>
        </pc:spChg>
        <pc:picChg chg="del mod ord">
          <ac:chgData name="SOFÍA GONZÁLEZ CORREA" userId="032704dc-7279-4b80-a452-9867886fa0c9" providerId="ADAL" clId="{F176C9A9-10E9-412F-9679-C32D0A1D6592}" dt="2022-02-02T11:10:46.353" v="2446" actId="478"/>
          <ac:picMkLst>
            <pc:docMk/>
            <pc:sldMk cId="1471380312" sldId="557"/>
            <ac:picMk id="11" creationId="{224B1A46-8F7F-4B98-94E8-EFEA438611F3}"/>
          </ac:picMkLst>
        </pc:picChg>
        <pc:picChg chg="add del mod ord">
          <ac:chgData name="SOFÍA GONZÁLEZ CORREA" userId="032704dc-7279-4b80-a452-9867886fa0c9" providerId="ADAL" clId="{F176C9A9-10E9-412F-9679-C32D0A1D6592}" dt="2022-02-23T09:03:02.933" v="14351" actId="478"/>
          <ac:picMkLst>
            <pc:docMk/>
            <pc:sldMk cId="1471380312" sldId="557"/>
            <ac:picMk id="40" creationId="{68F410FA-3BF7-46BA-B31B-511F0806B822}"/>
          </ac:picMkLst>
        </pc:picChg>
        <pc:picChg chg="add mod">
          <ac:chgData name="SOFÍA GONZÁLEZ CORREA" userId="032704dc-7279-4b80-a452-9867886fa0c9" providerId="ADAL" clId="{F176C9A9-10E9-412F-9679-C32D0A1D6592}" dt="2022-02-23T08:57:31.803" v="14256" actId="1038"/>
          <ac:picMkLst>
            <pc:docMk/>
            <pc:sldMk cId="1471380312" sldId="557"/>
            <ac:picMk id="61" creationId="{D60C8EF5-C168-446B-BBF6-702776D5D260}"/>
          </ac:picMkLst>
        </pc:picChg>
        <pc:picChg chg="add del mod">
          <ac:chgData name="SOFÍA GONZÁLEZ CORREA" userId="032704dc-7279-4b80-a452-9867886fa0c9" providerId="ADAL" clId="{F176C9A9-10E9-412F-9679-C32D0A1D6592}" dt="2022-02-02T16:42:05.100" v="3409" actId="21"/>
          <ac:picMkLst>
            <pc:docMk/>
            <pc:sldMk cId="1471380312" sldId="557"/>
            <ac:picMk id="75" creationId="{E09101CC-EB8D-41FF-9788-18FDF7E7D298}"/>
          </ac:picMkLst>
        </pc:picChg>
        <pc:picChg chg="add mod ord">
          <ac:chgData name="SOFÍA GONZÁLEZ CORREA" userId="032704dc-7279-4b80-a452-9867886fa0c9" providerId="ADAL" clId="{F176C9A9-10E9-412F-9679-C32D0A1D6592}" dt="2022-02-23T09:02:53.700" v="14350" actId="167"/>
          <ac:picMkLst>
            <pc:docMk/>
            <pc:sldMk cId="1471380312" sldId="557"/>
            <ac:picMk id="109" creationId="{4BFC5EDA-2594-415B-8211-3850EEE1AC2F}"/>
          </ac:picMkLst>
        </pc:picChg>
        <pc:cxnChg chg="del mod">
          <ac:chgData name="SOFÍA GONZÁLEZ CORREA" userId="032704dc-7279-4b80-a452-9867886fa0c9" providerId="ADAL" clId="{F176C9A9-10E9-412F-9679-C32D0A1D6592}" dt="2022-02-23T09:01:32.368" v="14322" actId="478"/>
          <ac:cxnSpMkLst>
            <pc:docMk/>
            <pc:sldMk cId="1471380312" sldId="557"/>
            <ac:cxnSpMk id="19" creationId="{A7D6EB04-FF6B-48E5-B50A-5232881FACC7}"/>
          </ac:cxnSpMkLst>
        </pc:cxnChg>
        <pc:cxnChg chg="del mod">
          <ac:chgData name="SOFÍA GONZÁLEZ CORREA" userId="032704dc-7279-4b80-a452-9867886fa0c9" providerId="ADAL" clId="{F176C9A9-10E9-412F-9679-C32D0A1D6592}" dt="2022-02-23T09:01:32.668" v="14323" actId="478"/>
          <ac:cxnSpMkLst>
            <pc:docMk/>
            <pc:sldMk cId="1471380312" sldId="557"/>
            <ac:cxnSpMk id="20" creationId="{99AFD4D5-3342-4CEC-A06F-EE9C523492A8}"/>
          </ac:cxnSpMkLst>
        </pc:cxnChg>
        <pc:cxnChg chg="del mod">
          <ac:chgData name="SOFÍA GONZÁLEZ CORREA" userId="032704dc-7279-4b80-a452-9867886fa0c9" providerId="ADAL" clId="{F176C9A9-10E9-412F-9679-C32D0A1D6592}" dt="2022-02-23T09:01:33.066" v="14324" actId="478"/>
          <ac:cxnSpMkLst>
            <pc:docMk/>
            <pc:sldMk cId="1471380312" sldId="557"/>
            <ac:cxnSpMk id="21" creationId="{1AFA67E6-3D55-455D-9106-025E586074DD}"/>
          </ac:cxnSpMkLst>
        </pc:cxnChg>
        <pc:cxnChg chg="del mod">
          <ac:chgData name="SOFÍA GONZÁLEZ CORREA" userId="032704dc-7279-4b80-a452-9867886fa0c9" providerId="ADAL" clId="{F176C9A9-10E9-412F-9679-C32D0A1D6592}" dt="2022-02-23T09:01:34.203" v="14325" actId="478"/>
          <ac:cxnSpMkLst>
            <pc:docMk/>
            <pc:sldMk cId="1471380312" sldId="557"/>
            <ac:cxnSpMk id="22" creationId="{552B2FBA-338A-4F43-ADB7-2A80EB5E7678}"/>
          </ac:cxnSpMkLst>
        </pc:cxnChg>
        <pc:cxnChg chg="del mod">
          <ac:chgData name="SOFÍA GONZÁLEZ CORREA" userId="032704dc-7279-4b80-a452-9867886fa0c9" providerId="ADAL" clId="{F176C9A9-10E9-412F-9679-C32D0A1D6592}" dt="2022-02-02T11:12:34.797" v="2476" actId="478"/>
          <ac:cxnSpMkLst>
            <pc:docMk/>
            <pc:sldMk cId="1471380312" sldId="557"/>
            <ac:cxnSpMk id="24" creationId="{D79A76E6-9D7B-485E-BCF2-BDC06F03B8DA}"/>
          </ac:cxnSpMkLst>
        </pc:cxnChg>
        <pc:cxnChg chg="del mod">
          <ac:chgData name="SOFÍA GONZÁLEZ CORREA" userId="032704dc-7279-4b80-a452-9867886fa0c9" providerId="ADAL" clId="{F176C9A9-10E9-412F-9679-C32D0A1D6592}" dt="2022-02-02T11:12:34.797" v="2476" actId="478"/>
          <ac:cxnSpMkLst>
            <pc:docMk/>
            <pc:sldMk cId="1471380312" sldId="557"/>
            <ac:cxnSpMk id="25" creationId="{39AA1543-E63A-458F-B320-DC2E78A8BDCB}"/>
          </ac:cxnSpMkLst>
        </pc:cxnChg>
        <pc:cxnChg chg="del mod">
          <ac:chgData name="SOFÍA GONZÁLEZ CORREA" userId="032704dc-7279-4b80-a452-9867886fa0c9" providerId="ADAL" clId="{F176C9A9-10E9-412F-9679-C32D0A1D6592}" dt="2022-02-02T11:12:34.797" v="2476" actId="478"/>
          <ac:cxnSpMkLst>
            <pc:docMk/>
            <pc:sldMk cId="1471380312" sldId="557"/>
            <ac:cxnSpMk id="26" creationId="{7D4251E9-045A-4CFF-8F0D-2B3CB5EF78FD}"/>
          </ac:cxnSpMkLst>
        </pc:cxnChg>
        <pc:cxnChg chg="del mod">
          <ac:chgData name="SOFÍA GONZÁLEZ CORREA" userId="032704dc-7279-4b80-a452-9867886fa0c9" providerId="ADAL" clId="{F176C9A9-10E9-412F-9679-C32D0A1D6592}" dt="2022-02-02T11:12:34.797" v="2476" actId="478"/>
          <ac:cxnSpMkLst>
            <pc:docMk/>
            <pc:sldMk cId="1471380312" sldId="557"/>
            <ac:cxnSpMk id="27" creationId="{85790D17-FAEF-46FF-8081-0DB060A02488}"/>
          </ac:cxnSpMkLst>
        </pc:cxnChg>
        <pc:cxnChg chg="del mod">
          <ac:chgData name="SOFÍA GONZÁLEZ CORREA" userId="032704dc-7279-4b80-a452-9867886fa0c9" providerId="ADAL" clId="{F176C9A9-10E9-412F-9679-C32D0A1D6592}" dt="2022-02-23T09:03:10.135" v="14358" actId="478"/>
          <ac:cxnSpMkLst>
            <pc:docMk/>
            <pc:sldMk cId="1471380312" sldId="557"/>
            <ac:cxnSpMk id="46" creationId="{3EEB850C-4AEC-47EB-B0BA-9B0FCDB28E07}"/>
          </ac:cxnSpMkLst>
        </pc:cxnChg>
        <pc:cxnChg chg="add del mod">
          <ac:chgData name="SOFÍA GONZÁLEZ CORREA" userId="032704dc-7279-4b80-a452-9867886fa0c9" providerId="ADAL" clId="{F176C9A9-10E9-412F-9679-C32D0A1D6592}" dt="2022-02-16T08:40:52.774" v="8757" actId="478"/>
          <ac:cxnSpMkLst>
            <pc:docMk/>
            <pc:sldMk cId="1471380312" sldId="557"/>
            <ac:cxnSpMk id="47" creationId="{CBBD2261-5B7A-4045-88A9-017FF774ADDB}"/>
          </ac:cxnSpMkLst>
        </pc:cxnChg>
        <pc:cxnChg chg="add del mod">
          <ac:chgData name="SOFÍA GONZÁLEZ CORREA" userId="032704dc-7279-4b80-a452-9867886fa0c9" providerId="ADAL" clId="{F176C9A9-10E9-412F-9679-C32D0A1D6592}" dt="2022-02-16T08:40:52.774" v="8757" actId="478"/>
          <ac:cxnSpMkLst>
            <pc:docMk/>
            <pc:sldMk cId="1471380312" sldId="557"/>
            <ac:cxnSpMk id="48" creationId="{08746F70-ED00-4E45-A04F-F19804CF4A35}"/>
          </ac:cxnSpMkLst>
        </pc:cxnChg>
        <pc:cxnChg chg="del mod">
          <ac:chgData name="SOFÍA GONZÁLEZ CORREA" userId="032704dc-7279-4b80-a452-9867886fa0c9" providerId="ADAL" clId="{F176C9A9-10E9-412F-9679-C32D0A1D6592}" dt="2022-02-23T09:03:09.619" v="14357" actId="478"/>
          <ac:cxnSpMkLst>
            <pc:docMk/>
            <pc:sldMk cId="1471380312" sldId="557"/>
            <ac:cxnSpMk id="49" creationId="{E1B164F7-40A9-423A-A082-1F0AC5CE3B60}"/>
          </ac:cxnSpMkLst>
        </pc:cxnChg>
        <pc:cxnChg chg="add del mod">
          <ac:chgData name="SOFÍA GONZÁLEZ CORREA" userId="032704dc-7279-4b80-a452-9867886fa0c9" providerId="ADAL" clId="{F176C9A9-10E9-412F-9679-C32D0A1D6592}" dt="2022-02-16T08:40:52.774" v="8757" actId="478"/>
          <ac:cxnSpMkLst>
            <pc:docMk/>
            <pc:sldMk cId="1471380312" sldId="557"/>
            <ac:cxnSpMk id="50" creationId="{9BCDC9C6-3377-472D-B40A-6ADB4E03CABA}"/>
          </ac:cxnSpMkLst>
        </pc:cxnChg>
        <pc:cxnChg chg="del mod">
          <ac:chgData name="SOFÍA GONZÁLEZ CORREA" userId="032704dc-7279-4b80-a452-9867886fa0c9" providerId="ADAL" clId="{F176C9A9-10E9-412F-9679-C32D0A1D6592}" dt="2022-02-23T09:03:08.427" v="14355" actId="478"/>
          <ac:cxnSpMkLst>
            <pc:docMk/>
            <pc:sldMk cId="1471380312" sldId="557"/>
            <ac:cxnSpMk id="52" creationId="{3C0A4E4B-A2DF-4957-AAF8-B5845DF32C8F}"/>
          </ac:cxnSpMkLst>
        </pc:cxnChg>
        <pc:cxnChg chg="del mod">
          <ac:chgData name="SOFÍA GONZÁLEZ CORREA" userId="032704dc-7279-4b80-a452-9867886fa0c9" providerId="ADAL" clId="{F176C9A9-10E9-412F-9679-C32D0A1D6592}" dt="2022-02-23T09:03:09.187" v="14356" actId="478"/>
          <ac:cxnSpMkLst>
            <pc:docMk/>
            <pc:sldMk cId="1471380312" sldId="557"/>
            <ac:cxnSpMk id="53" creationId="{500D763A-468E-4C88-8C66-2A45BD57309E}"/>
          </ac:cxnSpMkLst>
        </pc:cxnChg>
        <pc:cxnChg chg="add mod">
          <ac:chgData name="SOFÍA GONZÁLEZ CORREA" userId="032704dc-7279-4b80-a452-9867886fa0c9" providerId="ADAL" clId="{F176C9A9-10E9-412F-9679-C32D0A1D6592}" dt="2022-02-23T08:52:37.837" v="14168" actId="1076"/>
          <ac:cxnSpMkLst>
            <pc:docMk/>
            <pc:sldMk cId="1471380312" sldId="557"/>
            <ac:cxnSpMk id="55" creationId="{443958BB-EC3D-4F4E-A4E4-2D7597AAE53E}"/>
          </ac:cxnSpMkLst>
        </pc:cxnChg>
        <pc:cxnChg chg="add mod">
          <ac:chgData name="SOFÍA GONZÁLEZ CORREA" userId="032704dc-7279-4b80-a452-9867886fa0c9" providerId="ADAL" clId="{F176C9A9-10E9-412F-9679-C32D0A1D6592}" dt="2022-02-23T08:52:37.837" v="14168" actId="1076"/>
          <ac:cxnSpMkLst>
            <pc:docMk/>
            <pc:sldMk cId="1471380312" sldId="557"/>
            <ac:cxnSpMk id="57" creationId="{D25A677F-2F26-4D18-884C-565B2B47A7AD}"/>
          </ac:cxnSpMkLst>
        </pc:cxnChg>
        <pc:cxnChg chg="add mod">
          <ac:chgData name="SOFÍA GONZÁLEZ CORREA" userId="032704dc-7279-4b80-a452-9867886fa0c9" providerId="ADAL" clId="{F176C9A9-10E9-412F-9679-C32D0A1D6592}" dt="2022-02-23T08:52:37.837" v="14168" actId="1076"/>
          <ac:cxnSpMkLst>
            <pc:docMk/>
            <pc:sldMk cId="1471380312" sldId="557"/>
            <ac:cxnSpMk id="58" creationId="{C2AEF2F4-A243-4791-B6D6-536A5DD4F9CD}"/>
          </ac:cxnSpMkLst>
        </pc:cxnChg>
        <pc:cxnChg chg="add mod">
          <ac:chgData name="SOFÍA GONZÁLEZ CORREA" userId="032704dc-7279-4b80-a452-9867886fa0c9" providerId="ADAL" clId="{F176C9A9-10E9-412F-9679-C32D0A1D6592}" dt="2022-02-23T08:52:37.837" v="14168" actId="1076"/>
          <ac:cxnSpMkLst>
            <pc:docMk/>
            <pc:sldMk cId="1471380312" sldId="557"/>
            <ac:cxnSpMk id="59" creationId="{00D77BE2-9A13-40FD-9FC0-5BA99429F007}"/>
          </ac:cxnSpMkLst>
        </pc:cxnChg>
        <pc:cxnChg chg="add del mod">
          <ac:chgData name="SOFÍA GONZÁLEZ CORREA" userId="032704dc-7279-4b80-a452-9867886fa0c9" providerId="ADAL" clId="{F176C9A9-10E9-412F-9679-C32D0A1D6592}" dt="2022-02-23T08:53:13.691" v="14175" actId="478"/>
          <ac:cxnSpMkLst>
            <pc:docMk/>
            <pc:sldMk cId="1471380312" sldId="557"/>
            <ac:cxnSpMk id="62" creationId="{A09D4027-5AAD-4519-8D3E-1EF3DC5EE1CD}"/>
          </ac:cxnSpMkLst>
        </pc:cxnChg>
        <pc:cxnChg chg="add mod">
          <ac:chgData name="SOFÍA GONZÁLEZ CORREA" userId="032704dc-7279-4b80-a452-9867886fa0c9" providerId="ADAL" clId="{F176C9A9-10E9-412F-9679-C32D0A1D6592}" dt="2022-02-16T08:41:01.609" v="8759"/>
          <ac:cxnSpMkLst>
            <pc:docMk/>
            <pc:sldMk cId="1471380312" sldId="557"/>
            <ac:cxnSpMk id="67" creationId="{CCC2BDC7-4AE1-49F6-98EC-96FF94E2E06F}"/>
          </ac:cxnSpMkLst>
        </pc:cxnChg>
        <pc:cxnChg chg="add mod">
          <ac:chgData name="SOFÍA GONZÁLEZ CORREA" userId="032704dc-7279-4b80-a452-9867886fa0c9" providerId="ADAL" clId="{F176C9A9-10E9-412F-9679-C32D0A1D6592}" dt="2022-02-16T08:41:01.609" v="8759"/>
          <ac:cxnSpMkLst>
            <pc:docMk/>
            <pc:sldMk cId="1471380312" sldId="557"/>
            <ac:cxnSpMk id="68" creationId="{A4281EC1-37FA-4BBE-A5F4-23F092655D7F}"/>
          </ac:cxnSpMkLst>
        </pc:cxnChg>
        <pc:cxnChg chg="add mod">
          <ac:chgData name="SOFÍA GONZÁLEZ CORREA" userId="032704dc-7279-4b80-a452-9867886fa0c9" providerId="ADAL" clId="{F176C9A9-10E9-412F-9679-C32D0A1D6592}" dt="2022-02-16T08:41:01.609" v="8759"/>
          <ac:cxnSpMkLst>
            <pc:docMk/>
            <pc:sldMk cId="1471380312" sldId="557"/>
            <ac:cxnSpMk id="69" creationId="{18363DBA-936D-4D60-96D2-B41FECAFC93F}"/>
          </ac:cxnSpMkLst>
        </pc:cxnChg>
        <pc:cxnChg chg="del">
          <ac:chgData name="SOFÍA GONZÁLEZ CORREA" userId="032704dc-7279-4b80-a452-9867886fa0c9" providerId="ADAL" clId="{F176C9A9-10E9-412F-9679-C32D0A1D6592}" dt="2022-02-02T11:08:31.459" v="2413" actId="478"/>
          <ac:cxnSpMkLst>
            <pc:docMk/>
            <pc:sldMk cId="1471380312" sldId="557"/>
            <ac:cxnSpMk id="70" creationId="{FC8D4F4D-37FB-426A-AA83-41C137FEAB5C}"/>
          </ac:cxnSpMkLst>
        </pc:cxnChg>
        <pc:cxnChg chg="del">
          <ac:chgData name="SOFÍA GONZÁLEZ CORREA" userId="032704dc-7279-4b80-a452-9867886fa0c9" providerId="ADAL" clId="{F176C9A9-10E9-412F-9679-C32D0A1D6592}" dt="2022-02-02T11:08:34.451" v="2414" actId="478"/>
          <ac:cxnSpMkLst>
            <pc:docMk/>
            <pc:sldMk cId="1471380312" sldId="557"/>
            <ac:cxnSpMk id="71" creationId="{7EA0A7E0-BABC-4F03-8C16-1A4D1DDFA586}"/>
          </ac:cxnSpMkLst>
        </pc:cxnChg>
        <pc:cxnChg chg="del">
          <ac:chgData name="SOFÍA GONZÁLEZ CORREA" userId="032704dc-7279-4b80-a452-9867886fa0c9" providerId="ADAL" clId="{F176C9A9-10E9-412F-9679-C32D0A1D6592}" dt="2022-02-02T11:08:25.097" v="2409" actId="478"/>
          <ac:cxnSpMkLst>
            <pc:docMk/>
            <pc:sldMk cId="1471380312" sldId="557"/>
            <ac:cxnSpMk id="74" creationId="{D995DC8B-8FC7-491B-BF24-2AB279B49E57}"/>
          </ac:cxnSpMkLst>
        </pc:cxnChg>
        <pc:cxnChg chg="add del mod">
          <ac:chgData name="SOFÍA GONZÁLEZ CORREA" userId="032704dc-7279-4b80-a452-9867886fa0c9" providerId="ADAL" clId="{F176C9A9-10E9-412F-9679-C32D0A1D6592}" dt="2022-02-23T08:53:13.284" v="14174" actId="478"/>
          <ac:cxnSpMkLst>
            <pc:docMk/>
            <pc:sldMk cId="1471380312" sldId="557"/>
            <ac:cxnSpMk id="77" creationId="{C512AEAB-3CA6-4A18-997F-5C97D4D2E872}"/>
          </ac:cxnSpMkLst>
        </pc:cxnChg>
        <pc:cxnChg chg="del mod">
          <ac:chgData name="SOFÍA GONZÁLEZ CORREA" userId="032704dc-7279-4b80-a452-9867886fa0c9" providerId="ADAL" clId="{F176C9A9-10E9-412F-9679-C32D0A1D6592}" dt="2022-02-02T11:09:56.617" v="2434" actId="478"/>
          <ac:cxnSpMkLst>
            <pc:docMk/>
            <pc:sldMk cId="1471380312" sldId="557"/>
            <ac:cxnSpMk id="81" creationId="{09369DB0-90B8-4E8F-8393-F88BA0D1AA45}"/>
          </ac:cxnSpMkLst>
        </pc:cxnChg>
        <pc:cxnChg chg="add del mod">
          <ac:chgData name="SOFÍA GONZÁLEZ CORREA" userId="032704dc-7279-4b80-a452-9867886fa0c9" providerId="ADAL" clId="{F176C9A9-10E9-412F-9679-C32D0A1D6592}" dt="2022-02-23T08:53:12.668" v="14173" actId="478"/>
          <ac:cxnSpMkLst>
            <pc:docMk/>
            <pc:sldMk cId="1471380312" sldId="557"/>
            <ac:cxnSpMk id="82" creationId="{3241A1D3-7DAA-444C-81BC-A8F33FEB578B}"/>
          </ac:cxnSpMkLst>
        </pc:cxnChg>
        <pc:cxnChg chg="add del mod">
          <ac:chgData name="SOFÍA GONZÁLEZ CORREA" userId="032704dc-7279-4b80-a452-9867886fa0c9" providerId="ADAL" clId="{F176C9A9-10E9-412F-9679-C32D0A1D6592}" dt="2022-02-23T08:53:09.538" v="14172" actId="478"/>
          <ac:cxnSpMkLst>
            <pc:docMk/>
            <pc:sldMk cId="1471380312" sldId="557"/>
            <ac:cxnSpMk id="83" creationId="{33501C27-FB29-4C9A-9E05-5D25310B4E82}"/>
          </ac:cxnSpMkLst>
        </pc:cxnChg>
        <pc:cxnChg chg="del mod">
          <ac:chgData name="SOFÍA GONZÁLEZ CORREA" userId="032704dc-7279-4b80-a452-9867886fa0c9" providerId="ADAL" clId="{F176C9A9-10E9-412F-9679-C32D0A1D6592}" dt="2022-02-23T09:01:36.243" v="14327" actId="478"/>
          <ac:cxnSpMkLst>
            <pc:docMk/>
            <pc:sldMk cId="1471380312" sldId="557"/>
            <ac:cxnSpMk id="85" creationId="{BDE00673-B0AD-446D-9115-862678CA417D}"/>
          </ac:cxnSpMkLst>
        </pc:cxnChg>
        <pc:cxnChg chg="del mod">
          <ac:chgData name="SOFÍA GONZÁLEZ CORREA" userId="032704dc-7279-4b80-a452-9867886fa0c9" providerId="ADAL" clId="{F176C9A9-10E9-412F-9679-C32D0A1D6592}" dt="2022-02-23T09:01:36.756" v="14328" actId="478"/>
          <ac:cxnSpMkLst>
            <pc:docMk/>
            <pc:sldMk cId="1471380312" sldId="557"/>
            <ac:cxnSpMk id="88" creationId="{28DC7E06-3B0A-4342-9E84-2C5EB547819A}"/>
          </ac:cxnSpMkLst>
        </pc:cxnChg>
        <pc:cxnChg chg="add mod">
          <ac:chgData name="SOFÍA GONZÁLEZ CORREA" userId="032704dc-7279-4b80-a452-9867886fa0c9" providerId="ADAL" clId="{F176C9A9-10E9-412F-9679-C32D0A1D6592}" dt="2022-02-16T08:41:01.609" v="8759"/>
          <ac:cxnSpMkLst>
            <pc:docMk/>
            <pc:sldMk cId="1471380312" sldId="557"/>
            <ac:cxnSpMk id="90" creationId="{2223D2DA-C7C7-44BE-B261-450D62F8477F}"/>
          </ac:cxnSpMkLst>
        </pc:cxnChg>
        <pc:cxnChg chg="add mod">
          <ac:chgData name="SOFÍA GONZÁLEZ CORREA" userId="032704dc-7279-4b80-a452-9867886fa0c9" providerId="ADAL" clId="{F176C9A9-10E9-412F-9679-C32D0A1D6592}" dt="2022-02-23T08:57:31.803" v="14256" actId="1038"/>
          <ac:cxnSpMkLst>
            <pc:docMk/>
            <pc:sldMk cId="1471380312" sldId="557"/>
            <ac:cxnSpMk id="92" creationId="{4555B785-E1CA-4B0B-B4FE-11117800AEB3}"/>
          </ac:cxnSpMkLst>
        </pc:cxnChg>
        <pc:cxnChg chg="add mod">
          <ac:chgData name="SOFÍA GONZÁLEZ CORREA" userId="032704dc-7279-4b80-a452-9867886fa0c9" providerId="ADAL" clId="{F176C9A9-10E9-412F-9679-C32D0A1D6592}" dt="2022-02-23T08:57:53.758" v="14260" actId="14100"/>
          <ac:cxnSpMkLst>
            <pc:docMk/>
            <pc:sldMk cId="1471380312" sldId="557"/>
            <ac:cxnSpMk id="93" creationId="{CAD10BC4-424C-4E27-9618-10E03FD2B0EB}"/>
          </ac:cxnSpMkLst>
        </pc:cxnChg>
        <pc:cxnChg chg="add mod">
          <ac:chgData name="SOFÍA GONZÁLEZ CORREA" userId="032704dc-7279-4b80-a452-9867886fa0c9" providerId="ADAL" clId="{F176C9A9-10E9-412F-9679-C32D0A1D6592}" dt="2022-02-23T08:57:49.070" v="14258" actId="14100"/>
          <ac:cxnSpMkLst>
            <pc:docMk/>
            <pc:sldMk cId="1471380312" sldId="557"/>
            <ac:cxnSpMk id="94" creationId="{8437B12D-C97D-4266-A5F8-8EBA57EF8393}"/>
          </ac:cxnSpMkLst>
        </pc:cxnChg>
        <pc:cxnChg chg="add mod">
          <ac:chgData name="SOFÍA GONZÁLEZ CORREA" userId="032704dc-7279-4b80-a452-9867886fa0c9" providerId="ADAL" clId="{F176C9A9-10E9-412F-9679-C32D0A1D6592}" dt="2022-02-23T08:57:51.335" v="14259" actId="14100"/>
          <ac:cxnSpMkLst>
            <pc:docMk/>
            <pc:sldMk cId="1471380312" sldId="557"/>
            <ac:cxnSpMk id="95" creationId="{CE86237F-45B7-4D07-9AF5-F50ADA02B0E0}"/>
          </ac:cxnSpMkLst>
        </pc:cxnChg>
        <pc:cxnChg chg="add mod">
          <ac:chgData name="SOFÍA GONZÁLEZ CORREA" userId="032704dc-7279-4b80-a452-9867886fa0c9" providerId="ADAL" clId="{F176C9A9-10E9-412F-9679-C32D0A1D6592}" dt="2022-02-23T08:57:31.803" v="14256" actId="1038"/>
          <ac:cxnSpMkLst>
            <pc:docMk/>
            <pc:sldMk cId="1471380312" sldId="557"/>
            <ac:cxnSpMk id="97" creationId="{C041B9A4-2C14-4ECD-984C-71A79142EA90}"/>
          </ac:cxnSpMkLst>
        </pc:cxnChg>
        <pc:cxnChg chg="add mod">
          <ac:chgData name="SOFÍA GONZÁLEZ CORREA" userId="032704dc-7279-4b80-a452-9867886fa0c9" providerId="ADAL" clId="{F176C9A9-10E9-412F-9679-C32D0A1D6592}" dt="2022-02-23T08:57:31.803" v="14256" actId="1038"/>
          <ac:cxnSpMkLst>
            <pc:docMk/>
            <pc:sldMk cId="1471380312" sldId="557"/>
            <ac:cxnSpMk id="98" creationId="{D0B64C04-E0B0-4331-B9D1-F59BE1D66EF6}"/>
          </ac:cxnSpMkLst>
        </pc:cxnChg>
        <pc:cxnChg chg="add mod">
          <ac:chgData name="SOFÍA GONZÁLEZ CORREA" userId="032704dc-7279-4b80-a452-9867886fa0c9" providerId="ADAL" clId="{F176C9A9-10E9-412F-9679-C32D0A1D6592}" dt="2022-02-23T08:57:31.803" v="14256" actId="1038"/>
          <ac:cxnSpMkLst>
            <pc:docMk/>
            <pc:sldMk cId="1471380312" sldId="557"/>
            <ac:cxnSpMk id="99" creationId="{714D297C-BC52-494C-9107-3A629DDD90E1}"/>
          </ac:cxnSpMkLst>
        </pc:cxnChg>
        <pc:cxnChg chg="add mod">
          <ac:chgData name="SOFÍA GONZÁLEZ CORREA" userId="032704dc-7279-4b80-a452-9867886fa0c9" providerId="ADAL" clId="{F176C9A9-10E9-412F-9679-C32D0A1D6592}" dt="2022-02-23T08:57:31.803" v="14256" actId="1038"/>
          <ac:cxnSpMkLst>
            <pc:docMk/>
            <pc:sldMk cId="1471380312" sldId="557"/>
            <ac:cxnSpMk id="100" creationId="{CB0FFE24-C636-4380-B7B6-71F06EA91BDC}"/>
          </ac:cxnSpMkLst>
        </pc:cxnChg>
        <pc:cxnChg chg="add mod">
          <ac:chgData name="SOFÍA GONZÁLEZ CORREA" userId="032704dc-7279-4b80-a452-9867886fa0c9" providerId="ADAL" clId="{F176C9A9-10E9-412F-9679-C32D0A1D6592}" dt="2022-02-23T08:57:31.803" v="14256" actId="1038"/>
          <ac:cxnSpMkLst>
            <pc:docMk/>
            <pc:sldMk cId="1471380312" sldId="557"/>
            <ac:cxnSpMk id="103" creationId="{6921DC4A-A726-495B-96FD-41981952E270}"/>
          </ac:cxnSpMkLst>
        </pc:cxnChg>
        <pc:cxnChg chg="add mod">
          <ac:chgData name="SOFÍA GONZÁLEZ CORREA" userId="032704dc-7279-4b80-a452-9867886fa0c9" providerId="ADAL" clId="{F176C9A9-10E9-412F-9679-C32D0A1D6592}" dt="2022-02-23T08:57:36.856" v="14257" actId="1076"/>
          <ac:cxnSpMkLst>
            <pc:docMk/>
            <pc:sldMk cId="1471380312" sldId="557"/>
            <ac:cxnSpMk id="104" creationId="{06248DA2-741B-4E55-81BC-D936D5D2208E}"/>
          </ac:cxnSpMkLst>
        </pc:cxnChg>
        <pc:cxnChg chg="add mod">
          <ac:chgData name="SOFÍA GONZÁLEZ CORREA" userId="032704dc-7279-4b80-a452-9867886fa0c9" providerId="ADAL" clId="{F176C9A9-10E9-412F-9679-C32D0A1D6592}" dt="2022-02-23T08:57:31.803" v="14256" actId="1038"/>
          <ac:cxnSpMkLst>
            <pc:docMk/>
            <pc:sldMk cId="1471380312" sldId="557"/>
            <ac:cxnSpMk id="105" creationId="{F594F3DD-996E-4E0E-8FA7-08C65FFE376D}"/>
          </ac:cxnSpMkLst>
        </pc:cxnChg>
        <pc:cxnChg chg="add mod">
          <ac:chgData name="SOFÍA GONZÁLEZ CORREA" userId="032704dc-7279-4b80-a452-9867886fa0c9" providerId="ADAL" clId="{F176C9A9-10E9-412F-9679-C32D0A1D6592}" dt="2022-02-23T08:57:31.803" v="14256" actId="1038"/>
          <ac:cxnSpMkLst>
            <pc:docMk/>
            <pc:sldMk cId="1471380312" sldId="557"/>
            <ac:cxnSpMk id="106" creationId="{938D3EB3-45B9-4316-8F75-BA522B212A70}"/>
          </ac:cxnSpMkLst>
        </pc:cxnChg>
        <pc:cxnChg chg="add mod">
          <ac:chgData name="SOFÍA GONZÁLEZ CORREA" userId="032704dc-7279-4b80-a452-9867886fa0c9" providerId="ADAL" clId="{F176C9A9-10E9-412F-9679-C32D0A1D6592}" dt="2022-02-23T08:57:31.803" v="14256" actId="1038"/>
          <ac:cxnSpMkLst>
            <pc:docMk/>
            <pc:sldMk cId="1471380312" sldId="557"/>
            <ac:cxnSpMk id="107" creationId="{3600CA48-11F0-44E2-A062-E696A503E778}"/>
          </ac:cxnSpMkLst>
        </pc:cxnChg>
        <pc:cxnChg chg="add mod">
          <ac:chgData name="SOFÍA GONZÁLEZ CORREA" userId="032704dc-7279-4b80-a452-9867886fa0c9" providerId="ADAL" clId="{F176C9A9-10E9-412F-9679-C32D0A1D6592}" dt="2022-02-23T08:57:31.803" v="14256" actId="1038"/>
          <ac:cxnSpMkLst>
            <pc:docMk/>
            <pc:sldMk cId="1471380312" sldId="557"/>
            <ac:cxnSpMk id="108" creationId="{DA5C2F48-3E63-409A-ADBC-49BA825334B9}"/>
          </ac:cxnSpMkLst>
        </pc:cxnChg>
      </pc:sldChg>
      <pc:sldChg chg="new del">
        <pc:chgData name="SOFÍA GONZÁLEZ CORREA" userId="032704dc-7279-4b80-a452-9867886fa0c9" providerId="ADAL" clId="{F176C9A9-10E9-412F-9679-C32D0A1D6592}" dt="2022-02-02T11:51:05.660" v="2759" actId="680"/>
        <pc:sldMkLst>
          <pc:docMk/>
          <pc:sldMk cId="1075834158" sldId="558"/>
        </pc:sldMkLst>
      </pc:sldChg>
      <pc:sldChg chg="addSp delSp modSp new mod modTransition delAnim modAnim modNotesTx">
        <pc:chgData name="SOFÍA GONZÁLEZ CORREA" userId="032704dc-7279-4b80-a452-9867886fa0c9" providerId="ADAL" clId="{F176C9A9-10E9-412F-9679-C32D0A1D6592}" dt="2022-02-24T15:05:30.248" v="17068" actId="113"/>
        <pc:sldMkLst>
          <pc:docMk/>
          <pc:sldMk cId="1936769396" sldId="558"/>
        </pc:sldMkLst>
        <pc:spChg chg="mod">
          <ac:chgData name="SOFÍA GONZÁLEZ CORREA" userId="032704dc-7279-4b80-a452-9867886fa0c9" providerId="ADAL" clId="{F176C9A9-10E9-412F-9679-C32D0A1D6592}" dt="2022-02-24T15:05:30.248" v="17068" actId="113"/>
          <ac:spMkLst>
            <pc:docMk/>
            <pc:sldMk cId="1936769396" sldId="558"/>
            <ac:spMk id="2" creationId="{5A3D6C88-9F6B-4558-9543-406AEB0ED4D0}"/>
          </ac:spMkLst>
        </pc:spChg>
        <pc:spChg chg="del">
          <ac:chgData name="SOFÍA GONZÁLEZ CORREA" userId="032704dc-7279-4b80-a452-9867886fa0c9" providerId="ADAL" clId="{F176C9A9-10E9-412F-9679-C32D0A1D6592}" dt="2022-02-02T11:51:12.453" v="2761" actId="478"/>
          <ac:spMkLst>
            <pc:docMk/>
            <pc:sldMk cId="1936769396" sldId="558"/>
            <ac:spMk id="3" creationId="{386E71CE-C2E7-4BC6-9DD3-C30417A25E6F}"/>
          </ac:spMkLst>
        </pc:spChg>
        <pc:spChg chg="add mod">
          <ac:chgData name="SOFÍA GONZÁLEZ CORREA" userId="032704dc-7279-4b80-a452-9867886fa0c9" providerId="ADAL" clId="{F176C9A9-10E9-412F-9679-C32D0A1D6592}" dt="2022-02-03T08:45:21.701" v="4244" actId="1076"/>
          <ac:spMkLst>
            <pc:docMk/>
            <pc:sldMk cId="1936769396" sldId="558"/>
            <ac:spMk id="3" creationId="{66548F8B-18AE-4ED7-AF30-7DFBBA880FB5}"/>
          </ac:spMkLst>
        </pc:spChg>
        <pc:spChg chg="add mod">
          <ac:chgData name="SOFÍA GONZÁLEZ CORREA" userId="032704dc-7279-4b80-a452-9867886fa0c9" providerId="ADAL" clId="{F176C9A9-10E9-412F-9679-C32D0A1D6592}" dt="2022-02-08T15:42:19.929" v="6101" actId="164"/>
          <ac:spMkLst>
            <pc:docMk/>
            <pc:sldMk cId="1936769396" sldId="558"/>
            <ac:spMk id="6" creationId="{6BE5B086-4E6B-499F-A644-728133B03E92}"/>
          </ac:spMkLst>
        </pc:spChg>
        <pc:spChg chg="add mod">
          <ac:chgData name="SOFÍA GONZÁLEZ CORREA" userId="032704dc-7279-4b80-a452-9867886fa0c9" providerId="ADAL" clId="{F176C9A9-10E9-412F-9679-C32D0A1D6592}" dt="2022-02-02T17:19:25.932" v="4026" actId="1076"/>
          <ac:spMkLst>
            <pc:docMk/>
            <pc:sldMk cId="1936769396" sldId="558"/>
            <ac:spMk id="10" creationId="{963D433C-44CD-4AEC-A593-F464F1F9D5CE}"/>
          </ac:spMkLst>
        </pc:spChg>
        <pc:spChg chg="add mod">
          <ac:chgData name="SOFÍA GONZÁLEZ CORREA" userId="032704dc-7279-4b80-a452-9867886fa0c9" providerId="ADAL" clId="{F176C9A9-10E9-412F-9679-C32D0A1D6592}" dt="2022-02-08T15:44:39.020" v="6146" actId="1076"/>
          <ac:spMkLst>
            <pc:docMk/>
            <pc:sldMk cId="1936769396" sldId="558"/>
            <ac:spMk id="11" creationId="{2D4C460A-D491-460D-845C-AFB85811AF92}"/>
          </ac:spMkLst>
        </pc:spChg>
        <pc:spChg chg="add mod ord">
          <ac:chgData name="SOFÍA GONZÁLEZ CORREA" userId="032704dc-7279-4b80-a452-9867886fa0c9" providerId="ADAL" clId="{F176C9A9-10E9-412F-9679-C32D0A1D6592}" dt="2022-02-03T10:00:00.973" v="4887" actId="14100"/>
          <ac:spMkLst>
            <pc:docMk/>
            <pc:sldMk cId="1936769396" sldId="558"/>
            <ac:spMk id="12" creationId="{14EA8ED3-087F-46C6-9D7B-ECAE125DE617}"/>
          </ac:spMkLst>
        </pc:spChg>
        <pc:spChg chg="add del mod">
          <ac:chgData name="SOFÍA GONZÁLEZ CORREA" userId="032704dc-7279-4b80-a452-9867886fa0c9" providerId="ADAL" clId="{F176C9A9-10E9-412F-9679-C32D0A1D6592}" dt="2022-02-02T16:53:24.190" v="3532" actId="478"/>
          <ac:spMkLst>
            <pc:docMk/>
            <pc:sldMk cId="1936769396" sldId="558"/>
            <ac:spMk id="13" creationId="{0825D841-9EAB-47AF-958B-6C738970C5A3}"/>
          </ac:spMkLst>
        </pc:spChg>
        <pc:spChg chg="add del mod">
          <ac:chgData name="SOFÍA GONZÁLEZ CORREA" userId="032704dc-7279-4b80-a452-9867886fa0c9" providerId="ADAL" clId="{F176C9A9-10E9-412F-9679-C32D0A1D6592}" dt="2022-02-03T08:54:46.563" v="4377" actId="478"/>
          <ac:spMkLst>
            <pc:docMk/>
            <pc:sldMk cId="1936769396" sldId="558"/>
            <ac:spMk id="13" creationId="{2AB99F52-DE98-4516-9512-EBBBCF6B18EA}"/>
          </ac:spMkLst>
        </pc:spChg>
        <pc:spChg chg="add del mod">
          <ac:chgData name="SOFÍA GONZÁLEZ CORREA" userId="032704dc-7279-4b80-a452-9867886fa0c9" providerId="ADAL" clId="{F176C9A9-10E9-412F-9679-C32D0A1D6592}" dt="2022-02-08T15:53:58.388" v="6262" actId="478"/>
          <ac:spMkLst>
            <pc:docMk/>
            <pc:sldMk cId="1936769396" sldId="558"/>
            <ac:spMk id="15" creationId="{EE7E6D9B-76CF-4B2C-BDCC-2277A5B29409}"/>
          </ac:spMkLst>
        </pc:spChg>
        <pc:spChg chg="add mod">
          <ac:chgData name="SOFÍA GONZÁLEZ CORREA" userId="032704dc-7279-4b80-a452-9867886fa0c9" providerId="ADAL" clId="{F176C9A9-10E9-412F-9679-C32D0A1D6592}" dt="2022-02-08T15:45:28.244" v="6163" actId="14100"/>
          <ac:spMkLst>
            <pc:docMk/>
            <pc:sldMk cId="1936769396" sldId="558"/>
            <ac:spMk id="16" creationId="{B750DDCC-634D-4FE5-9855-FB4CD877F297}"/>
          </ac:spMkLst>
        </pc:spChg>
        <pc:spChg chg="add mod">
          <ac:chgData name="SOFÍA GONZÁLEZ CORREA" userId="032704dc-7279-4b80-a452-9867886fa0c9" providerId="ADAL" clId="{F176C9A9-10E9-412F-9679-C32D0A1D6592}" dt="2022-02-08T15:53:48.708" v="6245" actId="1076"/>
          <ac:spMkLst>
            <pc:docMk/>
            <pc:sldMk cId="1936769396" sldId="558"/>
            <ac:spMk id="17" creationId="{8E00A7ED-7BB7-4BEE-8044-FAA0D0F5CFF0}"/>
          </ac:spMkLst>
        </pc:spChg>
        <pc:spChg chg="add mod">
          <ac:chgData name="SOFÍA GONZÁLEZ CORREA" userId="032704dc-7279-4b80-a452-9867886fa0c9" providerId="ADAL" clId="{F176C9A9-10E9-412F-9679-C32D0A1D6592}" dt="2022-02-08T15:53:49.458" v="6247" actId="1076"/>
          <ac:spMkLst>
            <pc:docMk/>
            <pc:sldMk cId="1936769396" sldId="558"/>
            <ac:spMk id="20" creationId="{7C24CCF6-C65A-480C-BB3A-18C2C25B95B7}"/>
          </ac:spMkLst>
        </pc:spChg>
        <pc:spChg chg="add mod">
          <ac:chgData name="SOFÍA GONZÁLEZ CORREA" userId="032704dc-7279-4b80-a452-9867886fa0c9" providerId="ADAL" clId="{F176C9A9-10E9-412F-9679-C32D0A1D6592}" dt="2022-02-08T15:53:51.157" v="6252" actId="14100"/>
          <ac:spMkLst>
            <pc:docMk/>
            <pc:sldMk cId="1936769396" sldId="558"/>
            <ac:spMk id="21" creationId="{0CA98F49-D2D8-4B90-AC90-B5285A61650C}"/>
          </ac:spMkLst>
        </pc:spChg>
        <pc:spChg chg="add del mod">
          <ac:chgData name="SOFÍA GONZÁLEZ CORREA" userId="032704dc-7279-4b80-a452-9867886fa0c9" providerId="ADAL" clId="{F176C9A9-10E9-412F-9679-C32D0A1D6592}" dt="2022-02-02T17:14:08.817" v="3716" actId="478"/>
          <ac:spMkLst>
            <pc:docMk/>
            <pc:sldMk cId="1936769396" sldId="558"/>
            <ac:spMk id="22" creationId="{136282E9-8BB8-4A69-9282-44C3956685B8}"/>
          </ac:spMkLst>
        </pc:spChg>
        <pc:spChg chg="add mod">
          <ac:chgData name="SOFÍA GONZÁLEZ CORREA" userId="032704dc-7279-4b80-a452-9867886fa0c9" providerId="ADAL" clId="{F176C9A9-10E9-412F-9679-C32D0A1D6592}" dt="2022-02-08T15:45:24.533" v="6162" actId="1076"/>
          <ac:spMkLst>
            <pc:docMk/>
            <pc:sldMk cId="1936769396" sldId="558"/>
            <ac:spMk id="25" creationId="{19857476-0930-4C05-993A-27A10865EA2D}"/>
          </ac:spMkLst>
        </pc:spChg>
        <pc:spChg chg="add del mod">
          <ac:chgData name="SOFÍA GONZÁLEZ CORREA" userId="032704dc-7279-4b80-a452-9867886fa0c9" providerId="ADAL" clId="{F176C9A9-10E9-412F-9679-C32D0A1D6592}" dt="2022-02-02T17:14:08.188" v="3715" actId="478"/>
          <ac:spMkLst>
            <pc:docMk/>
            <pc:sldMk cId="1936769396" sldId="558"/>
            <ac:spMk id="26" creationId="{D0A20C5E-B1C1-49FB-9AA2-EAFD672F8723}"/>
          </ac:spMkLst>
        </pc:spChg>
        <pc:spChg chg="add del mod">
          <ac:chgData name="SOFÍA GONZÁLEZ CORREA" userId="032704dc-7279-4b80-a452-9867886fa0c9" providerId="ADAL" clId="{F176C9A9-10E9-412F-9679-C32D0A1D6592}" dt="2022-02-02T17:15:25.433" v="3762" actId="478"/>
          <ac:spMkLst>
            <pc:docMk/>
            <pc:sldMk cId="1936769396" sldId="558"/>
            <ac:spMk id="27" creationId="{FBA5657B-24D4-463A-89F0-DCD59AC7FF42}"/>
          </ac:spMkLst>
        </pc:spChg>
        <pc:spChg chg="add mod">
          <ac:chgData name="SOFÍA GONZÁLEZ CORREA" userId="032704dc-7279-4b80-a452-9867886fa0c9" providerId="ADAL" clId="{F176C9A9-10E9-412F-9679-C32D0A1D6592}" dt="2022-02-02T17:19:25.932" v="4026" actId="1076"/>
          <ac:spMkLst>
            <pc:docMk/>
            <pc:sldMk cId="1936769396" sldId="558"/>
            <ac:spMk id="28" creationId="{CDFA4ACD-AC3D-40AE-A87B-D93EF7894280}"/>
          </ac:spMkLst>
        </pc:spChg>
        <pc:spChg chg="add mod">
          <ac:chgData name="SOFÍA GONZÁLEZ CORREA" userId="032704dc-7279-4b80-a452-9867886fa0c9" providerId="ADAL" clId="{F176C9A9-10E9-412F-9679-C32D0A1D6592}" dt="2022-02-22T15:36:31.497" v="11128" actId="1037"/>
          <ac:spMkLst>
            <pc:docMk/>
            <pc:sldMk cId="1936769396" sldId="558"/>
            <ac:spMk id="29" creationId="{D01592D1-6786-440F-A5B3-3964A5E53313}"/>
          </ac:spMkLst>
        </pc:spChg>
        <pc:spChg chg="add mod">
          <ac:chgData name="SOFÍA GONZÁLEZ CORREA" userId="032704dc-7279-4b80-a452-9867886fa0c9" providerId="ADAL" clId="{F176C9A9-10E9-412F-9679-C32D0A1D6592}" dt="2022-02-03T08:59:17.484" v="4513" actId="14100"/>
          <ac:spMkLst>
            <pc:docMk/>
            <pc:sldMk cId="1936769396" sldId="558"/>
            <ac:spMk id="31" creationId="{8247191C-1E42-4C45-80B0-E44218AA64BF}"/>
          </ac:spMkLst>
        </pc:spChg>
        <pc:spChg chg="add mod">
          <ac:chgData name="SOFÍA GONZÁLEZ CORREA" userId="032704dc-7279-4b80-a452-9867886fa0c9" providerId="ADAL" clId="{F176C9A9-10E9-412F-9679-C32D0A1D6592}" dt="2022-02-22T16:54:43.775" v="12718" actId="14100"/>
          <ac:spMkLst>
            <pc:docMk/>
            <pc:sldMk cId="1936769396" sldId="558"/>
            <ac:spMk id="32" creationId="{51E83AD5-F50C-473E-802A-ECB921C51759}"/>
          </ac:spMkLst>
        </pc:spChg>
        <pc:spChg chg="add mod">
          <ac:chgData name="SOFÍA GONZÁLEZ CORREA" userId="032704dc-7279-4b80-a452-9867886fa0c9" providerId="ADAL" clId="{F176C9A9-10E9-412F-9679-C32D0A1D6592}" dt="2022-02-22T16:54:51.121" v="12719" actId="1038"/>
          <ac:spMkLst>
            <pc:docMk/>
            <pc:sldMk cId="1936769396" sldId="558"/>
            <ac:spMk id="34" creationId="{43BC63DC-CA91-4197-8EBE-9A819ED613F3}"/>
          </ac:spMkLst>
        </pc:spChg>
        <pc:spChg chg="add mod">
          <ac:chgData name="SOFÍA GONZÁLEZ CORREA" userId="032704dc-7279-4b80-a452-9867886fa0c9" providerId="ADAL" clId="{F176C9A9-10E9-412F-9679-C32D0A1D6592}" dt="2022-02-08T15:38:59.153" v="6040" actId="1076"/>
          <ac:spMkLst>
            <pc:docMk/>
            <pc:sldMk cId="1936769396" sldId="558"/>
            <ac:spMk id="37" creationId="{3EC75BA5-5930-4E63-8D38-A10D7FF5ED32}"/>
          </ac:spMkLst>
        </pc:spChg>
        <pc:spChg chg="add mod">
          <ac:chgData name="SOFÍA GONZÁLEZ CORREA" userId="032704dc-7279-4b80-a452-9867886fa0c9" providerId="ADAL" clId="{F176C9A9-10E9-412F-9679-C32D0A1D6592}" dt="2022-02-03T08:52:57.871" v="4354" actId="20577"/>
          <ac:spMkLst>
            <pc:docMk/>
            <pc:sldMk cId="1936769396" sldId="558"/>
            <ac:spMk id="39" creationId="{8C419B81-0B55-442F-A90F-15C859070960}"/>
          </ac:spMkLst>
        </pc:spChg>
        <pc:spChg chg="add mod">
          <ac:chgData name="SOFÍA GONZÁLEZ CORREA" userId="032704dc-7279-4b80-a452-9867886fa0c9" providerId="ADAL" clId="{F176C9A9-10E9-412F-9679-C32D0A1D6592}" dt="2022-02-08T15:42:47.801" v="6110" actId="1076"/>
          <ac:spMkLst>
            <pc:docMk/>
            <pc:sldMk cId="1936769396" sldId="558"/>
            <ac:spMk id="44" creationId="{3AB02531-2D2D-4AA9-94D0-F125CF42CFB8}"/>
          </ac:spMkLst>
        </pc:spChg>
        <pc:spChg chg="add mod">
          <ac:chgData name="SOFÍA GONZÁLEZ CORREA" userId="032704dc-7279-4b80-a452-9867886fa0c9" providerId="ADAL" clId="{F176C9A9-10E9-412F-9679-C32D0A1D6592}" dt="2022-02-03T08:56:24.778" v="4416" actId="1076"/>
          <ac:spMkLst>
            <pc:docMk/>
            <pc:sldMk cId="1936769396" sldId="558"/>
            <ac:spMk id="45" creationId="{A011CAB7-BAC5-4233-8DD3-A0BE8A0CD66A}"/>
          </ac:spMkLst>
        </pc:spChg>
        <pc:spChg chg="add mod">
          <ac:chgData name="SOFÍA GONZÁLEZ CORREA" userId="032704dc-7279-4b80-a452-9867886fa0c9" providerId="ADAL" clId="{F176C9A9-10E9-412F-9679-C32D0A1D6592}" dt="2022-02-03T08:56:39.131" v="4436" actId="14100"/>
          <ac:spMkLst>
            <pc:docMk/>
            <pc:sldMk cId="1936769396" sldId="558"/>
            <ac:spMk id="46" creationId="{DC2DCFE1-92D3-493B-B241-7B8CC2DDDC12}"/>
          </ac:spMkLst>
        </pc:spChg>
        <pc:spChg chg="add del mod">
          <ac:chgData name="SOFÍA GONZÁLEZ CORREA" userId="032704dc-7279-4b80-a452-9867886fa0c9" providerId="ADAL" clId="{F176C9A9-10E9-412F-9679-C32D0A1D6592}" dt="2022-02-03T08:57:45.610" v="4446" actId="478"/>
          <ac:spMkLst>
            <pc:docMk/>
            <pc:sldMk cId="1936769396" sldId="558"/>
            <ac:spMk id="47" creationId="{3583477A-932D-4D2A-9162-37B04AE721DF}"/>
          </ac:spMkLst>
        </pc:spChg>
        <pc:spChg chg="add mod">
          <ac:chgData name="SOFÍA GONZÁLEZ CORREA" userId="032704dc-7279-4b80-a452-9867886fa0c9" providerId="ADAL" clId="{F176C9A9-10E9-412F-9679-C32D0A1D6592}" dt="2022-02-03T08:58:08.768" v="4465" actId="1076"/>
          <ac:spMkLst>
            <pc:docMk/>
            <pc:sldMk cId="1936769396" sldId="558"/>
            <ac:spMk id="48" creationId="{8162D0FF-E65D-4046-AC45-882DDA9DDC82}"/>
          </ac:spMkLst>
        </pc:spChg>
        <pc:spChg chg="add mod">
          <ac:chgData name="SOFÍA GONZÁLEZ CORREA" userId="032704dc-7279-4b80-a452-9867886fa0c9" providerId="ADAL" clId="{F176C9A9-10E9-412F-9679-C32D0A1D6592}" dt="2022-02-03T08:58:53.918" v="4507" actId="1076"/>
          <ac:spMkLst>
            <pc:docMk/>
            <pc:sldMk cId="1936769396" sldId="558"/>
            <ac:spMk id="49" creationId="{4FA455DC-3760-442E-9F93-815A74116876}"/>
          </ac:spMkLst>
        </pc:spChg>
        <pc:spChg chg="add mod">
          <ac:chgData name="SOFÍA GONZÁLEZ CORREA" userId="032704dc-7279-4b80-a452-9867886fa0c9" providerId="ADAL" clId="{F176C9A9-10E9-412F-9679-C32D0A1D6592}" dt="2022-02-03T08:59:37.931" v="4539" actId="313"/>
          <ac:spMkLst>
            <pc:docMk/>
            <pc:sldMk cId="1936769396" sldId="558"/>
            <ac:spMk id="50" creationId="{C3BB9974-7D00-4FF8-B453-D0CD5106D20D}"/>
          </ac:spMkLst>
        </pc:spChg>
        <pc:spChg chg="add mod">
          <ac:chgData name="SOFÍA GONZÁLEZ CORREA" userId="032704dc-7279-4b80-a452-9867886fa0c9" providerId="ADAL" clId="{F176C9A9-10E9-412F-9679-C32D0A1D6592}" dt="2022-02-22T18:08:22.898" v="13010" actId="20577"/>
          <ac:spMkLst>
            <pc:docMk/>
            <pc:sldMk cId="1936769396" sldId="558"/>
            <ac:spMk id="51" creationId="{08AE1A4C-E1F9-417A-ACF2-A11AE26BDF35}"/>
          </ac:spMkLst>
        </pc:spChg>
        <pc:spChg chg="add mod">
          <ac:chgData name="SOFÍA GONZÁLEZ CORREA" userId="032704dc-7279-4b80-a452-9867886fa0c9" providerId="ADAL" clId="{F176C9A9-10E9-412F-9679-C32D0A1D6592}" dt="2022-02-08T15:45:47.355" v="6168" actId="1076"/>
          <ac:spMkLst>
            <pc:docMk/>
            <pc:sldMk cId="1936769396" sldId="558"/>
            <ac:spMk id="52" creationId="{12516CB1-9577-48B5-8EF9-8E5F8478FAE2}"/>
          </ac:spMkLst>
        </pc:spChg>
        <pc:spChg chg="add mod">
          <ac:chgData name="SOFÍA GONZÁLEZ CORREA" userId="032704dc-7279-4b80-a452-9867886fa0c9" providerId="ADAL" clId="{F176C9A9-10E9-412F-9679-C32D0A1D6592}" dt="2022-02-03T09:01:04.973" v="4592" actId="1076"/>
          <ac:spMkLst>
            <pc:docMk/>
            <pc:sldMk cId="1936769396" sldId="558"/>
            <ac:spMk id="53" creationId="{A0B2702E-ECEE-43AF-8CCE-0B111704B878}"/>
          </ac:spMkLst>
        </pc:spChg>
        <pc:spChg chg="add mod">
          <ac:chgData name="SOFÍA GONZÁLEZ CORREA" userId="032704dc-7279-4b80-a452-9867886fa0c9" providerId="ADAL" clId="{F176C9A9-10E9-412F-9679-C32D0A1D6592}" dt="2022-02-08T15:43:47.786" v="6131" actId="688"/>
          <ac:spMkLst>
            <pc:docMk/>
            <pc:sldMk cId="1936769396" sldId="558"/>
            <ac:spMk id="54" creationId="{81B32EFC-1F29-436A-B307-EF7FB1F698FA}"/>
          </ac:spMkLst>
        </pc:spChg>
        <pc:spChg chg="add mod">
          <ac:chgData name="SOFÍA GONZÁLEZ CORREA" userId="032704dc-7279-4b80-a452-9867886fa0c9" providerId="ADAL" clId="{F176C9A9-10E9-412F-9679-C32D0A1D6592}" dt="2022-02-08T15:51:27.947" v="6202" actId="1076"/>
          <ac:spMkLst>
            <pc:docMk/>
            <pc:sldMk cId="1936769396" sldId="558"/>
            <ac:spMk id="55" creationId="{6FE92E50-65FB-4F5D-9615-7DB8193A99A1}"/>
          </ac:spMkLst>
        </pc:spChg>
        <pc:spChg chg="add mod">
          <ac:chgData name="SOFÍA GONZÁLEZ CORREA" userId="032704dc-7279-4b80-a452-9867886fa0c9" providerId="ADAL" clId="{F176C9A9-10E9-412F-9679-C32D0A1D6592}" dt="2022-02-03T09:01:26.331" v="4620" actId="1076"/>
          <ac:spMkLst>
            <pc:docMk/>
            <pc:sldMk cId="1936769396" sldId="558"/>
            <ac:spMk id="56" creationId="{3026551B-E2B7-4238-AB59-A615FB25CD25}"/>
          </ac:spMkLst>
        </pc:spChg>
        <pc:spChg chg="add mod">
          <ac:chgData name="SOFÍA GONZÁLEZ CORREA" userId="032704dc-7279-4b80-a452-9867886fa0c9" providerId="ADAL" clId="{F176C9A9-10E9-412F-9679-C32D0A1D6592}" dt="2022-02-03T09:02:15.028" v="4662" actId="1076"/>
          <ac:spMkLst>
            <pc:docMk/>
            <pc:sldMk cId="1936769396" sldId="558"/>
            <ac:spMk id="57" creationId="{903364C5-64B2-4065-B290-B1B42967E69B}"/>
          </ac:spMkLst>
        </pc:spChg>
        <pc:spChg chg="add del mod">
          <ac:chgData name="SOFÍA GONZÁLEZ CORREA" userId="032704dc-7279-4b80-a452-9867886fa0c9" providerId="ADAL" clId="{F176C9A9-10E9-412F-9679-C32D0A1D6592}" dt="2022-02-09T15:10:46.923" v="6296" actId="478"/>
          <ac:spMkLst>
            <pc:docMk/>
            <pc:sldMk cId="1936769396" sldId="558"/>
            <ac:spMk id="58" creationId="{A9551D7C-D705-410A-A66B-34ED72358E27}"/>
          </ac:spMkLst>
        </pc:spChg>
        <pc:spChg chg="add mod">
          <ac:chgData name="SOFÍA GONZÁLEZ CORREA" userId="032704dc-7279-4b80-a452-9867886fa0c9" providerId="ADAL" clId="{F176C9A9-10E9-412F-9679-C32D0A1D6592}" dt="2022-02-08T15:50:04.351" v="6196" actId="1076"/>
          <ac:spMkLst>
            <pc:docMk/>
            <pc:sldMk cId="1936769396" sldId="558"/>
            <ac:spMk id="59" creationId="{635F3B9C-1FD5-4CB1-91AA-920B601BB80A}"/>
          </ac:spMkLst>
        </pc:spChg>
        <pc:spChg chg="add del mod">
          <ac:chgData name="SOFÍA GONZÁLEZ CORREA" userId="032704dc-7279-4b80-a452-9867886fa0c9" providerId="ADAL" clId="{F176C9A9-10E9-412F-9679-C32D0A1D6592}" dt="2022-02-08T15:41:12.348" v="6057"/>
          <ac:spMkLst>
            <pc:docMk/>
            <pc:sldMk cId="1936769396" sldId="558"/>
            <ac:spMk id="60" creationId="{D183B17D-6773-4770-B201-2D6641FCE81A}"/>
          </ac:spMkLst>
        </pc:spChg>
        <pc:spChg chg="add mod">
          <ac:chgData name="SOFÍA GONZÁLEZ CORREA" userId="032704dc-7279-4b80-a452-9867886fa0c9" providerId="ADAL" clId="{F176C9A9-10E9-412F-9679-C32D0A1D6592}" dt="2022-02-08T15:42:19.929" v="6101" actId="164"/>
          <ac:spMkLst>
            <pc:docMk/>
            <pc:sldMk cId="1936769396" sldId="558"/>
            <ac:spMk id="61" creationId="{7B1890DE-8CA9-4253-AB50-7BA96720BE6B}"/>
          </ac:spMkLst>
        </pc:spChg>
        <pc:spChg chg="add mod">
          <ac:chgData name="SOFÍA GONZÁLEZ CORREA" userId="032704dc-7279-4b80-a452-9867886fa0c9" providerId="ADAL" clId="{F176C9A9-10E9-412F-9679-C32D0A1D6592}" dt="2022-02-08T15:42:26.059" v="6103" actId="1076"/>
          <ac:spMkLst>
            <pc:docMk/>
            <pc:sldMk cId="1936769396" sldId="558"/>
            <ac:spMk id="62" creationId="{14ADF715-85BA-4124-BE90-3DBABFF38BC5}"/>
          </ac:spMkLst>
        </pc:spChg>
        <pc:spChg chg="add mod">
          <ac:chgData name="SOFÍA GONZÁLEZ CORREA" userId="032704dc-7279-4b80-a452-9867886fa0c9" providerId="ADAL" clId="{F176C9A9-10E9-412F-9679-C32D0A1D6592}" dt="2022-02-08T15:42:19.929" v="6101" actId="164"/>
          <ac:spMkLst>
            <pc:docMk/>
            <pc:sldMk cId="1936769396" sldId="558"/>
            <ac:spMk id="63" creationId="{DF26510E-D4FC-41C2-A82C-593AA848F667}"/>
          </ac:spMkLst>
        </pc:spChg>
        <pc:spChg chg="add mod">
          <ac:chgData name="SOFÍA GONZÁLEZ CORREA" userId="032704dc-7279-4b80-a452-9867886fa0c9" providerId="ADAL" clId="{F176C9A9-10E9-412F-9679-C32D0A1D6592}" dt="2022-02-08T15:42:19.929" v="6101" actId="164"/>
          <ac:spMkLst>
            <pc:docMk/>
            <pc:sldMk cId="1936769396" sldId="558"/>
            <ac:spMk id="64" creationId="{494A0C36-4C66-4F83-B2A0-C4421673D689}"/>
          </ac:spMkLst>
        </pc:spChg>
        <pc:spChg chg="add mod">
          <ac:chgData name="SOFÍA GONZÁLEZ CORREA" userId="032704dc-7279-4b80-a452-9867886fa0c9" providerId="ADAL" clId="{F176C9A9-10E9-412F-9679-C32D0A1D6592}" dt="2022-02-08T15:42:19.929" v="6101" actId="164"/>
          <ac:spMkLst>
            <pc:docMk/>
            <pc:sldMk cId="1936769396" sldId="558"/>
            <ac:spMk id="65" creationId="{50C40610-6A5A-4914-B140-1418F3D2C8BC}"/>
          </ac:spMkLst>
        </pc:spChg>
        <pc:spChg chg="add mod">
          <ac:chgData name="SOFÍA GONZÁLEZ CORREA" userId="032704dc-7279-4b80-a452-9867886fa0c9" providerId="ADAL" clId="{F176C9A9-10E9-412F-9679-C32D0A1D6592}" dt="2022-02-08T15:42:19.929" v="6101" actId="164"/>
          <ac:spMkLst>
            <pc:docMk/>
            <pc:sldMk cId="1936769396" sldId="558"/>
            <ac:spMk id="66" creationId="{AE990FAB-59E4-4AD1-BB67-9140F155371C}"/>
          </ac:spMkLst>
        </pc:spChg>
        <pc:spChg chg="add mod">
          <ac:chgData name="SOFÍA GONZÁLEZ CORREA" userId="032704dc-7279-4b80-a452-9867886fa0c9" providerId="ADAL" clId="{F176C9A9-10E9-412F-9679-C32D0A1D6592}" dt="2022-02-08T15:42:19.929" v="6101" actId="164"/>
          <ac:spMkLst>
            <pc:docMk/>
            <pc:sldMk cId="1936769396" sldId="558"/>
            <ac:spMk id="67" creationId="{216929CC-E87D-49A6-B41A-7B05232BC5D8}"/>
          </ac:spMkLst>
        </pc:spChg>
        <pc:spChg chg="add mod">
          <ac:chgData name="SOFÍA GONZÁLEZ CORREA" userId="032704dc-7279-4b80-a452-9867886fa0c9" providerId="ADAL" clId="{F176C9A9-10E9-412F-9679-C32D0A1D6592}" dt="2022-02-08T15:42:19.929" v="6101" actId="164"/>
          <ac:spMkLst>
            <pc:docMk/>
            <pc:sldMk cId="1936769396" sldId="558"/>
            <ac:spMk id="68" creationId="{1B0A215D-B1E2-4490-82B0-9A20D8B7A925}"/>
          </ac:spMkLst>
        </pc:spChg>
        <pc:spChg chg="add mod">
          <ac:chgData name="SOFÍA GONZÁLEZ CORREA" userId="032704dc-7279-4b80-a452-9867886fa0c9" providerId="ADAL" clId="{F176C9A9-10E9-412F-9679-C32D0A1D6592}" dt="2022-02-08T15:42:19.929" v="6101" actId="164"/>
          <ac:spMkLst>
            <pc:docMk/>
            <pc:sldMk cId="1936769396" sldId="558"/>
            <ac:spMk id="69" creationId="{63343C33-6C3E-4A6A-B67E-14E326DD6901}"/>
          </ac:spMkLst>
        </pc:spChg>
        <pc:spChg chg="add mod">
          <ac:chgData name="SOFÍA GONZÁLEZ CORREA" userId="032704dc-7279-4b80-a452-9867886fa0c9" providerId="ADAL" clId="{F176C9A9-10E9-412F-9679-C32D0A1D6592}" dt="2022-02-08T15:42:19.929" v="6101" actId="164"/>
          <ac:spMkLst>
            <pc:docMk/>
            <pc:sldMk cId="1936769396" sldId="558"/>
            <ac:spMk id="70" creationId="{8288FC5D-2ABD-490C-AFB1-C0D11A4AB9EC}"/>
          </ac:spMkLst>
        </pc:spChg>
        <pc:spChg chg="add mod">
          <ac:chgData name="SOFÍA GONZÁLEZ CORREA" userId="032704dc-7279-4b80-a452-9867886fa0c9" providerId="ADAL" clId="{F176C9A9-10E9-412F-9679-C32D0A1D6592}" dt="2022-02-08T15:42:19.929" v="6101" actId="164"/>
          <ac:spMkLst>
            <pc:docMk/>
            <pc:sldMk cId="1936769396" sldId="558"/>
            <ac:spMk id="71" creationId="{A4254F4D-FA26-423F-8BC7-335830EADCC3}"/>
          </ac:spMkLst>
        </pc:spChg>
        <pc:spChg chg="add mod">
          <ac:chgData name="SOFÍA GONZÁLEZ CORREA" userId="032704dc-7279-4b80-a452-9867886fa0c9" providerId="ADAL" clId="{F176C9A9-10E9-412F-9679-C32D0A1D6592}" dt="2022-02-08T15:50:08.321" v="6197" actId="1076"/>
          <ac:spMkLst>
            <pc:docMk/>
            <pc:sldMk cId="1936769396" sldId="558"/>
            <ac:spMk id="72" creationId="{9ABC8246-F355-494D-9F7F-E04E5FB0915A}"/>
          </ac:spMkLst>
        </pc:spChg>
        <pc:spChg chg="add del mod">
          <ac:chgData name="SOFÍA GONZÁLEZ CORREA" userId="032704dc-7279-4b80-a452-9867886fa0c9" providerId="ADAL" clId="{F176C9A9-10E9-412F-9679-C32D0A1D6592}" dt="2022-02-08T15:53:52.998" v="6256" actId="478"/>
          <ac:spMkLst>
            <pc:docMk/>
            <pc:sldMk cId="1936769396" sldId="558"/>
            <ac:spMk id="73" creationId="{46ED5A77-6C39-44EC-8647-F6FCECE777BE}"/>
          </ac:spMkLst>
        </pc:spChg>
        <pc:spChg chg="add mod">
          <ac:chgData name="SOFÍA GONZÁLEZ CORREA" userId="032704dc-7279-4b80-a452-9867886fa0c9" providerId="ADAL" clId="{F176C9A9-10E9-412F-9679-C32D0A1D6592}" dt="2022-02-08T15:47:55.313" v="6184" actId="1036"/>
          <ac:spMkLst>
            <pc:docMk/>
            <pc:sldMk cId="1936769396" sldId="558"/>
            <ac:spMk id="74" creationId="{C47E3034-B2E6-47CE-9E26-608D02B2C068}"/>
          </ac:spMkLst>
        </pc:spChg>
        <pc:grpChg chg="add mod">
          <ac:chgData name="SOFÍA GONZÁLEZ CORREA" userId="032704dc-7279-4b80-a452-9867886fa0c9" providerId="ADAL" clId="{F176C9A9-10E9-412F-9679-C32D0A1D6592}" dt="2022-02-08T15:43:06.482" v="6117" actId="1076"/>
          <ac:grpSpMkLst>
            <pc:docMk/>
            <pc:sldMk cId="1936769396" sldId="558"/>
            <ac:grpSpMk id="13" creationId="{40ABF5D3-BDF5-42B3-8642-4DC06E1DB94E}"/>
          </ac:grpSpMkLst>
        </pc:grpChg>
        <pc:picChg chg="add del mod">
          <ac:chgData name="SOFÍA GONZÁLEZ CORREA" userId="032704dc-7279-4b80-a452-9867886fa0c9" providerId="ADAL" clId="{F176C9A9-10E9-412F-9679-C32D0A1D6592}" dt="2022-02-03T09:02:41.393" v="4663" actId="478"/>
          <ac:picMkLst>
            <pc:docMk/>
            <pc:sldMk cId="1936769396" sldId="558"/>
            <ac:picMk id="6" creationId="{FE9DDF84-AB88-4D3C-A220-3A58CBA8C509}"/>
          </ac:picMkLst>
        </pc:picChg>
        <pc:picChg chg="add mod">
          <ac:chgData name="SOFÍA GONZÁLEZ CORREA" userId="032704dc-7279-4b80-a452-9867886fa0c9" providerId="ADAL" clId="{F176C9A9-10E9-412F-9679-C32D0A1D6592}" dt="2022-02-02T11:51:18.970" v="2763"/>
          <ac:picMkLst>
            <pc:docMk/>
            <pc:sldMk cId="1936769396" sldId="558"/>
            <ac:picMk id="7" creationId="{CE53571F-7223-4BF7-B9AF-F9254D1308FE}"/>
          </ac:picMkLst>
        </pc:picChg>
        <pc:picChg chg="add mod">
          <ac:chgData name="SOFÍA GONZÁLEZ CORREA" userId="032704dc-7279-4b80-a452-9867886fa0c9" providerId="ADAL" clId="{F176C9A9-10E9-412F-9679-C32D0A1D6592}" dt="2022-02-02T11:55:31.939" v="2813"/>
          <ac:picMkLst>
            <pc:docMk/>
            <pc:sldMk cId="1936769396" sldId="558"/>
            <ac:picMk id="8" creationId="{BBDA1C9E-A570-4F07-B0A8-ED6680953855}"/>
          </ac:picMkLst>
        </pc:picChg>
        <pc:picChg chg="add mod">
          <ac:chgData name="SOFÍA GONZÁLEZ CORREA" userId="032704dc-7279-4b80-a452-9867886fa0c9" providerId="ADAL" clId="{F176C9A9-10E9-412F-9679-C32D0A1D6592}" dt="2022-02-02T11:55:31.939" v="2813"/>
          <ac:picMkLst>
            <pc:docMk/>
            <pc:sldMk cId="1936769396" sldId="558"/>
            <ac:picMk id="9" creationId="{EDEDB52F-12F7-41FB-80B7-F0051734B086}"/>
          </ac:picMkLst>
        </pc:picChg>
        <pc:picChg chg="add del">
          <ac:chgData name="SOFÍA GONZÁLEZ CORREA" userId="032704dc-7279-4b80-a452-9867886fa0c9" providerId="ADAL" clId="{F176C9A9-10E9-412F-9679-C32D0A1D6592}" dt="2022-02-02T16:54:35.258" v="3534" actId="478"/>
          <ac:picMkLst>
            <pc:docMk/>
            <pc:sldMk cId="1936769396" sldId="558"/>
            <ac:picMk id="15" creationId="{B8E5AC37-C6D4-402B-BB52-0ED71BA67546}"/>
          </ac:picMkLst>
        </pc:picChg>
        <pc:picChg chg="add mod">
          <ac:chgData name="SOFÍA GONZÁLEZ CORREA" userId="032704dc-7279-4b80-a452-9867886fa0c9" providerId="ADAL" clId="{F176C9A9-10E9-412F-9679-C32D0A1D6592}" dt="2022-02-08T15:45:43.675" v="6167" actId="1076"/>
          <ac:picMkLst>
            <pc:docMk/>
            <pc:sldMk cId="1936769396" sldId="558"/>
            <ac:picMk id="23" creationId="{EE053D26-DD9B-4B5E-B752-14E7E07FD218}"/>
          </ac:picMkLst>
        </pc:picChg>
        <pc:picChg chg="add mod">
          <ac:chgData name="SOFÍA GONZÁLEZ CORREA" userId="032704dc-7279-4b80-a452-9867886fa0c9" providerId="ADAL" clId="{F176C9A9-10E9-412F-9679-C32D0A1D6592}" dt="2022-02-08T15:50:18.602" v="6201" actId="1076"/>
          <ac:picMkLst>
            <pc:docMk/>
            <pc:sldMk cId="1936769396" sldId="558"/>
            <ac:picMk id="24" creationId="{3D7B1A8C-3894-414D-9261-6E1D222C4B59}"/>
          </ac:picMkLst>
        </pc:picChg>
        <pc:picChg chg="add mod">
          <ac:chgData name="SOFÍA GONZÁLEZ CORREA" userId="032704dc-7279-4b80-a452-9867886fa0c9" providerId="ADAL" clId="{F176C9A9-10E9-412F-9679-C32D0A1D6592}" dt="2022-02-03T08:42:15.276" v="4190" actId="14100"/>
          <ac:picMkLst>
            <pc:docMk/>
            <pc:sldMk cId="1936769396" sldId="558"/>
            <ac:picMk id="11266" creationId="{51E0991B-C911-4906-B05A-3D586F41E151}"/>
          </ac:picMkLst>
        </pc:picChg>
        <pc:picChg chg="add mod">
          <ac:chgData name="SOFÍA GONZÁLEZ CORREA" userId="032704dc-7279-4b80-a452-9867886fa0c9" providerId="ADAL" clId="{F176C9A9-10E9-412F-9679-C32D0A1D6592}" dt="2022-02-08T15:53:49.118" v="6246" actId="1076"/>
          <ac:picMkLst>
            <pc:docMk/>
            <pc:sldMk cId="1936769396" sldId="558"/>
            <ac:picMk id="11268" creationId="{EE327E87-E713-4856-BF80-2A733C23F96A}"/>
          </ac:picMkLst>
        </pc:picChg>
        <pc:picChg chg="add del mod">
          <ac:chgData name="SOFÍA GONZÁLEZ CORREA" userId="032704dc-7279-4b80-a452-9867886fa0c9" providerId="ADAL" clId="{F176C9A9-10E9-412F-9679-C32D0A1D6592}" dt="2022-02-02T17:25:26.437" v="4081" actId="478"/>
          <ac:picMkLst>
            <pc:docMk/>
            <pc:sldMk cId="1936769396" sldId="558"/>
            <ac:picMk id="11270" creationId="{B7B5455C-3068-46BF-9439-3D67E24DE185}"/>
          </ac:picMkLst>
        </pc:picChg>
        <pc:picChg chg="add mod">
          <ac:chgData name="SOFÍA GONZÁLEZ CORREA" userId="032704dc-7279-4b80-a452-9867886fa0c9" providerId="ADAL" clId="{F176C9A9-10E9-412F-9679-C32D0A1D6592}" dt="2022-02-08T15:45:33.624" v="6164" actId="14100"/>
          <ac:picMkLst>
            <pc:docMk/>
            <pc:sldMk cId="1936769396" sldId="558"/>
            <ac:picMk id="11272" creationId="{9A5E4D4A-6C9F-44F0-840D-50DFDAA72D2F}"/>
          </ac:picMkLst>
        </pc:picChg>
        <pc:cxnChg chg="add del mod">
          <ac:chgData name="SOFÍA GONZÁLEZ CORREA" userId="032704dc-7279-4b80-a452-9867886fa0c9" providerId="ADAL" clId="{F176C9A9-10E9-412F-9679-C32D0A1D6592}" dt="2022-02-02T17:13:58.450" v="3713" actId="478"/>
          <ac:cxnSpMkLst>
            <pc:docMk/>
            <pc:sldMk cId="1936769396" sldId="558"/>
            <ac:cxnSpMk id="19" creationId="{DDBCAC87-9273-4E16-ACA8-41375DAA9714}"/>
          </ac:cxnSpMkLst>
        </pc:cxnChg>
        <pc:cxnChg chg="add mod">
          <ac:chgData name="SOFÍA GONZÁLEZ CORREA" userId="032704dc-7279-4b80-a452-9867886fa0c9" providerId="ADAL" clId="{F176C9A9-10E9-412F-9679-C32D0A1D6592}" dt="2022-02-08T15:45:42.055" v="6166" actId="1076"/>
          <ac:cxnSpMkLst>
            <pc:docMk/>
            <pc:sldMk cId="1936769396" sldId="558"/>
            <ac:cxnSpMk id="33" creationId="{51730120-111B-4661-9F07-5C85F0FE128E}"/>
          </ac:cxnSpMkLst>
        </pc:cxnChg>
        <pc:cxnChg chg="add mod">
          <ac:chgData name="SOFÍA GONZÁLEZ CORREA" userId="032704dc-7279-4b80-a452-9867886fa0c9" providerId="ADAL" clId="{F176C9A9-10E9-412F-9679-C32D0A1D6592}" dt="2022-02-08T15:45:42.055" v="6166" actId="1076"/>
          <ac:cxnSpMkLst>
            <pc:docMk/>
            <pc:sldMk cId="1936769396" sldId="558"/>
            <ac:cxnSpMk id="38" creationId="{EA977AD0-BA50-45B6-9D5F-24056103299D}"/>
          </ac:cxnSpMkLst>
        </pc:cxnChg>
        <pc:cxnChg chg="add mod">
          <ac:chgData name="SOFÍA GONZÁLEZ CORREA" userId="032704dc-7279-4b80-a452-9867886fa0c9" providerId="ADAL" clId="{F176C9A9-10E9-412F-9679-C32D0A1D6592}" dt="2022-02-08T15:45:42.055" v="6166" actId="1076"/>
          <ac:cxnSpMkLst>
            <pc:docMk/>
            <pc:sldMk cId="1936769396" sldId="558"/>
            <ac:cxnSpMk id="40" creationId="{7426C42D-1550-452E-B3D9-7027C7046794}"/>
          </ac:cxnSpMkLst>
        </pc:cxnChg>
        <pc:cxnChg chg="add mod">
          <ac:chgData name="SOFÍA GONZÁLEZ CORREA" userId="032704dc-7279-4b80-a452-9867886fa0c9" providerId="ADAL" clId="{F176C9A9-10E9-412F-9679-C32D0A1D6592}" dt="2022-02-08T15:45:36.674" v="6165" actId="14100"/>
          <ac:cxnSpMkLst>
            <pc:docMk/>
            <pc:sldMk cId="1936769396" sldId="558"/>
            <ac:cxnSpMk id="41" creationId="{15B40203-13E3-4E0D-8A72-836C638BADC2}"/>
          </ac:cxnSpMkLst>
        </pc:cxnChg>
        <pc:cxnChg chg="add mod">
          <ac:chgData name="SOFÍA GONZÁLEZ CORREA" userId="032704dc-7279-4b80-a452-9867886fa0c9" providerId="ADAL" clId="{F176C9A9-10E9-412F-9679-C32D0A1D6592}" dt="2022-02-08T15:45:42.055" v="6166" actId="1076"/>
          <ac:cxnSpMkLst>
            <pc:docMk/>
            <pc:sldMk cId="1936769396" sldId="558"/>
            <ac:cxnSpMk id="42" creationId="{E5751858-B729-4915-A0F5-2AB03278178F}"/>
          </ac:cxnSpMkLst>
        </pc:cxnChg>
        <pc:cxnChg chg="add mod">
          <ac:chgData name="SOFÍA GONZÁLEZ CORREA" userId="032704dc-7279-4b80-a452-9867886fa0c9" providerId="ADAL" clId="{F176C9A9-10E9-412F-9679-C32D0A1D6592}" dt="2022-02-08T15:45:42.055" v="6166" actId="1076"/>
          <ac:cxnSpMkLst>
            <pc:docMk/>
            <pc:sldMk cId="1936769396" sldId="558"/>
            <ac:cxnSpMk id="43" creationId="{4641AC17-ECBF-40B7-8C1C-6061480BC328}"/>
          </ac:cxnSpMkLst>
        </pc:cxnChg>
        <pc:cxnChg chg="add del mod">
          <ac:chgData name="SOFÍA GONZÁLEZ CORREA" userId="032704dc-7279-4b80-a452-9867886fa0c9" providerId="ADAL" clId="{F176C9A9-10E9-412F-9679-C32D0A1D6592}" dt="2022-02-02T17:23:33.294" v="4064" actId="478"/>
          <ac:cxnSpMkLst>
            <pc:docMk/>
            <pc:sldMk cId="1936769396" sldId="558"/>
            <ac:cxnSpMk id="48" creationId="{B9656258-F5AF-4408-9FFD-B003E8261A71}"/>
          </ac:cxnSpMkLst>
        </pc:cxnChg>
      </pc:sldChg>
      <pc:sldChg chg="addSp modSp new del mod">
        <pc:chgData name="SOFÍA GONZÁLEZ CORREA" userId="032704dc-7279-4b80-a452-9867886fa0c9" providerId="ADAL" clId="{F176C9A9-10E9-412F-9679-C32D0A1D6592}" dt="2022-02-03T15:33:52.077" v="5127" actId="2696"/>
        <pc:sldMkLst>
          <pc:docMk/>
          <pc:sldMk cId="292801122" sldId="559"/>
        </pc:sldMkLst>
        <pc:spChg chg="mod">
          <ac:chgData name="SOFÍA GONZÁLEZ CORREA" userId="032704dc-7279-4b80-a452-9867886fa0c9" providerId="ADAL" clId="{F176C9A9-10E9-412F-9679-C32D0A1D6592}" dt="2022-02-02T12:38:59.248" v="2815"/>
          <ac:spMkLst>
            <pc:docMk/>
            <pc:sldMk cId="292801122" sldId="559"/>
            <ac:spMk id="2" creationId="{941DD38B-FD72-4FD0-9F53-F70A4AA466A9}"/>
          </ac:spMkLst>
        </pc:spChg>
        <pc:spChg chg="mod">
          <ac:chgData name="SOFÍA GONZÁLEZ CORREA" userId="032704dc-7279-4b80-a452-9867886fa0c9" providerId="ADAL" clId="{F176C9A9-10E9-412F-9679-C32D0A1D6592}" dt="2022-02-02T12:40:43.439" v="3022" actId="20577"/>
          <ac:spMkLst>
            <pc:docMk/>
            <pc:sldMk cId="292801122" sldId="559"/>
            <ac:spMk id="3" creationId="{666FF9DD-E8BE-4408-8806-889079E07BC6}"/>
          </ac:spMkLst>
        </pc:spChg>
        <pc:spChg chg="add mod">
          <ac:chgData name="SOFÍA GONZÁLEZ CORREA" userId="032704dc-7279-4b80-a452-9867886fa0c9" providerId="ADAL" clId="{F176C9A9-10E9-412F-9679-C32D0A1D6592}" dt="2022-02-02T16:40:56.913" v="3400" actId="1076"/>
          <ac:spMkLst>
            <pc:docMk/>
            <pc:sldMk cId="292801122" sldId="559"/>
            <ac:spMk id="9" creationId="{3C37115C-BB43-4429-86A5-3F0527FCFE40}"/>
          </ac:spMkLst>
        </pc:spChg>
        <pc:graphicFrameChg chg="add mod">
          <ac:chgData name="SOFÍA GONZÁLEZ CORREA" userId="032704dc-7279-4b80-a452-9867886fa0c9" providerId="ADAL" clId="{F176C9A9-10E9-412F-9679-C32D0A1D6592}" dt="2022-02-02T16:41:15.912" v="3405" actId="1076"/>
          <ac:graphicFrameMkLst>
            <pc:docMk/>
            <pc:sldMk cId="292801122" sldId="559"/>
            <ac:graphicFrameMk id="10" creationId="{03B94F17-367B-4835-8F39-089D35CD00AA}"/>
          </ac:graphicFrameMkLst>
        </pc:graphicFrameChg>
        <pc:picChg chg="add mod">
          <ac:chgData name="SOFÍA GONZÁLEZ CORREA" userId="032704dc-7279-4b80-a452-9867886fa0c9" providerId="ADAL" clId="{F176C9A9-10E9-412F-9679-C32D0A1D6592}" dt="2022-02-02T12:39:03.192" v="2816"/>
          <ac:picMkLst>
            <pc:docMk/>
            <pc:sldMk cId="292801122" sldId="559"/>
            <ac:picMk id="6" creationId="{F7EF7D42-E197-4356-BCC4-2438C39DAB35}"/>
          </ac:picMkLst>
        </pc:picChg>
        <pc:picChg chg="add mod">
          <ac:chgData name="SOFÍA GONZÁLEZ CORREA" userId="032704dc-7279-4b80-a452-9867886fa0c9" providerId="ADAL" clId="{F176C9A9-10E9-412F-9679-C32D0A1D6592}" dt="2022-02-02T16:40:58.499" v="3402" actId="1076"/>
          <ac:picMkLst>
            <pc:docMk/>
            <pc:sldMk cId="292801122" sldId="559"/>
            <ac:picMk id="7" creationId="{84038EED-50A4-4020-898C-FB8CB31A72C1}"/>
          </ac:picMkLst>
        </pc:picChg>
        <pc:picChg chg="add mod">
          <ac:chgData name="SOFÍA GONZÁLEZ CORREA" userId="032704dc-7279-4b80-a452-9867886fa0c9" providerId="ADAL" clId="{F176C9A9-10E9-412F-9679-C32D0A1D6592}" dt="2022-02-02T16:40:59.265" v="3403" actId="1076"/>
          <ac:picMkLst>
            <pc:docMk/>
            <pc:sldMk cId="292801122" sldId="559"/>
            <ac:picMk id="8" creationId="{D047A147-E475-4ECD-A6D9-C1B33AE54A82}"/>
          </ac:picMkLst>
        </pc:picChg>
        <pc:picChg chg="add mod">
          <ac:chgData name="SOFÍA GONZÁLEZ CORREA" userId="032704dc-7279-4b80-a452-9867886fa0c9" providerId="ADAL" clId="{F176C9A9-10E9-412F-9679-C32D0A1D6592}" dt="2022-02-02T16:41:20.959" v="3407" actId="1076"/>
          <ac:picMkLst>
            <pc:docMk/>
            <pc:sldMk cId="292801122" sldId="559"/>
            <ac:picMk id="11" creationId="{F8012CA4-E341-4FC1-ABE6-17960793D489}"/>
          </ac:picMkLst>
        </pc:picChg>
      </pc:sldChg>
      <pc:sldChg chg="delSp modSp add del mod">
        <pc:chgData name="SOFÍA GONZÁLEZ CORREA" userId="032704dc-7279-4b80-a452-9867886fa0c9" providerId="ADAL" clId="{F176C9A9-10E9-412F-9679-C32D0A1D6592}" dt="2022-02-09T17:31:45.790" v="8408" actId="47"/>
        <pc:sldMkLst>
          <pc:docMk/>
          <pc:sldMk cId="2966635027" sldId="559"/>
        </pc:sldMkLst>
        <pc:graphicFrameChg chg="mod">
          <ac:chgData name="SOFÍA GONZÁLEZ CORREA" userId="032704dc-7279-4b80-a452-9867886fa0c9" providerId="ADAL" clId="{F176C9A9-10E9-412F-9679-C32D0A1D6592}" dt="2022-02-09T17:31:25.518" v="8403" actId="1076"/>
          <ac:graphicFrameMkLst>
            <pc:docMk/>
            <pc:sldMk cId="2966635027" sldId="559"/>
            <ac:graphicFrameMk id="10" creationId="{03B94F17-367B-4835-8F39-089D35CD00AA}"/>
          </ac:graphicFrameMkLst>
        </pc:graphicFrameChg>
        <pc:picChg chg="del">
          <ac:chgData name="SOFÍA GONZÁLEZ CORREA" userId="032704dc-7279-4b80-a452-9867886fa0c9" providerId="ADAL" clId="{F176C9A9-10E9-412F-9679-C32D0A1D6592}" dt="2022-02-09T17:31:26.448" v="8404" actId="478"/>
          <ac:picMkLst>
            <pc:docMk/>
            <pc:sldMk cId="2966635027" sldId="559"/>
            <ac:picMk id="11" creationId="{F8012CA4-E341-4FC1-ABE6-17960793D489}"/>
          </ac:picMkLst>
        </pc:picChg>
      </pc:sldChg>
      <pc:sldChg chg="addSp delSp modSp add del mod ord chgLayout">
        <pc:chgData name="SOFÍA GONZÁLEZ CORREA" userId="032704dc-7279-4b80-a452-9867886fa0c9" providerId="ADAL" clId="{F176C9A9-10E9-412F-9679-C32D0A1D6592}" dt="2022-02-03T15:33:18.182" v="5092" actId="47"/>
        <pc:sldMkLst>
          <pc:docMk/>
          <pc:sldMk cId="1499080205" sldId="560"/>
        </pc:sldMkLst>
        <pc:spChg chg="add del">
          <ac:chgData name="SOFÍA GONZÁLEZ CORREA" userId="032704dc-7279-4b80-a452-9867886fa0c9" providerId="ADAL" clId="{F176C9A9-10E9-412F-9679-C32D0A1D6592}" dt="2022-02-02T12:39:51.198" v="2875" actId="700"/>
          <ac:spMkLst>
            <pc:docMk/>
            <pc:sldMk cId="1499080205" sldId="560"/>
            <ac:spMk id="2" creationId="{5A3D6C88-9F6B-4558-9543-406AEB0ED4D0}"/>
          </ac:spMkLst>
        </pc:spChg>
        <pc:spChg chg="add del mod ord">
          <ac:chgData name="SOFÍA GONZÁLEZ CORREA" userId="032704dc-7279-4b80-a452-9867886fa0c9" providerId="ADAL" clId="{F176C9A9-10E9-412F-9679-C32D0A1D6592}" dt="2022-02-02T12:39:51.198" v="2875" actId="700"/>
          <ac:spMkLst>
            <pc:docMk/>
            <pc:sldMk cId="1499080205" sldId="560"/>
            <ac:spMk id="3" creationId="{2B33FE38-D850-4B94-998A-C9E4FFF7B0BA}"/>
          </ac:spMkLst>
        </pc:spChg>
        <pc:spChg chg="mod ord">
          <ac:chgData name="SOFÍA GONZÁLEZ CORREA" userId="032704dc-7279-4b80-a452-9867886fa0c9" providerId="ADAL" clId="{F176C9A9-10E9-412F-9679-C32D0A1D6592}" dt="2022-02-02T12:39:51.198" v="2875" actId="700"/>
          <ac:spMkLst>
            <pc:docMk/>
            <pc:sldMk cId="1499080205" sldId="560"/>
            <ac:spMk id="4" creationId="{75D4DC8D-311C-4C06-9990-AFFC3C933049}"/>
          </ac:spMkLst>
        </pc:spChg>
        <pc:spChg chg="mod ord">
          <ac:chgData name="SOFÍA GONZÁLEZ CORREA" userId="032704dc-7279-4b80-a452-9867886fa0c9" providerId="ADAL" clId="{F176C9A9-10E9-412F-9679-C32D0A1D6592}" dt="2022-02-02T12:39:51.198" v="2875" actId="700"/>
          <ac:spMkLst>
            <pc:docMk/>
            <pc:sldMk cId="1499080205" sldId="560"/>
            <ac:spMk id="5" creationId="{B444A989-23C5-45D3-851D-794C997ADF98}"/>
          </ac:spMkLst>
        </pc:spChg>
        <pc:spChg chg="add del mod">
          <ac:chgData name="SOFÍA GONZÁLEZ CORREA" userId="032704dc-7279-4b80-a452-9867886fa0c9" providerId="ADAL" clId="{F176C9A9-10E9-412F-9679-C32D0A1D6592}" dt="2022-02-03T15:33:04.942" v="5085" actId="21"/>
          <ac:spMkLst>
            <pc:docMk/>
            <pc:sldMk cId="1499080205" sldId="560"/>
            <ac:spMk id="10" creationId="{58D3EAF0-D65B-433C-BF78-DD24DDDB8B18}"/>
          </ac:spMkLst>
        </pc:spChg>
        <pc:picChg chg="del">
          <ac:chgData name="SOFÍA GONZÁLEZ CORREA" userId="032704dc-7279-4b80-a452-9867886fa0c9" providerId="ADAL" clId="{F176C9A9-10E9-412F-9679-C32D0A1D6592}" dt="2022-02-02T12:39:45.441" v="2873" actId="478"/>
          <ac:picMkLst>
            <pc:docMk/>
            <pc:sldMk cId="1499080205" sldId="560"/>
            <ac:picMk id="6" creationId="{FE9DDF84-AB88-4D3C-A220-3A58CBA8C509}"/>
          </ac:picMkLst>
        </pc:picChg>
        <pc:picChg chg="mod ord">
          <ac:chgData name="SOFÍA GONZÁLEZ CORREA" userId="032704dc-7279-4b80-a452-9867886fa0c9" providerId="ADAL" clId="{F176C9A9-10E9-412F-9679-C32D0A1D6592}" dt="2022-02-02T12:39:51.198" v="2875" actId="700"/>
          <ac:picMkLst>
            <pc:docMk/>
            <pc:sldMk cId="1499080205" sldId="560"/>
            <ac:picMk id="7" creationId="{CE53571F-7223-4BF7-B9AF-F9254D1308FE}"/>
          </ac:picMkLst>
        </pc:picChg>
        <pc:picChg chg="add del mod">
          <ac:chgData name="SOFÍA GONZÁLEZ CORREA" userId="032704dc-7279-4b80-a452-9867886fa0c9" providerId="ADAL" clId="{F176C9A9-10E9-412F-9679-C32D0A1D6592}" dt="2022-02-03T15:32:32.155" v="5071" actId="21"/>
          <ac:picMkLst>
            <pc:docMk/>
            <pc:sldMk cId="1499080205" sldId="560"/>
            <ac:picMk id="11" creationId="{0E73C0D8-72A0-435C-98DF-BE0F8763B158}"/>
          </ac:picMkLst>
        </pc:picChg>
        <pc:picChg chg="add del mod">
          <ac:chgData name="SOFÍA GONZÁLEZ CORREA" userId="032704dc-7279-4b80-a452-9867886fa0c9" providerId="ADAL" clId="{F176C9A9-10E9-412F-9679-C32D0A1D6592}" dt="2022-02-03T15:32:32.155" v="5071" actId="21"/>
          <ac:picMkLst>
            <pc:docMk/>
            <pc:sldMk cId="1499080205" sldId="560"/>
            <ac:picMk id="12" creationId="{611066F2-80FB-436A-901A-08601E18DC31}"/>
          </ac:picMkLst>
        </pc:picChg>
      </pc:sldChg>
      <pc:sldChg chg="addSp delSp modSp new del mod ord">
        <pc:chgData name="SOFÍA GONZÁLEZ CORREA" userId="032704dc-7279-4b80-a452-9867886fa0c9" providerId="ADAL" clId="{F176C9A9-10E9-412F-9679-C32D0A1D6592}" dt="2022-02-09T17:00:50.212" v="7534" actId="47"/>
        <pc:sldMkLst>
          <pc:docMk/>
          <pc:sldMk cId="25731416" sldId="561"/>
        </pc:sldMkLst>
        <pc:spChg chg="mod">
          <ac:chgData name="SOFÍA GONZÁLEZ CORREA" userId="032704dc-7279-4b80-a452-9867886fa0c9" providerId="ADAL" clId="{F176C9A9-10E9-412F-9679-C32D0A1D6592}" dt="2022-02-02T12:50:22.279" v="3289" actId="1076"/>
          <ac:spMkLst>
            <pc:docMk/>
            <pc:sldMk cId="25731416" sldId="561"/>
            <ac:spMk id="2" creationId="{0A9B98B3-65ED-4581-A2B3-4E70E681BBF1}"/>
          </ac:spMkLst>
        </pc:spChg>
        <pc:spChg chg="del">
          <ac:chgData name="SOFÍA GONZÁLEZ CORREA" userId="032704dc-7279-4b80-a452-9867886fa0c9" providerId="ADAL" clId="{F176C9A9-10E9-412F-9679-C32D0A1D6592}" dt="2022-02-02T12:45:10.245" v="3172" actId="478"/>
          <ac:spMkLst>
            <pc:docMk/>
            <pc:sldMk cId="25731416" sldId="561"/>
            <ac:spMk id="3" creationId="{BF5564CD-4AD3-4A05-9C71-96D168F28607}"/>
          </ac:spMkLst>
        </pc:spChg>
        <pc:spChg chg="add mod">
          <ac:chgData name="SOFÍA GONZÁLEZ CORREA" userId="032704dc-7279-4b80-a452-9867886fa0c9" providerId="ADAL" clId="{F176C9A9-10E9-412F-9679-C32D0A1D6592}" dt="2022-02-09T16:56:01.869" v="7405" actId="1076"/>
          <ac:spMkLst>
            <pc:docMk/>
            <pc:sldMk cId="25731416" sldId="561"/>
            <ac:spMk id="6" creationId="{E2E84DCA-4358-4EA9-A73D-BA7B0D751070}"/>
          </ac:spMkLst>
        </pc:spChg>
        <pc:spChg chg="add del mod">
          <ac:chgData name="SOFÍA GONZÁLEZ CORREA" userId="032704dc-7279-4b80-a452-9867886fa0c9" providerId="ADAL" clId="{F176C9A9-10E9-412F-9679-C32D0A1D6592}" dt="2022-02-07T10:03:18.525" v="5925" actId="478"/>
          <ac:spMkLst>
            <pc:docMk/>
            <pc:sldMk cId="25731416" sldId="561"/>
            <ac:spMk id="10" creationId="{2D111B47-4C5B-420F-B6CA-4532BFED0E92}"/>
          </ac:spMkLst>
        </pc:spChg>
        <pc:spChg chg="add mod">
          <ac:chgData name="SOFÍA GONZÁLEZ CORREA" userId="032704dc-7279-4b80-a452-9867886fa0c9" providerId="ADAL" clId="{F176C9A9-10E9-412F-9679-C32D0A1D6592}" dt="2022-02-09T16:55:52.300" v="7404" actId="1076"/>
          <ac:spMkLst>
            <pc:docMk/>
            <pc:sldMk cId="25731416" sldId="561"/>
            <ac:spMk id="14" creationId="{F78F0B6C-CE44-43A0-8CF5-B436A41697ED}"/>
          </ac:spMkLst>
        </pc:spChg>
        <pc:spChg chg="add mod">
          <ac:chgData name="SOFÍA GONZÁLEZ CORREA" userId="032704dc-7279-4b80-a452-9867886fa0c9" providerId="ADAL" clId="{F176C9A9-10E9-412F-9679-C32D0A1D6592}" dt="2022-02-09T16:57:56.118" v="7461" actId="1076"/>
          <ac:spMkLst>
            <pc:docMk/>
            <pc:sldMk cId="25731416" sldId="561"/>
            <ac:spMk id="16" creationId="{2DB567E6-FAF5-42A5-911B-34996C892201}"/>
          </ac:spMkLst>
        </pc:spChg>
        <pc:spChg chg="add mod">
          <ac:chgData name="SOFÍA GONZÁLEZ CORREA" userId="032704dc-7279-4b80-a452-9867886fa0c9" providerId="ADAL" clId="{F176C9A9-10E9-412F-9679-C32D0A1D6592}" dt="2022-02-09T16:57:53.418" v="7460" actId="1076"/>
          <ac:spMkLst>
            <pc:docMk/>
            <pc:sldMk cId="25731416" sldId="561"/>
            <ac:spMk id="17" creationId="{6DBAEA9A-70D6-4B40-A9C9-FFA9EB8B56B8}"/>
          </ac:spMkLst>
        </pc:spChg>
        <pc:spChg chg="add del mod">
          <ac:chgData name="SOFÍA GONZÁLEZ CORREA" userId="032704dc-7279-4b80-a452-9867886fa0c9" providerId="ADAL" clId="{F176C9A9-10E9-412F-9679-C32D0A1D6592}" dt="2022-02-09T16:59:23.005" v="7509" actId="21"/>
          <ac:spMkLst>
            <pc:docMk/>
            <pc:sldMk cId="25731416" sldId="561"/>
            <ac:spMk id="20" creationId="{106F098A-A823-442F-A885-3739DBA2EFA0}"/>
          </ac:spMkLst>
        </pc:spChg>
        <pc:picChg chg="add del mod">
          <ac:chgData name="SOFÍA GONZÁLEZ CORREA" userId="032704dc-7279-4b80-a452-9867886fa0c9" providerId="ADAL" clId="{F176C9A9-10E9-412F-9679-C32D0A1D6592}" dt="2022-02-07T10:01:15.581" v="5861" actId="478"/>
          <ac:picMkLst>
            <pc:docMk/>
            <pc:sldMk cId="25731416" sldId="561"/>
            <ac:picMk id="7" creationId="{7E7A8D99-5328-4D48-93E4-D39CD6927FCE}"/>
          </ac:picMkLst>
        </pc:picChg>
        <pc:picChg chg="add del mod">
          <ac:chgData name="SOFÍA GONZÁLEZ CORREA" userId="032704dc-7279-4b80-a452-9867886fa0c9" providerId="ADAL" clId="{F176C9A9-10E9-412F-9679-C32D0A1D6592}" dt="2022-02-07T10:01:16.113" v="5862" actId="478"/>
          <ac:picMkLst>
            <pc:docMk/>
            <pc:sldMk cId="25731416" sldId="561"/>
            <ac:picMk id="8" creationId="{74E4097B-6FA8-45B6-8612-678D8A2A5AF9}"/>
          </ac:picMkLst>
        </pc:picChg>
        <pc:picChg chg="add del mod">
          <ac:chgData name="SOFÍA GONZÁLEZ CORREA" userId="032704dc-7279-4b80-a452-9867886fa0c9" providerId="ADAL" clId="{F176C9A9-10E9-412F-9679-C32D0A1D6592}" dt="2022-02-03T15:37:58.976" v="5556" actId="478"/>
          <ac:picMkLst>
            <pc:docMk/>
            <pc:sldMk cId="25731416" sldId="561"/>
            <ac:picMk id="9" creationId="{73D2F1B0-73FC-4E99-BEB2-398B1026C85A}"/>
          </ac:picMkLst>
        </pc:picChg>
        <pc:picChg chg="add mod">
          <ac:chgData name="SOFÍA GONZÁLEZ CORREA" userId="032704dc-7279-4b80-a452-9867886fa0c9" providerId="ADAL" clId="{F176C9A9-10E9-412F-9679-C32D0A1D6592}" dt="2022-02-09T16:57:47.358" v="7456" actId="1076"/>
          <ac:picMkLst>
            <pc:docMk/>
            <pc:sldMk cId="25731416" sldId="561"/>
            <ac:picMk id="11" creationId="{25D1D17F-9345-4DF8-8273-DAC7644E57FD}"/>
          </ac:picMkLst>
        </pc:picChg>
        <pc:picChg chg="add mod">
          <ac:chgData name="SOFÍA GONZÁLEZ CORREA" userId="032704dc-7279-4b80-a452-9867886fa0c9" providerId="ADAL" clId="{F176C9A9-10E9-412F-9679-C32D0A1D6592}" dt="2022-02-09T16:58:12.030" v="7467" actId="1076"/>
          <ac:picMkLst>
            <pc:docMk/>
            <pc:sldMk cId="25731416" sldId="561"/>
            <ac:picMk id="12" creationId="{A2EC811D-35DA-4F17-B897-526B4554C145}"/>
          </ac:picMkLst>
        </pc:picChg>
        <pc:picChg chg="add mod">
          <ac:chgData name="SOFÍA GONZÁLEZ CORREA" userId="032704dc-7279-4b80-a452-9867886fa0c9" providerId="ADAL" clId="{F176C9A9-10E9-412F-9679-C32D0A1D6592}" dt="2022-02-03T09:38:50.653" v="4778"/>
          <ac:picMkLst>
            <pc:docMk/>
            <pc:sldMk cId="25731416" sldId="561"/>
            <ac:picMk id="13" creationId="{D0866D57-BE79-4D81-9882-78ACF931031A}"/>
          </ac:picMkLst>
        </pc:picChg>
        <pc:picChg chg="add mod">
          <ac:chgData name="SOFÍA GONZÁLEZ CORREA" userId="032704dc-7279-4b80-a452-9867886fa0c9" providerId="ADAL" clId="{F176C9A9-10E9-412F-9679-C32D0A1D6592}" dt="2022-02-09T16:57:42.167" v="7453" actId="1076"/>
          <ac:picMkLst>
            <pc:docMk/>
            <pc:sldMk cId="25731416" sldId="561"/>
            <ac:picMk id="15" creationId="{646524E3-AB6E-4ED7-89B4-FCF3960CDE2F}"/>
          </ac:picMkLst>
        </pc:picChg>
        <pc:picChg chg="add mod">
          <ac:chgData name="SOFÍA GONZÁLEZ CORREA" userId="032704dc-7279-4b80-a452-9867886fa0c9" providerId="ADAL" clId="{F176C9A9-10E9-412F-9679-C32D0A1D6592}" dt="2022-02-09T16:58:22.020" v="7471" actId="1076"/>
          <ac:picMkLst>
            <pc:docMk/>
            <pc:sldMk cId="25731416" sldId="561"/>
            <ac:picMk id="18" creationId="{84B09616-636A-4E22-B21D-93786A318428}"/>
          </ac:picMkLst>
        </pc:picChg>
        <pc:picChg chg="add mod">
          <ac:chgData name="SOFÍA GONZÁLEZ CORREA" userId="032704dc-7279-4b80-a452-9867886fa0c9" providerId="ADAL" clId="{F176C9A9-10E9-412F-9679-C32D0A1D6592}" dt="2022-02-09T16:58:08.269" v="7464" actId="1076"/>
          <ac:picMkLst>
            <pc:docMk/>
            <pc:sldMk cId="25731416" sldId="561"/>
            <ac:picMk id="19" creationId="{7FBE9EA4-D40E-401C-AD2F-4861858E23FC}"/>
          </ac:picMkLst>
        </pc:picChg>
      </pc:sldChg>
      <pc:sldChg chg="new del">
        <pc:chgData name="SOFÍA GONZÁLEZ CORREA" userId="032704dc-7279-4b80-a452-9867886fa0c9" providerId="ADAL" clId="{F176C9A9-10E9-412F-9679-C32D0A1D6592}" dt="2022-02-02T12:44:26.616" v="3163" actId="47"/>
        <pc:sldMkLst>
          <pc:docMk/>
          <pc:sldMk cId="2385242038" sldId="562"/>
        </pc:sldMkLst>
      </pc:sldChg>
      <pc:sldChg chg="add del">
        <pc:chgData name="SOFÍA GONZÁLEZ CORREA" userId="032704dc-7279-4b80-a452-9867886fa0c9" providerId="ADAL" clId="{F176C9A9-10E9-412F-9679-C32D0A1D6592}" dt="2022-02-02T12:46:01.934" v="3183" actId="47"/>
        <pc:sldMkLst>
          <pc:docMk/>
          <pc:sldMk cId="3508960968" sldId="562"/>
        </pc:sldMkLst>
      </pc:sldChg>
      <pc:sldChg chg="addSp delSp modSp add del mod ord">
        <pc:chgData name="SOFÍA GONZÁLEZ CORREA" userId="032704dc-7279-4b80-a452-9867886fa0c9" providerId="ADAL" clId="{F176C9A9-10E9-412F-9679-C32D0A1D6592}" dt="2022-02-09T17:15:36.959" v="8036" actId="47"/>
        <pc:sldMkLst>
          <pc:docMk/>
          <pc:sldMk cId="1555255473" sldId="563"/>
        </pc:sldMkLst>
        <pc:spChg chg="mod">
          <ac:chgData name="SOFÍA GONZÁLEZ CORREA" userId="032704dc-7279-4b80-a452-9867886fa0c9" providerId="ADAL" clId="{F176C9A9-10E9-412F-9679-C32D0A1D6592}" dt="2022-02-09T17:12:30.810" v="8022" actId="20577"/>
          <ac:spMkLst>
            <pc:docMk/>
            <pc:sldMk cId="1555255473" sldId="563"/>
            <ac:spMk id="2" creationId="{0A9B98B3-65ED-4581-A2B3-4E70E681BBF1}"/>
          </ac:spMkLst>
        </pc:spChg>
        <pc:spChg chg="del">
          <ac:chgData name="SOFÍA GONZÁLEZ CORREA" userId="032704dc-7279-4b80-a452-9867886fa0c9" providerId="ADAL" clId="{F176C9A9-10E9-412F-9679-C32D0A1D6592}" dt="2022-02-02T12:44:37.913" v="3166" actId="478"/>
          <ac:spMkLst>
            <pc:docMk/>
            <pc:sldMk cId="1555255473" sldId="563"/>
            <ac:spMk id="3" creationId="{BF5564CD-4AD3-4A05-9C71-96D168F28607}"/>
          </ac:spMkLst>
        </pc:spChg>
        <pc:spChg chg="add del mod">
          <ac:chgData name="SOFÍA GONZÁLEZ CORREA" userId="032704dc-7279-4b80-a452-9867886fa0c9" providerId="ADAL" clId="{F176C9A9-10E9-412F-9679-C32D0A1D6592}" dt="2022-02-09T17:12:35.155" v="8023" actId="478"/>
          <ac:spMkLst>
            <pc:docMk/>
            <pc:sldMk cId="1555255473" sldId="563"/>
            <ac:spMk id="6" creationId="{A12D37B9-8F41-4AF4-9E45-96006FE0CEC2}"/>
          </ac:spMkLst>
        </pc:spChg>
        <pc:spChg chg="add mod">
          <ac:chgData name="SOFÍA GONZÁLEZ CORREA" userId="032704dc-7279-4b80-a452-9867886fa0c9" providerId="ADAL" clId="{F176C9A9-10E9-412F-9679-C32D0A1D6592}" dt="2022-02-09T17:12:14.184" v="8006" actId="1076"/>
          <ac:spMkLst>
            <pc:docMk/>
            <pc:sldMk cId="1555255473" sldId="563"/>
            <ac:spMk id="13" creationId="{2F7A732B-B17B-4761-889F-983A160DED9D}"/>
          </ac:spMkLst>
        </pc:spChg>
        <pc:picChg chg="add del mod">
          <ac:chgData name="SOFÍA GONZÁLEZ CORREA" userId="032704dc-7279-4b80-a452-9867886fa0c9" providerId="ADAL" clId="{F176C9A9-10E9-412F-9679-C32D0A1D6592}" dt="2022-02-07T09:35:40.041" v="5809" actId="478"/>
          <ac:picMkLst>
            <pc:docMk/>
            <pc:sldMk cId="1555255473" sldId="563"/>
            <ac:picMk id="6" creationId="{8732C353-CBE0-438C-A1E5-AEF5358F6F07}"/>
          </ac:picMkLst>
        </pc:picChg>
        <pc:picChg chg="add del mod">
          <ac:chgData name="SOFÍA GONZÁLEZ CORREA" userId="032704dc-7279-4b80-a452-9867886fa0c9" providerId="ADAL" clId="{F176C9A9-10E9-412F-9679-C32D0A1D6592}" dt="2022-02-07T09:34:01.996" v="5787" actId="478"/>
          <ac:picMkLst>
            <pc:docMk/>
            <pc:sldMk cId="1555255473" sldId="563"/>
            <ac:picMk id="7" creationId="{0DD40951-E837-44EA-97FA-48460F1EEC9B}"/>
          </ac:picMkLst>
        </pc:picChg>
        <pc:picChg chg="add del mod">
          <ac:chgData name="SOFÍA GONZÁLEZ CORREA" userId="032704dc-7279-4b80-a452-9867886fa0c9" providerId="ADAL" clId="{F176C9A9-10E9-412F-9679-C32D0A1D6592}" dt="2022-02-09T17:15:30.318" v="8033" actId="21"/>
          <ac:picMkLst>
            <pc:docMk/>
            <pc:sldMk cId="1555255473" sldId="563"/>
            <ac:picMk id="8" creationId="{1F731E2C-56DB-4830-BC98-6728602358F7}"/>
          </ac:picMkLst>
        </pc:picChg>
        <pc:picChg chg="add del mod">
          <ac:chgData name="SOFÍA GONZÁLEZ CORREA" userId="032704dc-7279-4b80-a452-9867886fa0c9" providerId="ADAL" clId="{F176C9A9-10E9-412F-9679-C32D0A1D6592}" dt="2022-02-09T17:15:30.318" v="8033" actId="21"/>
          <ac:picMkLst>
            <pc:docMk/>
            <pc:sldMk cId="1555255473" sldId="563"/>
            <ac:picMk id="9" creationId="{7361BB5F-5CF8-4D4F-A01E-C8ED3EE13E81}"/>
          </ac:picMkLst>
        </pc:picChg>
        <pc:picChg chg="add del mod">
          <ac:chgData name="SOFÍA GONZÁLEZ CORREA" userId="032704dc-7279-4b80-a452-9867886fa0c9" providerId="ADAL" clId="{F176C9A9-10E9-412F-9679-C32D0A1D6592}" dt="2022-02-09T17:15:30.318" v="8033" actId="21"/>
          <ac:picMkLst>
            <pc:docMk/>
            <pc:sldMk cId="1555255473" sldId="563"/>
            <ac:picMk id="10" creationId="{AB558C60-75D2-4212-AF9E-CBA88ADD5CE8}"/>
          </ac:picMkLst>
        </pc:picChg>
        <pc:picChg chg="add del mod">
          <ac:chgData name="SOFÍA GONZÁLEZ CORREA" userId="032704dc-7279-4b80-a452-9867886fa0c9" providerId="ADAL" clId="{F176C9A9-10E9-412F-9679-C32D0A1D6592}" dt="2022-02-09T17:15:30.318" v="8033" actId="21"/>
          <ac:picMkLst>
            <pc:docMk/>
            <pc:sldMk cId="1555255473" sldId="563"/>
            <ac:picMk id="11" creationId="{C28ABBD0-F46A-4BF9-A7E4-846F81E756AD}"/>
          </ac:picMkLst>
        </pc:picChg>
        <pc:picChg chg="add del mod">
          <ac:chgData name="SOFÍA GONZÁLEZ CORREA" userId="032704dc-7279-4b80-a452-9867886fa0c9" providerId="ADAL" clId="{F176C9A9-10E9-412F-9679-C32D0A1D6592}" dt="2022-02-09T17:15:30.318" v="8033" actId="21"/>
          <ac:picMkLst>
            <pc:docMk/>
            <pc:sldMk cId="1555255473" sldId="563"/>
            <ac:picMk id="12" creationId="{D7F4CD21-0DFC-4AF1-BC1E-C16327A838DF}"/>
          </ac:picMkLst>
        </pc:picChg>
        <pc:picChg chg="add del mod">
          <ac:chgData name="SOFÍA GONZÁLEZ CORREA" userId="032704dc-7279-4b80-a452-9867886fa0c9" providerId="ADAL" clId="{F176C9A9-10E9-412F-9679-C32D0A1D6592}" dt="2022-02-09T17:11:08.639" v="7931" actId="478"/>
          <ac:picMkLst>
            <pc:docMk/>
            <pc:sldMk cId="1555255473" sldId="563"/>
            <ac:picMk id="14" creationId="{5AB3D759-8508-4721-B72D-2E5C07C99DE0}"/>
          </ac:picMkLst>
        </pc:picChg>
        <pc:picChg chg="add del mod modCrop">
          <ac:chgData name="SOFÍA GONZÁLEZ CORREA" userId="032704dc-7279-4b80-a452-9867886fa0c9" providerId="ADAL" clId="{F176C9A9-10E9-412F-9679-C32D0A1D6592}" dt="2022-02-09T17:15:30.318" v="8033" actId="21"/>
          <ac:picMkLst>
            <pc:docMk/>
            <pc:sldMk cId="1555255473" sldId="563"/>
            <ac:picMk id="15" creationId="{7DD51D45-9ED5-4F88-BAA0-AB0E4ED6CBCA}"/>
          </ac:picMkLst>
        </pc:picChg>
        <pc:picChg chg="add del mod">
          <ac:chgData name="SOFÍA GONZÁLEZ CORREA" userId="032704dc-7279-4b80-a452-9867886fa0c9" providerId="ADAL" clId="{F176C9A9-10E9-412F-9679-C32D0A1D6592}" dt="2022-02-09T17:15:30.318" v="8033" actId="21"/>
          <ac:picMkLst>
            <pc:docMk/>
            <pc:sldMk cId="1555255473" sldId="563"/>
            <ac:picMk id="16" creationId="{18FA7B33-4D69-47EF-BF52-715625C0B15A}"/>
          </ac:picMkLst>
        </pc:picChg>
        <pc:picChg chg="add mod">
          <ac:chgData name="SOFÍA GONZÁLEZ CORREA" userId="032704dc-7279-4b80-a452-9867886fa0c9" providerId="ADAL" clId="{F176C9A9-10E9-412F-9679-C32D0A1D6592}" dt="2022-02-09T17:11:09.499" v="7932"/>
          <ac:picMkLst>
            <pc:docMk/>
            <pc:sldMk cId="1555255473" sldId="563"/>
            <ac:picMk id="17" creationId="{6F8FDF98-E273-4B24-80D7-5AA8C3729372}"/>
          </ac:picMkLst>
        </pc:picChg>
      </pc:sldChg>
      <pc:sldChg chg="new del">
        <pc:chgData name="SOFÍA GONZÁLEZ CORREA" userId="032704dc-7279-4b80-a452-9867886fa0c9" providerId="ADAL" clId="{F176C9A9-10E9-412F-9679-C32D0A1D6592}" dt="2022-02-02T12:44:25.758" v="3162" actId="47"/>
        <pc:sldMkLst>
          <pc:docMk/>
          <pc:sldMk cId="2505178491" sldId="563"/>
        </pc:sldMkLst>
      </pc:sldChg>
      <pc:sldChg chg="addSp delSp modSp add del mod ord">
        <pc:chgData name="SOFÍA GONZÁLEZ CORREA" userId="032704dc-7279-4b80-a452-9867886fa0c9" providerId="ADAL" clId="{F176C9A9-10E9-412F-9679-C32D0A1D6592}" dt="2022-02-09T17:00:36.601" v="7533" actId="47"/>
        <pc:sldMkLst>
          <pc:docMk/>
          <pc:sldMk cId="268395883" sldId="564"/>
        </pc:sldMkLst>
        <pc:spChg chg="del mod">
          <ac:chgData name="SOFÍA GONZÁLEZ CORREA" userId="032704dc-7279-4b80-a452-9867886fa0c9" providerId="ADAL" clId="{F176C9A9-10E9-412F-9679-C32D0A1D6592}" dt="2022-02-02T12:45:38.710" v="3177" actId="478"/>
          <ac:spMkLst>
            <pc:docMk/>
            <pc:sldMk cId="268395883" sldId="564"/>
            <ac:spMk id="3" creationId="{BF5564CD-4AD3-4A05-9C71-96D168F28607}"/>
          </ac:spMkLst>
        </pc:spChg>
        <pc:spChg chg="add del mod">
          <ac:chgData name="SOFÍA GONZÁLEZ CORREA" userId="032704dc-7279-4b80-a452-9867886fa0c9" providerId="ADAL" clId="{F176C9A9-10E9-412F-9679-C32D0A1D6592}" dt="2022-02-02T12:45:40.014" v="3178" actId="478"/>
          <ac:spMkLst>
            <pc:docMk/>
            <pc:sldMk cId="268395883" sldId="564"/>
            <ac:spMk id="7" creationId="{06A30DCD-AB2E-435C-8EB2-FC1DF86846E2}"/>
          </ac:spMkLst>
        </pc:spChg>
        <pc:spChg chg="add mod">
          <ac:chgData name="SOFÍA GONZÁLEZ CORREA" userId="032704dc-7279-4b80-a452-9867886fa0c9" providerId="ADAL" clId="{F176C9A9-10E9-412F-9679-C32D0A1D6592}" dt="2022-02-02T12:45:45.948" v="3180" actId="1076"/>
          <ac:spMkLst>
            <pc:docMk/>
            <pc:sldMk cId="268395883" sldId="564"/>
            <ac:spMk id="8" creationId="{B8DD14F1-0243-400B-876F-7DFBF317380B}"/>
          </ac:spMkLst>
        </pc:spChg>
        <pc:picChg chg="add mod">
          <ac:chgData name="SOFÍA GONZÁLEZ CORREA" userId="032704dc-7279-4b80-a452-9867886fa0c9" providerId="ADAL" clId="{F176C9A9-10E9-412F-9679-C32D0A1D6592}" dt="2022-02-02T12:45:45.948" v="3180" actId="1076"/>
          <ac:picMkLst>
            <pc:docMk/>
            <pc:sldMk cId="268395883" sldId="564"/>
            <ac:picMk id="9" creationId="{9E7352E6-F4B6-4BF8-9113-9FEC1F85CEB6}"/>
          </ac:picMkLst>
        </pc:picChg>
        <pc:picChg chg="add mod">
          <ac:chgData name="SOFÍA GONZÁLEZ CORREA" userId="032704dc-7279-4b80-a452-9867886fa0c9" providerId="ADAL" clId="{F176C9A9-10E9-412F-9679-C32D0A1D6592}" dt="2022-02-02T12:45:45.948" v="3180" actId="1076"/>
          <ac:picMkLst>
            <pc:docMk/>
            <pc:sldMk cId="268395883" sldId="564"/>
            <ac:picMk id="10" creationId="{0B25F255-DD25-4EC0-ABD8-4D450C014528}"/>
          </ac:picMkLst>
        </pc:picChg>
        <pc:picChg chg="add mod">
          <ac:chgData name="SOFÍA GONZÁLEZ CORREA" userId="032704dc-7279-4b80-a452-9867886fa0c9" providerId="ADAL" clId="{F176C9A9-10E9-412F-9679-C32D0A1D6592}" dt="2022-02-02T12:45:45.948" v="3180" actId="1076"/>
          <ac:picMkLst>
            <pc:docMk/>
            <pc:sldMk cId="268395883" sldId="564"/>
            <ac:picMk id="11" creationId="{03288AA6-D5B2-4801-BF3D-A841A1A00A5B}"/>
          </ac:picMkLst>
        </pc:picChg>
        <pc:picChg chg="add mod">
          <ac:chgData name="SOFÍA GONZÁLEZ CORREA" userId="032704dc-7279-4b80-a452-9867886fa0c9" providerId="ADAL" clId="{F176C9A9-10E9-412F-9679-C32D0A1D6592}" dt="2022-02-03T09:38:51.779" v="4779"/>
          <ac:picMkLst>
            <pc:docMk/>
            <pc:sldMk cId="268395883" sldId="564"/>
            <ac:picMk id="12" creationId="{872C0613-434C-40A5-B8B7-B0A8969A5F83}"/>
          </ac:picMkLst>
        </pc:picChg>
      </pc:sldChg>
      <pc:sldChg chg="addSp delSp modSp new mod ord modTransition modAnim modNotesTx">
        <pc:chgData name="SOFÍA GONZÁLEZ CORREA" userId="032704dc-7279-4b80-a452-9867886fa0c9" providerId="ADAL" clId="{F176C9A9-10E9-412F-9679-C32D0A1D6592}" dt="2022-02-24T15:08:49.461" v="17080" actId="242"/>
        <pc:sldMkLst>
          <pc:docMk/>
          <pc:sldMk cId="3197826184" sldId="565"/>
        </pc:sldMkLst>
        <pc:spChg chg="mod">
          <ac:chgData name="SOFÍA GONZÁLEZ CORREA" userId="032704dc-7279-4b80-a452-9867886fa0c9" providerId="ADAL" clId="{F176C9A9-10E9-412F-9679-C32D0A1D6592}" dt="2022-02-09T15:48:20.356" v="6942" actId="790"/>
          <ac:spMkLst>
            <pc:docMk/>
            <pc:sldMk cId="3197826184" sldId="565"/>
            <ac:spMk id="2" creationId="{D776ECCF-8D7F-4E78-BA10-D7A47F49BD1B}"/>
          </ac:spMkLst>
        </pc:spChg>
        <pc:spChg chg="del">
          <ac:chgData name="SOFÍA GONZÁLEZ CORREA" userId="032704dc-7279-4b80-a452-9867886fa0c9" providerId="ADAL" clId="{F176C9A9-10E9-412F-9679-C32D0A1D6592}" dt="2022-02-02T12:51:24.707" v="3294" actId="478"/>
          <ac:spMkLst>
            <pc:docMk/>
            <pc:sldMk cId="3197826184" sldId="565"/>
            <ac:spMk id="3" creationId="{396F81B1-A2CF-400C-B787-42882EAF32A9}"/>
          </ac:spMkLst>
        </pc:spChg>
        <pc:spChg chg="add del">
          <ac:chgData name="SOFÍA GONZÁLEZ CORREA" userId="032704dc-7279-4b80-a452-9867886fa0c9" providerId="ADAL" clId="{F176C9A9-10E9-412F-9679-C32D0A1D6592}" dt="2022-02-22T16:49:23.837" v="12520" actId="478"/>
          <ac:spMkLst>
            <pc:docMk/>
            <pc:sldMk cId="3197826184" sldId="565"/>
            <ac:spMk id="3" creationId="{4A68E68C-3C65-4CF1-BF04-AC04786C11AF}"/>
          </ac:spMkLst>
        </pc:spChg>
        <pc:spChg chg="add del mod">
          <ac:chgData name="SOFÍA GONZÁLEZ CORREA" userId="032704dc-7279-4b80-a452-9867886fa0c9" providerId="ADAL" clId="{F176C9A9-10E9-412F-9679-C32D0A1D6592}" dt="2022-02-23T16:11:11.119" v="15089" actId="478"/>
          <ac:spMkLst>
            <pc:docMk/>
            <pc:sldMk cId="3197826184" sldId="565"/>
            <ac:spMk id="7" creationId="{CC465814-27FF-4F4E-9A7B-675595C43559}"/>
          </ac:spMkLst>
        </pc:spChg>
        <pc:spChg chg="add del">
          <ac:chgData name="SOFÍA GONZÁLEZ CORREA" userId="032704dc-7279-4b80-a452-9867886fa0c9" providerId="ADAL" clId="{F176C9A9-10E9-412F-9679-C32D0A1D6592}" dt="2022-02-23T08:05:29.607" v="13977" actId="11529"/>
          <ac:spMkLst>
            <pc:docMk/>
            <pc:sldMk cId="3197826184" sldId="565"/>
            <ac:spMk id="8" creationId="{7D660507-6EAF-4BEB-9CC6-B01E5C274326}"/>
          </ac:spMkLst>
        </pc:spChg>
        <pc:spChg chg="add del mod ord">
          <ac:chgData name="SOFÍA GONZÁLEZ CORREA" userId="032704dc-7279-4b80-a452-9867886fa0c9" providerId="ADAL" clId="{F176C9A9-10E9-412F-9679-C32D0A1D6592}" dt="2022-02-03T09:43:35.547" v="4852" actId="478"/>
          <ac:spMkLst>
            <pc:docMk/>
            <pc:sldMk cId="3197826184" sldId="565"/>
            <ac:spMk id="9" creationId="{6293FD93-76C7-4D75-92BC-DD81D58D7A8A}"/>
          </ac:spMkLst>
        </pc:spChg>
        <pc:spChg chg="add mod">
          <ac:chgData name="SOFÍA GONZÁLEZ CORREA" userId="032704dc-7279-4b80-a452-9867886fa0c9" providerId="ADAL" clId="{F176C9A9-10E9-412F-9679-C32D0A1D6592}" dt="2022-02-23T08:06:04.647" v="13991" actId="1076"/>
          <ac:spMkLst>
            <pc:docMk/>
            <pc:sldMk cId="3197826184" sldId="565"/>
            <ac:spMk id="9" creationId="{99529CA7-6B03-4725-9DA1-1ABCDEC401DB}"/>
          </ac:spMkLst>
        </pc:spChg>
        <pc:spChg chg="add mod">
          <ac:chgData name="SOFÍA GONZÁLEZ CORREA" userId="032704dc-7279-4b80-a452-9867886fa0c9" providerId="ADAL" clId="{F176C9A9-10E9-412F-9679-C32D0A1D6592}" dt="2022-02-24T15:04:45.152" v="17056" actId="208"/>
          <ac:spMkLst>
            <pc:docMk/>
            <pc:sldMk cId="3197826184" sldId="565"/>
            <ac:spMk id="10" creationId="{7BEC3E78-9DF8-4D49-A25C-EB6F64330B11}"/>
          </ac:spMkLst>
        </pc:spChg>
        <pc:spChg chg="add mod">
          <ac:chgData name="SOFÍA GONZÁLEZ CORREA" userId="032704dc-7279-4b80-a452-9867886fa0c9" providerId="ADAL" clId="{F176C9A9-10E9-412F-9679-C32D0A1D6592}" dt="2022-02-24T15:04:52.158" v="17058" actId="208"/>
          <ac:spMkLst>
            <pc:docMk/>
            <pc:sldMk cId="3197826184" sldId="565"/>
            <ac:spMk id="11" creationId="{F3D16109-B2E9-4682-ACE2-CCD8DE204C3B}"/>
          </ac:spMkLst>
        </pc:spChg>
        <pc:spChg chg="add mod">
          <ac:chgData name="SOFÍA GONZÁLEZ CORREA" userId="032704dc-7279-4b80-a452-9867886fa0c9" providerId="ADAL" clId="{F176C9A9-10E9-412F-9679-C32D0A1D6592}" dt="2022-02-24T15:05:08.384" v="17066" actId="1037"/>
          <ac:spMkLst>
            <pc:docMk/>
            <pc:sldMk cId="3197826184" sldId="565"/>
            <ac:spMk id="12" creationId="{2877B9DB-8B1A-41DD-93DA-1DAF4150C0D0}"/>
          </ac:spMkLst>
        </pc:spChg>
        <pc:spChg chg="mod">
          <ac:chgData name="SOFÍA GONZÁLEZ CORREA" userId="032704dc-7279-4b80-a452-9867886fa0c9" providerId="ADAL" clId="{F176C9A9-10E9-412F-9679-C32D0A1D6592}" dt="2022-02-23T08:07:25.896" v="14043" actId="207"/>
          <ac:spMkLst>
            <pc:docMk/>
            <pc:sldMk cId="3197826184" sldId="565"/>
            <ac:spMk id="14" creationId="{B07606CB-7800-4C0E-AA0B-2F9F32194FDF}"/>
          </ac:spMkLst>
        </pc:spChg>
        <pc:spChg chg="mod">
          <ac:chgData name="SOFÍA GONZÁLEZ CORREA" userId="032704dc-7279-4b80-a452-9867886fa0c9" providerId="ADAL" clId="{F176C9A9-10E9-412F-9679-C32D0A1D6592}" dt="2022-02-03T15:30:42.734" v="4899"/>
          <ac:spMkLst>
            <pc:docMk/>
            <pc:sldMk cId="3197826184" sldId="565"/>
            <ac:spMk id="15" creationId="{4F680D43-5D92-4001-B3C8-904EB5E84CD5}"/>
          </ac:spMkLst>
        </pc:spChg>
        <pc:spChg chg="add del mod">
          <ac:chgData name="SOFÍA GONZÁLEZ CORREA" userId="032704dc-7279-4b80-a452-9867886fa0c9" providerId="ADAL" clId="{F176C9A9-10E9-412F-9679-C32D0A1D6592}" dt="2022-02-23T08:07:37.665" v="14047" actId="478"/>
          <ac:spMkLst>
            <pc:docMk/>
            <pc:sldMk cId="3197826184" sldId="565"/>
            <ac:spMk id="17" creationId="{738E4173-BF59-4DD9-B5BE-F2DEE094557F}"/>
          </ac:spMkLst>
        </pc:spChg>
        <pc:spChg chg="mod">
          <ac:chgData name="SOFÍA GONZÁLEZ CORREA" userId="032704dc-7279-4b80-a452-9867886fa0c9" providerId="ADAL" clId="{F176C9A9-10E9-412F-9679-C32D0A1D6592}" dt="2022-02-03T15:30:42.734" v="4899"/>
          <ac:spMkLst>
            <pc:docMk/>
            <pc:sldMk cId="3197826184" sldId="565"/>
            <ac:spMk id="18" creationId="{A0DC66A9-2DC8-4DB5-BE68-A762C3562D75}"/>
          </ac:spMkLst>
        </pc:spChg>
        <pc:spChg chg="mod">
          <ac:chgData name="SOFÍA GONZÁLEZ CORREA" userId="032704dc-7279-4b80-a452-9867886fa0c9" providerId="ADAL" clId="{F176C9A9-10E9-412F-9679-C32D0A1D6592}" dt="2022-02-03T15:30:42.734" v="4899"/>
          <ac:spMkLst>
            <pc:docMk/>
            <pc:sldMk cId="3197826184" sldId="565"/>
            <ac:spMk id="19" creationId="{129FFDEA-D329-45BE-9BA4-73A1EB1F8F74}"/>
          </ac:spMkLst>
        </pc:spChg>
        <pc:spChg chg="mod ord">
          <ac:chgData name="SOFÍA GONZÁLEZ CORREA" userId="032704dc-7279-4b80-a452-9867886fa0c9" providerId="ADAL" clId="{F176C9A9-10E9-412F-9679-C32D0A1D6592}" dt="2022-02-23T08:07:36.249" v="14046" actId="1076"/>
          <ac:spMkLst>
            <pc:docMk/>
            <pc:sldMk cId="3197826184" sldId="565"/>
            <ac:spMk id="20" creationId="{74E66687-21A1-4CB4-A26A-B8DCC70E7B2B}"/>
          </ac:spMkLst>
        </pc:spChg>
        <pc:spChg chg="add del mod">
          <ac:chgData name="SOFÍA GONZÁLEZ CORREA" userId="032704dc-7279-4b80-a452-9867886fa0c9" providerId="ADAL" clId="{F176C9A9-10E9-412F-9679-C32D0A1D6592}" dt="2022-02-22T16:53:45.750" v="12713" actId="478"/>
          <ac:spMkLst>
            <pc:docMk/>
            <pc:sldMk cId="3197826184" sldId="565"/>
            <ac:spMk id="21" creationId="{69220544-9697-4F0E-9946-8920F0F833D5}"/>
          </ac:spMkLst>
        </pc:spChg>
        <pc:spChg chg="add mod">
          <ac:chgData name="SOFÍA GONZÁLEZ CORREA" userId="032704dc-7279-4b80-a452-9867886fa0c9" providerId="ADAL" clId="{F176C9A9-10E9-412F-9679-C32D0A1D6592}" dt="2022-02-24T15:08:49.461" v="17080" actId="242"/>
          <ac:spMkLst>
            <pc:docMk/>
            <pc:sldMk cId="3197826184" sldId="565"/>
            <ac:spMk id="27" creationId="{80C6FF07-11AD-4AE1-A4CC-F83401150C63}"/>
          </ac:spMkLst>
        </pc:spChg>
        <pc:spChg chg="add mod">
          <ac:chgData name="SOFÍA GONZÁLEZ CORREA" userId="032704dc-7279-4b80-a452-9867886fa0c9" providerId="ADAL" clId="{F176C9A9-10E9-412F-9679-C32D0A1D6592}" dt="2022-02-23T08:06:07.184" v="13992" actId="1076"/>
          <ac:spMkLst>
            <pc:docMk/>
            <pc:sldMk cId="3197826184" sldId="565"/>
            <ac:spMk id="28" creationId="{B04C7EBC-0F1D-4E5F-9EC7-16A006AC6A8E}"/>
          </ac:spMkLst>
        </pc:spChg>
        <pc:spChg chg="add del mod">
          <ac:chgData name="SOFÍA GONZÁLEZ CORREA" userId="032704dc-7279-4b80-a452-9867886fa0c9" providerId="ADAL" clId="{F176C9A9-10E9-412F-9679-C32D0A1D6592}" dt="2022-02-23T08:06:09.649" v="13996"/>
          <ac:spMkLst>
            <pc:docMk/>
            <pc:sldMk cId="3197826184" sldId="565"/>
            <ac:spMk id="29" creationId="{25E006C3-89E5-45EE-BD39-03456FE507FD}"/>
          </ac:spMkLst>
        </pc:spChg>
        <pc:spChg chg="add del mod">
          <ac:chgData name="SOFÍA GONZÁLEZ CORREA" userId="032704dc-7279-4b80-a452-9867886fa0c9" providerId="ADAL" clId="{F176C9A9-10E9-412F-9679-C32D0A1D6592}" dt="2022-02-23T08:06:09.329" v="13995"/>
          <ac:spMkLst>
            <pc:docMk/>
            <pc:sldMk cId="3197826184" sldId="565"/>
            <ac:spMk id="30" creationId="{20B72C49-B4E8-49FC-9ADB-10B1CE69DC0A}"/>
          </ac:spMkLst>
        </pc:spChg>
        <pc:spChg chg="add mod">
          <ac:chgData name="SOFÍA GONZÁLEZ CORREA" userId="032704dc-7279-4b80-a452-9867886fa0c9" providerId="ADAL" clId="{F176C9A9-10E9-412F-9679-C32D0A1D6592}" dt="2022-02-23T08:06:11.134" v="13997"/>
          <ac:spMkLst>
            <pc:docMk/>
            <pc:sldMk cId="3197826184" sldId="565"/>
            <ac:spMk id="31" creationId="{B0ACF225-DCD5-4384-87AD-524D7EC9832E}"/>
          </ac:spMkLst>
        </pc:spChg>
        <pc:spChg chg="add mod">
          <ac:chgData name="SOFÍA GONZÁLEZ CORREA" userId="032704dc-7279-4b80-a452-9867886fa0c9" providerId="ADAL" clId="{F176C9A9-10E9-412F-9679-C32D0A1D6592}" dt="2022-02-23T08:06:53.824" v="14028" actId="1038"/>
          <ac:spMkLst>
            <pc:docMk/>
            <pc:sldMk cId="3197826184" sldId="565"/>
            <ac:spMk id="32" creationId="{690B8974-D3A5-4F41-8A50-9E776B65E748}"/>
          </ac:spMkLst>
        </pc:spChg>
        <pc:spChg chg="add mod">
          <ac:chgData name="SOFÍA GONZÁLEZ CORREA" userId="032704dc-7279-4b80-a452-9867886fa0c9" providerId="ADAL" clId="{F176C9A9-10E9-412F-9679-C32D0A1D6592}" dt="2022-02-23T08:06:15.644" v="14001" actId="1076"/>
          <ac:spMkLst>
            <pc:docMk/>
            <pc:sldMk cId="3197826184" sldId="565"/>
            <ac:spMk id="33" creationId="{539AB444-FBD1-48A8-81BB-27AB2BF1ADA7}"/>
          </ac:spMkLst>
        </pc:spChg>
        <pc:spChg chg="add mod">
          <ac:chgData name="SOFÍA GONZÁLEZ CORREA" userId="032704dc-7279-4b80-a452-9867886fa0c9" providerId="ADAL" clId="{F176C9A9-10E9-412F-9679-C32D0A1D6592}" dt="2022-02-23T08:06:17.791" v="14003" actId="1076"/>
          <ac:spMkLst>
            <pc:docMk/>
            <pc:sldMk cId="3197826184" sldId="565"/>
            <ac:spMk id="34" creationId="{0C8A1F27-1643-4E36-B5F8-94A54DB2F391}"/>
          </ac:spMkLst>
        </pc:spChg>
        <pc:spChg chg="add mod">
          <ac:chgData name="SOFÍA GONZÁLEZ CORREA" userId="032704dc-7279-4b80-a452-9867886fa0c9" providerId="ADAL" clId="{F176C9A9-10E9-412F-9679-C32D0A1D6592}" dt="2022-02-23T08:06:57.221" v="14034" actId="1037"/>
          <ac:spMkLst>
            <pc:docMk/>
            <pc:sldMk cId="3197826184" sldId="565"/>
            <ac:spMk id="35" creationId="{1BDA3ED5-5DB8-48D0-B3B7-0FEA33785CBE}"/>
          </ac:spMkLst>
        </pc:spChg>
        <pc:spChg chg="add mod">
          <ac:chgData name="SOFÍA GONZÁLEZ CORREA" userId="032704dc-7279-4b80-a452-9867886fa0c9" providerId="ADAL" clId="{F176C9A9-10E9-412F-9679-C32D0A1D6592}" dt="2022-02-23T08:06:20.838" v="14006"/>
          <ac:spMkLst>
            <pc:docMk/>
            <pc:sldMk cId="3197826184" sldId="565"/>
            <ac:spMk id="36" creationId="{2EF07265-8A25-4613-B8AB-35C7C8E68C95}"/>
          </ac:spMkLst>
        </pc:spChg>
        <pc:spChg chg="add mod ord">
          <ac:chgData name="SOFÍA GONZÁLEZ CORREA" userId="032704dc-7279-4b80-a452-9867886fa0c9" providerId="ADAL" clId="{F176C9A9-10E9-412F-9679-C32D0A1D6592}" dt="2022-02-23T08:07:19.809" v="14042" actId="167"/>
          <ac:spMkLst>
            <pc:docMk/>
            <pc:sldMk cId="3197826184" sldId="565"/>
            <ac:spMk id="37" creationId="{B72E4B1D-A802-4E44-A29F-F30FF44E2E3C}"/>
          </ac:spMkLst>
        </pc:spChg>
        <pc:spChg chg="add mod">
          <ac:chgData name="SOFÍA GONZÁLEZ CORREA" userId="032704dc-7279-4b80-a452-9867886fa0c9" providerId="ADAL" clId="{F176C9A9-10E9-412F-9679-C32D0A1D6592}" dt="2022-02-23T08:06:25.275" v="14009" actId="1076"/>
          <ac:spMkLst>
            <pc:docMk/>
            <pc:sldMk cId="3197826184" sldId="565"/>
            <ac:spMk id="38" creationId="{1CAACBBE-CC73-4C76-B90A-0E644E855E8A}"/>
          </ac:spMkLst>
        </pc:spChg>
        <pc:spChg chg="add mod">
          <ac:chgData name="SOFÍA GONZÁLEZ CORREA" userId="032704dc-7279-4b80-a452-9867886fa0c9" providerId="ADAL" clId="{F176C9A9-10E9-412F-9679-C32D0A1D6592}" dt="2022-02-23T08:06:27.500" v="14011" actId="1076"/>
          <ac:spMkLst>
            <pc:docMk/>
            <pc:sldMk cId="3197826184" sldId="565"/>
            <ac:spMk id="39" creationId="{E27D83A4-4404-4562-A0DE-98FA03C96F87}"/>
          </ac:spMkLst>
        </pc:spChg>
        <pc:spChg chg="add mod ord">
          <ac:chgData name="SOFÍA GONZÁLEZ CORREA" userId="032704dc-7279-4b80-a452-9867886fa0c9" providerId="ADAL" clId="{F176C9A9-10E9-412F-9679-C32D0A1D6592}" dt="2022-02-23T08:07:19.809" v="14042" actId="167"/>
          <ac:spMkLst>
            <pc:docMk/>
            <pc:sldMk cId="3197826184" sldId="565"/>
            <ac:spMk id="40" creationId="{DB9CBA3F-480B-4E58-8F0B-9DC7ED42A09B}"/>
          </ac:spMkLst>
        </pc:spChg>
        <pc:spChg chg="add mod ord">
          <ac:chgData name="SOFÍA GONZÁLEZ CORREA" userId="032704dc-7279-4b80-a452-9867886fa0c9" providerId="ADAL" clId="{F176C9A9-10E9-412F-9679-C32D0A1D6592}" dt="2022-02-23T08:07:19.809" v="14042" actId="167"/>
          <ac:spMkLst>
            <pc:docMk/>
            <pc:sldMk cId="3197826184" sldId="565"/>
            <ac:spMk id="41" creationId="{F8087131-488C-4EAE-9275-A42DBBCBEB68}"/>
          </ac:spMkLst>
        </pc:spChg>
        <pc:grpChg chg="add mod">
          <ac:chgData name="SOFÍA GONZÁLEZ CORREA" userId="032704dc-7279-4b80-a452-9867886fa0c9" providerId="ADAL" clId="{F176C9A9-10E9-412F-9679-C32D0A1D6592}" dt="2022-02-23T08:07:32.672" v="14045" actId="1076"/>
          <ac:grpSpMkLst>
            <pc:docMk/>
            <pc:sldMk cId="3197826184" sldId="565"/>
            <ac:grpSpMk id="13" creationId="{A51950EF-CADF-4B7C-A505-D34EC753084E}"/>
          </ac:grpSpMkLst>
        </pc:grpChg>
        <pc:picChg chg="add mod">
          <ac:chgData name="SOFÍA GONZÁLEZ CORREA" userId="032704dc-7279-4b80-a452-9867886fa0c9" providerId="ADAL" clId="{F176C9A9-10E9-412F-9679-C32D0A1D6592}" dt="2022-02-02T12:51:03.904" v="3292"/>
          <ac:picMkLst>
            <pc:docMk/>
            <pc:sldMk cId="3197826184" sldId="565"/>
            <ac:picMk id="6" creationId="{2927532D-C34A-42F5-944D-C6657EC080CE}"/>
          </ac:picMkLst>
        </pc:picChg>
        <pc:picChg chg="add mod">
          <ac:chgData name="SOFÍA GONZÁLEZ CORREA" userId="032704dc-7279-4b80-a452-9867886fa0c9" providerId="ADAL" clId="{F176C9A9-10E9-412F-9679-C32D0A1D6592}" dt="2022-02-02T12:51:03.904" v="3292"/>
          <ac:picMkLst>
            <pc:docMk/>
            <pc:sldMk cId="3197826184" sldId="565"/>
            <ac:picMk id="7" creationId="{03B4319C-13C4-4EE6-8E5C-5EF3363B7068}"/>
          </ac:picMkLst>
        </pc:picChg>
        <pc:picChg chg="add mod">
          <ac:chgData name="SOFÍA GONZÁLEZ CORREA" userId="032704dc-7279-4b80-a452-9867886fa0c9" providerId="ADAL" clId="{F176C9A9-10E9-412F-9679-C32D0A1D6592}" dt="2022-02-02T12:51:03.904" v="3292"/>
          <ac:picMkLst>
            <pc:docMk/>
            <pc:sldMk cId="3197826184" sldId="565"/>
            <ac:picMk id="8" creationId="{30F7AD8A-AC5C-42A7-956D-A1F386705974}"/>
          </ac:picMkLst>
        </pc:picChg>
        <pc:picChg chg="mod">
          <ac:chgData name="SOFÍA GONZÁLEZ CORREA" userId="032704dc-7279-4b80-a452-9867886fa0c9" providerId="ADAL" clId="{F176C9A9-10E9-412F-9679-C32D0A1D6592}" dt="2022-02-22T16:52:02.770" v="12533" actId="14100"/>
          <ac:picMkLst>
            <pc:docMk/>
            <pc:sldMk cId="3197826184" sldId="565"/>
            <ac:picMk id="16" creationId="{E9AA6D0D-CFB1-4591-9D96-061C0079A0A2}"/>
          </ac:picMkLst>
        </pc:picChg>
      </pc:sldChg>
      <pc:sldChg chg="addSp delSp modSp new del mod ord">
        <pc:chgData name="SOFÍA GONZÁLEZ CORREA" userId="032704dc-7279-4b80-a452-9867886fa0c9" providerId="ADAL" clId="{F176C9A9-10E9-412F-9679-C32D0A1D6592}" dt="2022-02-03T15:26:28.521" v="4888" actId="2696"/>
        <pc:sldMkLst>
          <pc:docMk/>
          <pc:sldMk cId="3748812649" sldId="566"/>
        </pc:sldMkLst>
        <pc:spChg chg="mod">
          <ac:chgData name="SOFÍA GONZÁLEZ CORREA" userId="032704dc-7279-4b80-a452-9867886fa0c9" providerId="ADAL" clId="{F176C9A9-10E9-412F-9679-C32D0A1D6592}" dt="2022-02-02T12:52:38.722" v="3310"/>
          <ac:spMkLst>
            <pc:docMk/>
            <pc:sldMk cId="3748812649" sldId="566"/>
            <ac:spMk id="3" creationId="{01127FED-C50B-4EEF-9024-E00A736280FE}"/>
          </ac:spMkLst>
        </pc:spChg>
        <pc:picChg chg="add mod">
          <ac:chgData name="SOFÍA GONZÁLEZ CORREA" userId="032704dc-7279-4b80-a452-9867886fa0c9" providerId="ADAL" clId="{F176C9A9-10E9-412F-9679-C32D0A1D6592}" dt="2022-02-02T12:52:46.960" v="3312" actId="1076"/>
          <ac:picMkLst>
            <pc:docMk/>
            <pc:sldMk cId="3748812649" sldId="566"/>
            <ac:picMk id="6" creationId="{4338ABDB-8C20-4465-8A89-E0696B031465}"/>
          </ac:picMkLst>
        </pc:picChg>
        <pc:picChg chg="add mod">
          <ac:chgData name="SOFÍA GONZÁLEZ CORREA" userId="032704dc-7279-4b80-a452-9867886fa0c9" providerId="ADAL" clId="{F176C9A9-10E9-412F-9679-C32D0A1D6592}" dt="2022-02-03T09:39:13.827" v="4781"/>
          <ac:picMkLst>
            <pc:docMk/>
            <pc:sldMk cId="3748812649" sldId="566"/>
            <ac:picMk id="7" creationId="{050CE7E6-AF57-4A64-8D82-5BE95BF7C7A8}"/>
          </ac:picMkLst>
        </pc:picChg>
        <pc:picChg chg="add del mod">
          <ac:chgData name="SOFÍA GONZÁLEZ CORREA" userId="032704dc-7279-4b80-a452-9867886fa0c9" providerId="ADAL" clId="{F176C9A9-10E9-412F-9679-C32D0A1D6592}" dt="2022-02-03T09:39:24.994" v="4787" actId="478"/>
          <ac:picMkLst>
            <pc:docMk/>
            <pc:sldMk cId="3748812649" sldId="566"/>
            <ac:picMk id="8" creationId="{4F501216-C2A0-451A-B38C-CA7A2392153E}"/>
          </ac:picMkLst>
        </pc:picChg>
      </pc:sldChg>
      <pc:sldChg chg="addSp delSp modSp new del mod">
        <pc:chgData name="SOFÍA GONZÁLEZ CORREA" userId="032704dc-7279-4b80-a452-9867886fa0c9" providerId="ADAL" clId="{F176C9A9-10E9-412F-9679-C32D0A1D6592}" dt="2022-02-09T16:06:18.701" v="6959" actId="47"/>
        <pc:sldMkLst>
          <pc:docMk/>
          <pc:sldMk cId="728621063" sldId="567"/>
        </pc:sldMkLst>
        <pc:spChg chg="mod">
          <ac:chgData name="SOFÍA GONZÁLEZ CORREA" userId="032704dc-7279-4b80-a452-9867886fa0c9" providerId="ADAL" clId="{F176C9A9-10E9-412F-9679-C32D0A1D6592}" dt="2022-02-03T15:39:12.368" v="5596" actId="20577"/>
          <ac:spMkLst>
            <pc:docMk/>
            <pc:sldMk cId="728621063" sldId="567"/>
            <ac:spMk id="2" creationId="{C14E7715-2F38-4C04-8E93-28A1A321CA11}"/>
          </ac:spMkLst>
        </pc:spChg>
        <pc:spChg chg="mod">
          <ac:chgData name="SOFÍA GONZÁLEZ CORREA" userId="032704dc-7279-4b80-a452-9867886fa0c9" providerId="ADAL" clId="{F176C9A9-10E9-412F-9679-C32D0A1D6592}" dt="2022-02-02T12:53:46.038" v="3344" actId="1076"/>
          <ac:spMkLst>
            <pc:docMk/>
            <pc:sldMk cId="728621063" sldId="567"/>
            <ac:spMk id="3" creationId="{6E922ACC-DCC8-49E5-8FCB-74983A3086CF}"/>
          </ac:spMkLst>
        </pc:spChg>
        <pc:spChg chg="add mod">
          <ac:chgData name="SOFÍA GONZÁLEZ CORREA" userId="032704dc-7279-4b80-a452-9867886fa0c9" providerId="ADAL" clId="{F176C9A9-10E9-412F-9679-C32D0A1D6592}" dt="2022-02-02T12:53:49.827" v="3346" actId="14100"/>
          <ac:spMkLst>
            <pc:docMk/>
            <pc:sldMk cId="728621063" sldId="567"/>
            <ac:spMk id="9" creationId="{DB4C020C-9B25-4D56-85DF-BA8C627D6B63}"/>
          </ac:spMkLst>
        </pc:spChg>
        <pc:spChg chg="add mod">
          <ac:chgData name="SOFÍA GONZÁLEZ CORREA" userId="032704dc-7279-4b80-a452-9867886fa0c9" providerId="ADAL" clId="{F176C9A9-10E9-412F-9679-C32D0A1D6592}" dt="2022-02-02T12:54:16.517" v="3357" actId="1076"/>
          <ac:spMkLst>
            <pc:docMk/>
            <pc:sldMk cId="728621063" sldId="567"/>
            <ac:spMk id="13" creationId="{0E1C2FA1-24E9-482D-ADB1-AB716E04D74A}"/>
          </ac:spMkLst>
        </pc:spChg>
        <pc:graphicFrameChg chg="add del mod modGraphic">
          <ac:chgData name="SOFÍA GONZÁLEZ CORREA" userId="032704dc-7279-4b80-a452-9867886fa0c9" providerId="ADAL" clId="{F176C9A9-10E9-412F-9679-C32D0A1D6592}" dt="2022-02-09T16:06:14.201" v="6958" actId="478"/>
          <ac:graphicFrameMkLst>
            <pc:docMk/>
            <pc:sldMk cId="728621063" sldId="567"/>
            <ac:graphicFrameMk id="8" creationId="{EA7DDA3E-366D-47C6-A9BE-1AFAAB5F4745}"/>
          </ac:graphicFrameMkLst>
        </pc:graphicFrameChg>
        <pc:picChg chg="add mod">
          <ac:chgData name="SOFÍA GONZÁLEZ CORREA" userId="032704dc-7279-4b80-a452-9867886fa0c9" providerId="ADAL" clId="{F176C9A9-10E9-412F-9679-C32D0A1D6592}" dt="2022-02-09T15:53:56.445" v="6948" actId="1076"/>
          <ac:picMkLst>
            <pc:docMk/>
            <pc:sldMk cId="728621063" sldId="567"/>
            <ac:picMk id="6" creationId="{64F2F17C-8D3F-4B9F-B4F6-1C0448ECC6D4}"/>
          </ac:picMkLst>
        </pc:picChg>
        <pc:picChg chg="add mod">
          <ac:chgData name="SOFÍA GONZÁLEZ CORREA" userId="032704dc-7279-4b80-a452-9867886fa0c9" providerId="ADAL" clId="{F176C9A9-10E9-412F-9679-C32D0A1D6592}" dt="2022-02-09T16:05:53.579" v="6952" actId="1076"/>
          <ac:picMkLst>
            <pc:docMk/>
            <pc:sldMk cId="728621063" sldId="567"/>
            <ac:picMk id="7" creationId="{A749F17C-4F87-456D-9FFA-CA139F0EF905}"/>
          </ac:picMkLst>
        </pc:picChg>
        <pc:picChg chg="add mod">
          <ac:chgData name="SOFÍA GONZÁLEZ CORREA" userId="032704dc-7279-4b80-a452-9867886fa0c9" providerId="ADAL" clId="{F176C9A9-10E9-412F-9679-C32D0A1D6592}" dt="2022-02-02T12:53:54.641" v="3348" actId="1076"/>
          <ac:picMkLst>
            <pc:docMk/>
            <pc:sldMk cId="728621063" sldId="567"/>
            <ac:picMk id="10" creationId="{41ABF547-5AFE-4D65-972E-6247C108C505}"/>
          </ac:picMkLst>
        </pc:picChg>
        <pc:picChg chg="add mod">
          <ac:chgData name="SOFÍA GONZÁLEZ CORREA" userId="032704dc-7279-4b80-a452-9867886fa0c9" providerId="ADAL" clId="{F176C9A9-10E9-412F-9679-C32D0A1D6592}" dt="2022-02-02T12:53:58.997" v="3350" actId="1076"/>
          <ac:picMkLst>
            <pc:docMk/>
            <pc:sldMk cId="728621063" sldId="567"/>
            <ac:picMk id="11" creationId="{81E5BBA4-634A-4E3B-8830-4283EE1A59C1}"/>
          </ac:picMkLst>
        </pc:picChg>
        <pc:picChg chg="add mod">
          <ac:chgData name="SOFÍA GONZÁLEZ CORREA" userId="032704dc-7279-4b80-a452-9867886fa0c9" providerId="ADAL" clId="{F176C9A9-10E9-412F-9679-C32D0A1D6592}" dt="2022-02-02T12:54:02.649" v="3352" actId="1076"/>
          <ac:picMkLst>
            <pc:docMk/>
            <pc:sldMk cId="728621063" sldId="567"/>
            <ac:picMk id="12" creationId="{15A7698D-F12E-47AD-BD46-63CD07861F10}"/>
          </ac:picMkLst>
        </pc:picChg>
        <pc:picChg chg="add mod">
          <ac:chgData name="SOFÍA GONZÁLEZ CORREA" userId="032704dc-7279-4b80-a452-9867886fa0c9" providerId="ADAL" clId="{F176C9A9-10E9-412F-9679-C32D0A1D6592}" dt="2022-02-02T12:54:26.855" v="3359" actId="1076"/>
          <ac:picMkLst>
            <pc:docMk/>
            <pc:sldMk cId="728621063" sldId="567"/>
            <ac:picMk id="14" creationId="{912E95CF-80FB-43BF-90E6-DB159AEE21D6}"/>
          </ac:picMkLst>
        </pc:picChg>
        <pc:picChg chg="add del mod">
          <ac:chgData name="SOFÍA GONZÁLEZ CORREA" userId="032704dc-7279-4b80-a452-9867886fa0c9" providerId="ADAL" clId="{F176C9A9-10E9-412F-9679-C32D0A1D6592}" dt="2022-02-03T09:39:23.124" v="4785"/>
          <ac:picMkLst>
            <pc:docMk/>
            <pc:sldMk cId="728621063" sldId="567"/>
            <ac:picMk id="15" creationId="{2AF3318B-C935-4425-9273-512C34F56964}"/>
          </ac:picMkLst>
        </pc:picChg>
        <pc:picChg chg="add mod">
          <ac:chgData name="SOFÍA GONZÁLEZ CORREA" userId="032704dc-7279-4b80-a452-9867886fa0c9" providerId="ADAL" clId="{F176C9A9-10E9-412F-9679-C32D0A1D6592}" dt="2022-02-03T09:39:27.365" v="4788"/>
          <ac:picMkLst>
            <pc:docMk/>
            <pc:sldMk cId="728621063" sldId="567"/>
            <ac:picMk id="16" creationId="{8FA62ECE-BCAF-425A-8188-AABA38BDB846}"/>
          </ac:picMkLst>
        </pc:picChg>
      </pc:sldChg>
      <pc:sldChg chg="addSp delSp modSp new del mod modTransition">
        <pc:chgData name="SOFÍA GONZÁLEZ CORREA" userId="032704dc-7279-4b80-a452-9867886fa0c9" providerId="ADAL" clId="{F176C9A9-10E9-412F-9679-C32D0A1D6592}" dt="2022-02-22T08:25:22.685" v="8977" actId="47"/>
        <pc:sldMkLst>
          <pc:docMk/>
          <pc:sldMk cId="4232961351" sldId="568"/>
        </pc:sldMkLst>
        <pc:spChg chg="mod">
          <ac:chgData name="SOFÍA GONZÁLEZ CORREA" userId="032704dc-7279-4b80-a452-9867886fa0c9" providerId="ADAL" clId="{F176C9A9-10E9-412F-9679-C32D0A1D6592}" dt="2022-02-09T17:53:39.462" v="8539" actId="20577"/>
          <ac:spMkLst>
            <pc:docMk/>
            <pc:sldMk cId="4232961351" sldId="568"/>
            <ac:spMk id="2" creationId="{57484D8D-79D2-49BA-B1A8-CEA7D4A4D391}"/>
          </ac:spMkLst>
        </pc:spChg>
        <pc:spChg chg="mod">
          <ac:chgData name="SOFÍA GONZÁLEZ CORREA" userId="032704dc-7279-4b80-a452-9867886fa0c9" providerId="ADAL" clId="{F176C9A9-10E9-412F-9679-C32D0A1D6592}" dt="2022-02-09T17:53:45.348" v="8541" actId="1076"/>
          <ac:spMkLst>
            <pc:docMk/>
            <pc:sldMk cId="4232961351" sldId="568"/>
            <ac:spMk id="3" creationId="{093DDB1C-25EE-4005-AB73-D2415B24D675}"/>
          </ac:spMkLst>
        </pc:spChg>
        <pc:spChg chg="add mod">
          <ac:chgData name="SOFÍA GONZÁLEZ CORREA" userId="032704dc-7279-4b80-a452-9867886fa0c9" providerId="ADAL" clId="{F176C9A9-10E9-412F-9679-C32D0A1D6592}" dt="2022-02-09T17:52:47.159" v="8503" actId="1076"/>
          <ac:spMkLst>
            <pc:docMk/>
            <pc:sldMk cId="4232961351" sldId="568"/>
            <ac:spMk id="6" creationId="{835F8A99-3D5B-4387-BB6D-B945F8C43C75}"/>
          </ac:spMkLst>
        </pc:spChg>
        <pc:spChg chg="add mod">
          <ac:chgData name="SOFÍA GONZÁLEZ CORREA" userId="032704dc-7279-4b80-a452-9867886fa0c9" providerId="ADAL" clId="{F176C9A9-10E9-412F-9679-C32D0A1D6592}" dt="2022-02-03T15:31:36.552" v="4995" actId="207"/>
          <ac:spMkLst>
            <pc:docMk/>
            <pc:sldMk cId="4232961351" sldId="568"/>
            <ac:spMk id="13" creationId="{D865416A-A59A-4666-B0C6-F8A6B319D6C0}"/>
          </ac:spMkLst>
        </pc:spChg>
        <pc:graphicFrameChg chg="add mod modGraphic">
          <ac:chgData name="SOFÍA GONZÁLEZ CORREA" userId="032704dc-7279-4b80-a452-9867886fa0c9" providerId="ADAL" clId="{F176C9A9-10E9-412F-9679-C32D0A1D6592}" dt="2022-02-09T17:56:16.097" v="8680"/>
          <ac:graphicFrameMkLst>
            <pc:docMk/>
            <pc:sldMk cId="4232961351" sldId="568"/>
            <ac:graphicFrameMk id="10" creationId="{809987C9-2187-4F81-B874-D2952A892C37}"/>
          </ac:graphicFrameMkLst>
        </pc:graphicFrameChg>
        <pc:graphicFrameChg chg="add mod">
          <ac:chgData name="SOFÍA GONZÁLEZ CORREA" userId="032704dc-7279-4b80-a452-9867886fa0c9" providerId="ADAL" clId="{F176C9A9-10E9-412F-9679-C32D0A1D6592}" dt="2022-02-02T12:58:40.136" v="3392" actId="1076"/>
          <ac:graphicFrameMkLst>
            <pc:docMk/>
            <pc:sldMk cId="4232961351" sldId="568"/>
            <ac:graphicFrameMk id="12" creationId="{A3F00E94-DCE1-4C74-BBCA-D4AA6BA99041}"/>
          </ac:graphicFrameMkLst>
        </pc:graphicFrameChg>
        <pc:picChg chg="add mod">
          <ac:chgData name="SOFÍA GONZÁLEZ CORREA" userId="032704dc-7279-4b80-a452-9867886fa0c9" providerId="ADAL" clId="{F176C9A9-10E9-412F-9679-C32D0A1D6592}" dt="2022-02-02T12:58:40.136" v="3392" actId="1076"/>
          <ac:picMkLst>
            <pc:docMk/>
            <pc:sldMk cId="4232961351" sldId="568"/>
            <ac:picMk id="7" creationId="{A5BE3502-BC88-4ED0-BE9B-649C20F349A2}"/>
          </ac:picMkLst>
        </pc:picChg>
        <pc:picChg chg="add mod">
          <ac:chgData name="SOFÍA GONZÁLEZ CORREA" userId="032704dc-7279-4b80-a452-9867886fa0c9" providerId="ADAL" clId="{F176C9A9-10E9-412F-9679-C32D0A1D6592}" dt="2022-02-03T15:31:02.172" v="4906" actId="1076"/>
          <ac:picMkLst>
            <pc:docMk/>
            <pc:sldMk cId="4232961351" sldId="568"/>
            <ac:picMk id="8" creationId="{FB419E0F-60F0-4AA6-B5FC-31DE8F150BEB}"/>
          </ac:picMkLst>
        </pc:picChg>
        <pc:picChg chg="add mod">
          <ac:chgData name="SOFÍA GONZÁLEZ CORREA" userId="032704dc-7279-4b80-a452-9867886fa0c9" providerId="ADAL" clId="{F176C9A9-10E9-412F-9679-C32D0A1D6592}" dt="2022-02-03T15:31:03.476" v="4907" actId="1076"/>
          <ac:picMkLst>
            <pc:docMk/>
            <pc:sldMk cId="4232961351" sldId="568"/>
            <ac:picMk id="9" creationId="{4669F467-63F6-45F9-ACAA-B4F6A4CEAEC5}"/>
          </ac:picMkLst>
        </pc:picChg>
        <pc:picChg chg="add del mod">
          <ac:chgData name="SOFÍA GONZÁLEZ CORREA" userId="032704dc-7279-4b80-a452-9867886fa0c9" providerId="ADAL" clId="{F176C9A9-10E9-412F-9679-C32D0A1D6592}" dt="2022-02-03T15:31:06.459" v="4908" actId="478"/>
          <ac:picMkLst>
            <pc:docMk/>
            <pc:sldMk cId="4232961351" sldId="568"/>
            <ac:picMk id="10" creationId="{3FB53E7E-E74A-4E03-BF9A-920491F8AB2F}"/>
          </ac:picMkLst>
        </pc:picChg>
        <pc:picChg chg="add mod">
          <ac:chgData name="SOFÍA GONZÁLEZ CORREA" userId="032704dc-7279-4b80-a452-9867886fa0c9" providerId="ADAL" clId="{F176C9A9-10E9-412F-9679-C32D0A1D6592}" dt="2022-02-02T12:58:40.136" v="3392" actId="1076"/>
          <ac:picMkLst>
            <pc:docMk/>
            <pc:sldMk cId="4232961351" sldId="568"/>
            <ac:picMk id="11" creationId="{53FA48EB-28C2-473E-9C12-D6FB08D35E01}"/>
          </ac:picMkLst>
        </pc:picChg>
      </pc:sldChg>
      <pc:sldChg chg="addSp delSp modSp new del mod ord">
        <pc:chgData name="SOFÍA GONZÁLEZ CORREA" userId="032704dc-7279-4b80-a452-9867886fa0c9" providerId="ADAL" clId="{F176C9A9-10E9-412F-9679-C32D0A1D6592}" dt="2022-02-09T17:19:33.489" v="8121" actId="47"/>
        <pc:sldMkLst>
          <pc:docMk/>
          <pc:sldMk cId="2786884601" sldId="569"/>
        </pc:sldMkLst>
        <pc:spChg chg="del">
          <ac:chgData name="SOFÍA GONZÁLEZ CORREA" userId="032704dc-7279-4b80-a452-9867886fa0c9" providerId="ADAL" clId="{F176C9A9-10E9-412F-9679-C32D0A1D6592}" dt="2022-02-03T15:37:11.127" v="5372" actId="478"/>
          <ac:spMkLst>
            <pc:docMk/>
            <pc:sldMk cId="2786884601" sldId="569"/>
            <ac:spMk id="3" creationId="{5FDE22E2-135D-4B7F-872D-A7D13B00C762}"/>
          </ac:spMkLst>
        </pc:spChg>
        <pc:picChg chg="add del mod modCrop">
          <ac:chgData name="SOFÍA GONZÁLEZ CORREA" userId="032704dc-7279-4b80-a452-9867886fa0c9" providerId="ADAL" clId="{F176C9A9-10E9-412F-9679-C32D0A1D6592}" dt="2022-02-09T17:18:49.972" v="8105" actId="21"/>
          <ac:picMkLst>
            <pc:docMk/>
            <pc:sldMk cId="2786884601" sldId="569"/>
            <ac:picMk id="6" creationId="{703804FF-6E4B-4FFD-87C3-FC899606981A}"/>
          </ac:picMkLst>
        </pc:picChg>
        <pc:picChg chg="add del mod">
          <ac:chgData name="SOFÍA GONZÁLEZ CORREA" userId="032704dc-7279-4b80-a452-9867886fa0c9" providerId="ADAL" clId="{F176C9A9-10E9-412F-9679-C32D0A1D6592}" dt="2022-02-09T17:11:12.399" v="7933" actId="478"/>
          <ac:picMkLst>
            <pc:docMk/>
            <pc:sldMk cId="2786884601" sldId="569"/>
            <ac:picMk id="7" creationId="{F36BD54D-DFF5-4F16-8213-86756E1354AF}"/>
          </ac:picMkLst>
        </pc:picChg>
        <pc:picChg chg="add mod">
          <ac:chgData name="SOFÍA GONZÁLEZ CORREA" userId="032704dc-7279-4b80-a452-9867886fa0c9" providerId="ADAL" clId="{F176C9A9-10E9-412F-9679-C32D0A1D6592}" dt="2022-02-09T17:11:13.234" v="7934"/>
          <ac:picMkLst>
            <pc:docMk/>
            <pc:sldMk cId="2786884601" sldId="569"/>
            <ac:picMk id="8" creationId="{BEBA698D-277D-4081-999B-232EDF4FAF6C}"/>
          </ac:picMkLst>
        </pc:picChg>
        <pc:picChg chg="add mod">
          <ac:chgData name="SOFÍA GONZÁLEZ CORREA" userId="032704dc-7279-4b80-a452-9867886fa0c9" providerId="ADAL" clId="{F176C9A9-10E9-412F-9679-C32D0A1D6592}" dt="2022-02-09T17:19:28.174" v="8120" actId="1076"/>
          <ac:picMkLst>
            <pc:docMk/>
            <pc:sldMk cId="2786884601" sldId="569"/>
            <ac:picMk id="9" creationId="{A5AFB4B9-3013-4D28-BB7F-BA41A9122340}"/>
          </ac:picMkLst>
        </pc:picChg>
        <pc:picChg chg="add del mod modCrop">
          <ac:chgData name="SOFÍA GONZÁLEZ CORREA" userId="032704dc-7279-4b80-a452-9867886fa0c9" providerId="ADAL" clId="{F176C9A9-10E9-412F-9679-C32D0A1D6592}" dt="2022-02-09T17:19:14.399" v="8112" actId="21"/>
          <ac:picMkLst>
            <pc:docMk/>
            <pc:sldMk cId="2786884601" sldId="569"/>
            <ac:picMk id="10" creationId="{030ABB4C-B27A-4304-8FDC-AEF27624320D}"/>
          </ac:picMkLst>
        </pc:picChg>
      </pc:sldChg>
      <pc:sldChg chg="addSp delSp modSp new del mod modTransition">
        <pc:chgData name="SOFÍA GONZÁLEZ CORREA" userId="032704dc-7279-4b80-a452-9867886fa0c9" providerId="ADAL" clId="{F176C9A9-10E9-412F-9679-C32D0A1D6592}" dt="2022-02-16T08:41:17.227" v="8761" actId="47"/>
        <pc:sldMkLst>
          <pc:docMk/>
          <pc:sldMk cId="1955503586" sldId="570"/>
        </pc:sldMkLst>
        <pc:spChg chg="del">
          <ac:chgData name="SOFÍA GONZÁLEZ CORREA" userId="032704dc-7279-4b80-a452-9867886fa0c9" providerId="ADAL" clId="{F176C9A9-10E9-412F-9679-C32D0A1D6592}" dt="2022-02-02T16:42:54.379" v="3417" actId="478"/>
          <ac:spMkLst>
            <pc:docMk/>
            <pc:sldMk cId="1955503586" sldId="570"/>
            <ac:spMk id="3" creationId="{00CB8AE7-B444-40B4-BC49-27315A42CA9B}"/>
          </ac:spMkLst>
        </pc:spChg>
        <pc:spChg chg="add mod">
          <ac:chgData name="SOFÍA GONZÁLEZ CORREA" userId="032704dc-7279-4b80-a452-9867886fa0c9" providerId="ADAL" clId="{F176C9A9-10E9-412F-9679-C32D0A1D6592}" dt="2022-02-03T15:39:35.129" v="5599" actId="207"/>
          <ac:spMkLst>
            <pc:docMk/>
            <pc:sldMk cId="1955503586" sldId="570"/>
            <ac:spMk id="6" creationId="{D3427FE3-F7EC-4369-B892-6E1EE1EF393C}"/>
          </ac:spMkLst>
        </pc:spChg>
        <pc:picChg chg="add del mod">
          <ac:chgData name="SOFÍA GONZÁLEZ CORREA" userId="032704dc-7279-4b80-a452-9867886fa0c9" providerId="ADAL" clId="{F176C9A9-10E9-412F-9679-C32D0A1D6592}" dt="2022-02-03T15:33:45.228" v="5125" actId="21"/>
          <ac:picMkLst>
            <pc:docMk/>
            <pc:sldMk cId="1955503586" sldId="570"/>
            <ac:picMk id="7" creationId="{8A62A0F3-3C8D-434F-9F53-9BAE9B90A4F3}"/>
          </ac:picMkLst>
        </pc:picChg>
        <pc:picChg chg="add mod">
          <ac:chgData name="SOFÍA GONZÁLEZ CORREA" userId="032704dc-7279-4b80-a452-9867886fa0c9" providerId="ADAL" clId="{F176C9A9-10E9-412F-9679-C32D0A1D6592}" dt="2022-02-02T16:42:58.638" v="3418"/>
          <ac:picMkLst>
            <pc:docMk/>
            <pc:sldMk cId="1955503586" sldId="570"/>
            <ac:picMk id="8" creationId="{D8F70798-2259-4FC7-9523-DE939C141FDB}"/>
          </ac:picMkLst>
        </pc:picChg>
        <pc:picChg chg="add mod">
          <ac:chgData name="SOFÍA GONZÁLEZ CORREA" userId="032704dc-7279-4b80-a452-9867886fa0c9" providerId="ADAL" clId="{F176C9A9-10E9-412F-9679-C32D0A1D6592}" dt="2022-02-02T16:43:02.977" v="3419"/>
          <ac:picMkLst>
            <pc:docMk/>
            <pc:sldMk cId="1955503586" sldId="570"/>
            <ac:picMk id="9" creationId="{3848B71C-DE77-4DDD-9AEB-D7C883D8FFB8}"/>
          </ac:picMkLst>
        </pc:picChg>
        <pc:picChg chg="add mod">
          <ac:chgData name="SOFÍA GONZÁLEZ CORREA" userId="032704dc-7279-4b80-a452-9867886fa0c9" providerId="ADAL" clId="{F176C9A9-10E9-412F-9679-C32D0A1D6592}" dt="2022-02-02T16:43:02.977" v="3419"/>
          <ac:picMkLst>
            <pc:docMk/>
            <pc:sldMk cId="1955503586" sldId="570"/>
            <ac:picMk id="10" creationId="{95F409F5-7BB9-4CB9-9985-151BA1DB8FE3}"/>
          </ac:picMkLst>
        </pc:picChg>
        <pc:picChg chg="add mod">
          <ac:chgData name="SOFÍA GONZÁLEZ CORREA" userId="032704dc-7279-4b80-a452-9867886fa0c9" providerId="ADAL" clId="{F176C9A9-10E9-412F-9679-C32D0A1D6592}" dt="2022-02-03T15:39:33.370" v="5598" actId="1076"/>
          <ac:picMkLst>
            <pc:docMk/>
            <pc:sldMk cId="1955503586" sldId="570"/>
            <ac:picMk id="11" creationId="{F2E92DB8-EB00-41D7-B916-D8065F809F9C}"/>
          </ac:picMkLst>
        </pc:picChg>
      </pc:sldChg>
      <pc:sldChg chg="addSp delSp modSp add del mod">
        <pc:chgData name="SOFÍA GONZÁLEZ CORREA" userId="032704dc-7279-4b80-a452-9867886fa0c9" providerId="ADAL" clId="{F176C9A9-10E9-412F-9679-C32D0A1D6592}" dt="2022-02-02T17:05:50.089" v="3548" actId="47"/>
        <pc:sldMkLst>
          <pc:docMk/>
          <pc:sldMk cId="383406794" sldId="571"/>
        </pc:sldMkLst>
        <pc:spChg chg="del">
          <ac:chgData name="SOFÍA GONZÁLEZ CORREA" userId="032704dc-7279-4b80-a452-9867886fa0c9" providerId="ADAL" clId="{F176C9A9-10E9-412F-9679-C32D0A1D6592}" dt="2022-02-02T17:05:08.631" v="3537" actId="478"/>
          <ac:spMkLst>
            <pc:docMk/>
            <pc:sldMk cId="383406794" sldId="571"/>
            <ac:spMk id="10" creationId="{963D433C-44CD-4AEC-A593-F464F1F9D5CE}"/>
          </ac:spMkLst>
        </pc:spChg>
        <pc:spChg chg="del">
          <ac:chgData name="SOFÍA GONZÁLEZ CORREA" userId="032704dc-7279-4b80-a452-9867886fa0c9" providerId="ADAL" clId="{F176C9A9-10E9-412F-9679-C32D0A1D6592}" dt="2022-02-02T17:05:08.072" v="3536" actId="478"/>
          <ac:spMkLst>
            <pc:docMk/>
            <pc:sldMk cId="383406794" sldId="571"/>
            <ac:spMk id="11" creationId="{2D4C460A-D491-460D-845C-AFB85811AF92}"/>
          </ac:spMkLst>
        </pc:spChg>
        <pc:spChg chg="del">
          <ac:chgData name="SOFÍA GONZÁLEZ CORREA" userId="032704dc-7279-4b80-a452-9867886fa0c9" providerId="ADAL" clId="{F176C9A9-10E9-412F-9679-C32D0A1D6592}" dt="2022-02-02T17:05:09.480" v="3538" actId="478"/>
          <ac:spMkLst>
            <pc:docMk/>
            <pc:sldMk cId="383406794" sldId="571"/>
            <ac:spMk id="12" creationId="{14EA8ED3-087F-46C6-9D7B-ECAE125DE617}"/>
          </ac:spMkLst>
        </pc:spChg>
        <pc:picChg chg="add del mod">
          <ac:chgData name="SOFÍA GONZÁLEZ CORREA" userId="032704dc-7279-4b80-a452-9867886fa0c9" providerId="ADAL" clId="{F176C9A9-10E9-412F-9679-C32D0A1D6592}" dt="2022-02-02T17:05:47.782" v="3547" actId="478"/>
          <ac:picMkLst>
            <pc:docMk/>
            <pc:sldMk cId="383406794" sldId="571"/>
            <ac:picMk id="13" creationId="{8FA44950-82BA-4A04-82A3-C9FA288D57E5}"/>
          </ac:picMkLst>
        </pc:picChg>
      </pc:sldChg>
      <pc:sldChg chg="addSp delSp modSp add mod modTransition setBg delDesignElem">
        <pc:chgData name="SOFÍA GONZÁLEZ CORREA" userId="032704dc-7279-4b80-a452-9867886fa0c9" providerId="ADAL" clId="{F176C9A9-10E9-412F-9679-C32D0A1D6592}" dt="2022-02-24T15:06:25.075" v="17074" actId="403"/>
        <pc:sldMkLst>
          <pc:docMk/>
          <pc:sldMk cId="2196616699" sldId="571"/>
        </pc:sldMkLst>
        <pc:spChg chg="mod">
          <ac:chgData name="SOFÍA GONZÁLEZ CORREA" userId="032704dc-7279-4b80-a452-9867886fa0c9" providerId="ADAL" clId="{F176C9A9-10E9-412F-9679-C32D0A1D6592}" dt="2022-02-03T09:35:23.504" v="4687" actId="26606"/>
          <ac:spMkLst>
            <pc:docMk/>
            <pc:sldMk cId="2196616699" sldId="571"/>
            <ac:spMk id="4" creationId="{304776F5-C1A9-49BB-8AF2-CB7F11E0D303}"/>
          </ac:spMkLst>
        </pc:spChg>
        <pc:spChg chg="mod">
          <ac:chgData name="SOFÍA GONZÁLEZ CORREA" userId="032704dc-7279-4b80-a452-9867886fa0c9" providerId="ADAL" clId="{F176C9A9-10E9-412F-9679-C32D0A1D6592}" dt="2022-02-03T09:35:23.504" v="4687" actId="26606"/>
          <ac:spMkLst>
            <pc:docMk/>
            <pc:sldMk cId="2196616699" sldId="571"/>
            <ac:spMk id="5" creationId="{63BB69C3-1F9D-4118-AB02-A0A6D49F9AF7}"/>
          </ac:spMkLst>
        </pc:spChg>
        <pc:spChg chg="del">
          <ac:chgData name="SOFÍA GONZÁLEZ CORREA" userId="032704dc-7279-4b80-a452-9867886fa0c9" providerId="ADAL" clId="{F176C9A9-10E9-412F-9679-C32D0A1D6592}" dt="2022-02-03T09:34:24.428" v="4680" actId="478"/>
          <ac:spMkLst>
            <pc:docMk/>
            <pc:sldMk cId="2196616699" sldId="571"/>
            <ac:spMk id="10" creationId="{ED43815A-BC7B-4F2C-A452-7F110EC3B8F8}"/>
          </ac:spMkLst>
        </pc:spChg>
        <pc:spChg chg="del">
          <ac:chgData name="SOFÍA GONZÁLEZ CORREA" userId="032704dc-7279-4b80-a452-9867886fa0c9" providerId="ADAL" clId="{F176C9A9-10E9-412F-9679-C32D0A1D6592}" dt="2022-02-03T09:34:28.388" v="4683" actId="478"/>
          <ac:spMkLst>
            <pc:docMk/>
            <pc:sldMk cId="2196616699" sldId="571"/>
            <ac:spMk id="11" creationId="{DB530E4F-A941-401B-8793-34E8D211691B}"/>
          </ac:spMkLst>
        </pc:spChg>
        <pc:spChg chg="del">
          <ac:chgData name="SOFÍA GONZÁLEZ CORREA" userId="032704dc-7279-4b80-a452-9867886fa0c9" providerId="ADAL" clId="{F176C9A9-10E9-412F-9679-C32D0A1D6592}" dt="2022-02-03T09:34:29.937" v="4684" actId="478"/>
          <ac:spMkLst>
            <pc:docMk/>
            <pc:sldMk cId="2196616699" sldId="571"/>
            <ac:spMk id="12" creationId="{A172AE11-A81F-413D-9FC1-F1F2E583E958}"/>
          </ac:spMkLst>
        </pc:spChg>
        <pc:spChg chg="del">
          <ac:chgData name="SOFÍA GONZÁLEZ CORREA" userId="032704dc-7279-4b80-a452-9867886fa0c9" providerId="ADAL" clId="{F176C9A9-10E9-412F-9679-C32D0A1D6592}" dt="2022-02-03T09:24:33.618" v="4669"/>
          <ac:spMkLst>
            <pc:docMk/>
            <pc:sldMk cId="2196616699" sldId="571"/>
            <ac:spMk id="13" creationId="{D2B82E2D-5822-450E-85CC-AE5EDD01ECD9}"/>
          </ac:spMkLst>
        </pc:spChg>
        <pc:spChg chg="add mod">
          <ac:chgData name="SOFÍA GONZÁLEZ CORREA" userId="032704dc-7279-4b80-a452-9867886fa0c9" providerId="ADAL" clId="{F176C9A9-10E9-412F-9679-C32D0A1D6592}" dt="2022-02-24T15:06:16.237" v="17070" actId="403"/>
          <ac:spMkLst>
            <pc:docMk/>
            <pc:sldMk cId="2196616699" sldId="571"/>
            <ac:spMk id="15" creationId="{1BCD1B76-6EF9-4687-AB06-1A4B5704D2F9}"/>
          </ac:spMkLst>
        </pc:spChg>
        <pc:spChg chg="add mod">
          <ac:chgData name="SOFÍA GONZÁLEZ CORREA" userId="032704dc-7279-4b80-a452-9867886fa0c9" providerId="ADAL" clId="{F176C9A9-10E9-412F-9679-C32D0A1D6592}" dt="2022-02-24T15:06:20.707" v="17072" actId="1076"/>
          <ac:spMkLst>
            <pc:docMk/>
            <pc:sldMk cId="2196616699" sldId="571"/>
            <ac:spMk id="18" creationId="{244705C7-5EEE-4B43-AED6-A3D26BDD9232}"/>
          </ac:spMkLst>
        </pc:spChg>
        <pc:spChg chg="add mod">
          <ac:chgData name="SOFÍA GONZÁLEZ CORREA" userId="032704dc-7279-4b80-a452-9867886fa0c9" providerId="ADAL" clId="{F176C9A9-10E9-412F-9679-C32D0A1D6592}" dt="2022-02-24T15:06:25.075" v="17074" actId="403"/>
          <ac:spMkLst>
            <pc:docMk/>
            <pc:sldMk cId="2196616699" sldId="571"/>
            <ac:spMk id="20" creationId="{80884404-C234-4AA7-92A9-51EA6C783BB4}"/>
          </ac:spMkLst>
        </pc:spChg>
        <pc:spChg chg="add mod">
          <ac:chgData name="SOFÍA GONZÁLEZ CORREA" userId="032704dc-7279-4b80-a452-9867886fa0c9" providerId="ADAL" clId="{F176C9A9-10E9-412F-9679-C32D0A1D6592}" dt="2022-02-24T15:06:22.107" v="17073" actId="403"/>
          <ac:spMkLst>
            <pc:docMk/>
            <pc:sldMk cId="2196616699" sldId="571"/>
            <ac:spMk id="22" creationId="{D824570D-75D1-40BC-81DB-6023BA80963A}"/>
          </ac:spMkLst>
        </pc:spChg>
        <pc:picChg chg="mod">
          <ac:chgData name="SOFÍA GONZÁLEZ CORREA" userId="032704dc-7279-4b80-a452-9867886fa0c9" providerId="ADAL" clId="{F176C9A9-10E9-412F-9679-C32D0A1D6592}" dt="2022-02-03T09:35:44.825" v="4694" actId="1076"/>
          <ac:picMkLst>
            <pc:docMk/>
            <pc:sldMk cId="2196616699" sldId="571"/>
            <ac:picMk id="6" creationId="{BF010AC9-5CB4-4964-AF97-AD3B4D4E8570}"/>
          </ac:picMkLst>
        </pc:picChg>
        <pc:picChg chg="add del mod">
          <ac:chgData name="SOFÍA GONZÁLEZ CORREA" userId="032704dc-7279-4b80-a452-9867886fa0c9" providerId="ADAL" clId="{F176C9A9-10E9-412F-9679-C32D0A1D6592}" dt="2022-02-03T09:35:41.454" v="4692" actId="1076"/>
          <ac:picMkLst>
            <pc:docMk/>
            <pc:sldMk cId="2196616699" sldId="571"/>
            <ac:picMk id="7" creationId="{D878BFD2-EDA9-4530-B8DD-2AFBF8C4C2F0}"/>
          </ac:picMkLst>
        </pc:picChg>
        <pc:picChg chg="mod ord">
          <ac:chgData name="SOFÍA GONZÁLEZ CORREA" userId="032704dc-7279-4b80-a452-9867886fa0c9" providerId="ADAL" clId="{F176C9A9-10E9-412F-9679-C32D0A1D6592}" dt="2022-02-03T09:35:52.730" v="4697" actId="1076"/>
          <ac:picMkLst>
            <pc:docMk/>
            <pc:sldMk cId="2196616699" sldId="571"/>
            <ac:picMk id="8" creationId="{9938A5BC-15AD-4AAD-A3C0-3D09AE7B40D1}"/>
          </ac:picMkLst>
        </pc:picChg>
        <pc:picChg chg="add mod ord">
          <ac:chgData name="SOFÍA GONZÁLEZ CORREA" userId="032704dc-7279-4b80-a452-9867886fa0c9" providerId="ADAL" clId="{F176C9A9-10E9-412F-9679-C32D0A1D6592}" dt="2022-02-03T09:35:50.862" v="4696" actId="1076"/>
          <ac:picMkLst>
            <pc:docMk/>
            <pc:sldMk cId="2196616699" sldId="571"/>
            <ac:picMk id="14" creationId="{DB975993-0610-448D-A20D-7D2B8A0AD8A2}"/>
          </ac:picMkLst>
        </pc:picChg>
        <pc:picChg chg="add mod">
          <ac:chgData name="SOFÍA GONZÁLEZ CORREA" userId="032704dc-7279-4b80-a452-9867886fa0c9" providerId="ADAL" clId="{F176C9A9-10E9-412F-9679-C32D0A1D6592}" dt="2022-02-03T09:36:23.119" v="4703"/>
          <ac:picMkLst>
            <pc:docMk/>
            <pc:sldMk cId="2196616699" sldId="571"/>
            <ac:picMk id="16" creationId="{D15D0E21-955B-4175-B480-55AE5054A73C}"/>
          </ac:picMkLst>
        </pc:picChg>
        <pc:picChg chg="add mod">
          <ac:chgData name="SOFÍA GONZÁLEZ CORREA" userId="032704dc-7279-4b80-a452-9867886fa0c9" providerId="ADAL" clId="{F176C9A9-10E9-412F-9679-C32D0A1D6592}" dt="2022-02-03T09:36:23.119" v="4703"/>
          <ac:picMkLst>
            <pc:docMk/>
            <pc:sldMk cId="2196616699" sldId="571"/>
            <ac:picMk id="17" creationId="{3F66BB3D-9AAB-4B49-8BC6-F50CEC9D0DC7}"/>
          </ac:picMkLst>
        </pc:picChg>
        <pc:cxnChg chg="add">
          <ac:chgData name="SOFÍA GONZÁLEZ CORREA" userId="032704dc-7279-4b80-a452-9867886fa0c9" providerId="ADAL" clId="{F176C9A9-10E9-412F-9679-C32D0A1D6592}" dt="2022-02-03T09:35:23.504" v="4687" actId="26606"/>
          <ac:cxnSpMkLst>
            <pc:docMk/>
            <pc:sldMk cId="2196616699" sldId="571"/>
            <ac:cxnSpMk id="19" creationId="{50DA1EB8-87CF-4588-A1FD-4756F9A28F6B}"/>
          </ac:cxnSpMkLst>
        </pc:cxnChg>
        <pc:cxnChg chg="add">
          <ac:chgData name="SOFÍA GONZÁLEZ CORREA" userId="032704dc-7279-4b80-a452-9867886fa0c9" providerId="ADAL" clId="{F176C9A9-10E9-412F-9679-C32D0A1D6592}" dt="2022-02-03T09:35:23.504" v="4687" actId="26606"/>
          <ac:cxnSpMkLst>
            <pc:docMk/>
            <pc:sldMk cId="2196616699" sldId="571"/>
            <ac:cxnSpMk id="21" creationId="{D7A4E378-EA57-47B9-B1EB-58B998F6CFFB}"/>
          </ac:cxnSpMkLst>
        </pc:cxnChg>
        <pc:cxnChg chg="add">
          <ac:chgData name="SOFÍA GONZÁLEZ CORREA" userId="032704dc-7279-4b80-a452-9867886fa0c9" providerId="ADAL" clId="{F176C9A9-10E9-412F-9679-C32D0A1D6592}" dt="2022-02-03T09:35:23.504" v="4687" actId="26606"/>
          <ac:cxnSpMkLst>
            <pc:docMk/>
            <pc:sldMk cId="2196616699" sldId="571"/>
            <ac:cxnSpMk id="23" creationId="{D2B31ED6-76F0-425A-9A41-C947AEF9C145}"/>
          </ac:cxnSpMkLst>
        </pc:cxnChg>
      </pc:sldChg>
      <pc:sldChg chg="addSp delSp modSp new mod modTransition setBg">
        <pc:chgData name="SOFÍA GONZÁLEZ CORREA" userId="032704dc-7279-4b80-a452-9867886fa0c9" providerId="ADAL" clId="{F176C9A9-10E9-412F-9679-C32D0A1D6592}" dt="2022-02-24T15:09:57.898" v="17090" actId="242"/>
        <pc:sldMkLst>
          <pc:docMk/>
          <pc:sldMk cId="887665634" sldId="572"/>
        </pc:sldMkLst>
        <pc:spChg chg="del">
          <ac:chgData name="SOFÍA GONZÁLEZ CORREA" userId="032704dc-7279-4b80-a452-9867886fa0c9" providerId="ADAL" clId="{F176C9A9-10E9-412F-9679-C32D0A1D6592}" dt="2022-02-03T09:37:41.079" v="4746" actId="26606"/>
          <ac:spMkLst>
            <pc:docMk/>
            <pc:sldMk cId="887665634" sldId="572"/>
            <ac:spMk id="2" creationId="{847E5BF4-59CA-4132-8FDA-37F9C632174D}"/>
          </ac:spMkLst>
        </pc:spChg>
        <pc:spChg chg="del">
          <ac:chgData name="SOFÍA GONZÁLEZ CORREA" userId="032704dc-7279-4b80-a452-9867886fa0c9" providerId="ADAL" clId="{F176C9A9-10E9-412F-9679-C32D0A1D6592}" dt="2022-02-03T09:37:41.079" v="4746" actId="26606"/>
          <ac:spMkLst>
            <pc:docMk/>
            <pc:sldMk cId="887665634" sldId="572"/>
            <ac:spMk id="3" creationId="{B216EDC1-0E1F-48AD-8C38-A35169EAEFC9}"/>
          </ac:spMkLst>
        </pc:spChg>
        <pc:spChg chg="mod">
          <ac:chgData name="SOFÍA GONZÁLEZ CORREA" userId="032704dc-7279-4b80-a452-9867886fa0c9" providerId="ADAL" clId="{F176C9A9-10E9-412F-9679-C32D0A1D6592}" dt="2022-02-03T09:37:41.079" v="4746" actId="26606"/>
          <ac:spMkLst>
            <pc:docMk/>
            <pc:sldMk cId="887665634" sldId="572"/>
            <ac:spMk id="4" creationId="{773D49F0-F5F6-4882-9CC9-AB3884F8EFF2}"/>
          </ac:spMkLst>
        </pc:spChg>
        <pc:spChg chg="mod">
          <ac:chgData name="SOFÍA GONZÁLEZ CORREA" userId="032704dc-7279-4b80-a452-9867886fa0c9" providerId="ADAL" clId="{F176C9A9-10E9-412F-9679-C32D0A1D6592}" dt="2022-02-03T09:37:41.079" v="4746" actId="26606"/>
          <ac:spMkLst>
            <pc:docMk/>
            <pc:sldMk cId="887665634" sldId="572"/>
            <ac:spMk id="5" creationId="{97F35ACF-220E-4BBD-9702-693A9ED33C9E}"/>
          </ac:spMkLst>
        </pc:spChg>
        <pc:spChg chg="add">
          <ac:chgData name="SOFÍA GONZÁLEZ CORREA" userId="032704dc-7279-4b80-a452-9867886fa0c9" providerId="ADAL" clId="{F176C9A9-10E9-412F-9679-C32D0A1D6592}" dt="2022-02-03T09:37:41.079" v="4746" actId="26606"/>
          <ac:spMkLst>
            <pc:docMk/>
            <pc:sldMk cId="887665634" sldId="572"/>
            <ac:spMk id="11" creationId="{42A4FC2C-047E-45A5-965D-8E1E3BF09BC6}"/>
          </ac:spMkLst>
        </pc:spChg>
        <pc:spChg chg="add mod">
          <ac:chgData name="SOFÍA GONZÁLEZ CORREA" userId="032704dc-7279-4b80-a452-9867886fa0c9" providerId="ADAL" clId="{F176C9A9-10E9-412F-9679-C32D0A1D6592}" dt="2022-02-09T16:56:43.004" v="7414" actId="207"/>
          <ac:spMkLst>
            <pc:docMk/>
            <pc:sldMk cId="887665634" sldId="572"/>
            <ac:spMk id="12" creationId="{2310FCC5-487C-41D8-B97F-7550A44B193C}"/>
          </ac:spMkLst>
        </pc:spChg>
        <pc:spChg chg="add mod">
          <ac:chgData name="SOFÍA GONZÁLEZ CORREA" userId="032704dc-7279-4b80-a452-9867886fa0c9" providerId="ADAL" clId="{F176C9A9-10E9-412F-9679-C32D0A1D6592}" dt="2022-02-24T15:09:57.898" v="17090" actId="242"/>
          <ac:spMkLst>
            <pc:docMk/>
            <pc:sldMk cId="887665634" sldId="572"/>
            <ac:spMk id="17" creationId="{A19E6122-88A5-4288-96A4-72F9E9BC16D4}"/>
          </ac:spMkLst>
        </pc:spChg>
        <pc:spChg chg="add del mod">
          <ac:chgData name="SOFÍA GONZÁLEZ CORREA" userId="032704dc-7279-4b80-a452-9867886fa0c9" providerId="ADAL" clId="{F176C9A9-10E9-412F-9679-C32D0A1D6592}" dt="2022-02-23T15:17:00.752" v="14711" actId="478"/>
          <ac:spMkLst>
            <pc:docMk/>
            <pc:sldMk cId="887665634" sldId="572"/>
            <ac:spMk id="18" creationId="{507F25BC-0E05-4CDB-84E7-931E671E26F6}"/>
          </ac:spMkLst>
        </pc:spChg>
        <pc:picChg chg="add mod ord">
          <ac:chgData name="SOFÍA GONZÁLEZ CORREA" userId="032704dc-7279-4b80-a452-9867886fa0c9" providerId="ADAL" clId="{F176C9A9-10E9-412F-9679-C32D0A1D6592}" dt="2022-02-03T09:37:41.079" v="4746" actId="26606"/>
          <ac:picMkLst>
            <pc:docMk/>
            <pc:sldMk cId="887665634" sldId="572"/>
            <ac:picMk id="6" creationId="{0F39EE58-D71B-44B5-8A29-721860F26C1E}"/>
          </ac:picMkLst>
        </pc:picChg>
        <pc:picChg chg="add mod">
          <ac:chgData name="SOFÍA GONZÁLEZ CORREA" userId="032704dc-7279-4b80-a452-9867886fa0c9" providerId="ADAL" clId="{F176C9A9-10E9-412F-9679-C32D0A1D6592}" dt="2022-02-03T09:37:47.180" v="4747"/>
          <ac:picMkLst>
            <pc:docMk/>
            <pc:sldMk cId="887665634" sldId="572"/>
            <ac:picMk id="8" creationId="{81FD11EB-9F07-4655-B41B-544667E48AAC}"/>
          </ac:picMkLst>
        </pc:picChg>
        <pc:picChg chg="add mod">
          <ac:chgData name="SOFÍA GONZÁLEZ CORREA" userId="032704dc-7279-4b80-a452-9867886fa0c9" providerId="ADAL" clId="{F176C9A9-10E9-412F-9679-C32D0A1D6592}" dt="2022-02-03T09:37:47.180" v="4747"/>
          <ac:picMkLst>
            <pc:docMk/>
            <pc:sldMk cId="887665634" sldId="572"/>
            <ac:picMk id="9" creationId="{8D2C652F-DD83-4AAE-ACA8-DE5D85D1644D}"/>
          </ac:picMkLst>
        </pc:picChg>
      </pc:sldChg>
      <pc:sldChg chg="addSp delSp modSp new del mod">
        <pc:chgData name="SOFÍA GONZÁLEZ CORREA" userId="032704dc-7279-4b80-a452-9867886fa0c9" providerId="ADAL" clId="{F176C9A9-10E9-412F-9679-C32D0A1D6592}" dt="2022-02-03T09:31:01.535" v="4675" actId="2696"/>
        <pc:sldMkLst>
          <pc:docMk/>
          <pc:sldMk cId="1042199653" sldId="572"/>
        </pc:sldMkLst>
        <pc:spChg chg="del">
          <ac:chgData name="SOFÍA GONZÁLEZ CORREA" userId="032704dc-7279-4b80-a452-9867886fa0c9" providerId="ADAL" clId="{F176C9A9-10E9-412F-9679-C32D0A1D6592}" dt="2022-02-03T09:25:55.337" v="4672" actId="478"/>
          <ac:spMkLst>
            <pc:docMk/>
            <pc:sldMk cId="1042199653" sldId="572"/>
            <ac:spMk id="2" creationId="{3F2FCFD7-1740-4795-B78B-E8C68E31DB74}"/>
          </ac:spMkLst>
        </pc:spChg>
        <pc:spChg chg="del">
          <ac:chgData name="SOFÍA GONZÁLEZ CORREA" userId="032704dc-7279-4b80-a452-9867886fa0c9" providerId="ADAL" clId="{F176C9A9-10E9-412F-9679-C32D0A1D6592}" dt="2022-02-03T09:25:13.532" v="4671" actId="931"/>
          <ac:spMkLst>
            <pc:docMk/>
            <pc:sldMk cId="1042199653" sldId="572"/>
            <ac:spMk id="3" creationId="{ABB66862-2030-4E71-A6BC-37E4FAE28254}"/>
          </ac:spMkLst>
        </pc:spChg>
        <pc:picChg chg="add mod">
          <ac:chgData name="SOFÍA GONZÁLEZ CORREA" userId="032704dc-7279-4b80-a452-9867886fa0c9" providerId="ADAL" clId="{F176C9A9-10E9-412F-9679-C32D0A1D6592}" dt="2022-02-03T09:25:59.703" v="4674" actId="14100"/>
          <ac:picMkLst>
            <pc:docMk/>
            <pc:sldMk cId="1042199653" sldId="572"/>
            <ac:picMk id="7" creationId="{93937F12-EAA0-4672-8C22-89E9217294A7}"/>
          </ac:picMkLst>
        </pc:picChg>
      </pc:sldChg>
      <pc:sldChg chg="addSp modSp new del">
        <pc:chgData name="SOFÍA GONZÁLEZ CORREA" userId="032704dc-7279-4b80-a452-9867886fa0c9" providerId="ADAL" clId="{F176C9A9-10E9-412F-9679-C32D0A1D6592}" dt="2022-02-03T09:35:57.750" v="4698" actId="47"/>
        <pc:sldMkLst>
          <pc:docMk/>
          <pc:sldMk cId="3101054346" sldId="572"/>
        </pc:sldMkLst>
        <pc:picChg chg="add mod">
          <ac:chgData name="SOFÍA GONZÁLEZ CORREA" userId="032704dc-7279-4b80-a452-9867886fa0c9" providerId="ADAL" clId="{F176C9A9-10E9-412F-9679-C32D0A1D6592}" dt="2022-02-03T09:34:10.377" v="4677"/>
          <ac:picMkLst>
            <pc:docMk/>
            <pc:sldMk cId="3101054346" sldId="572"/>
            <ac:picMk id="6" creationId="{0FBACF05-814D-4865-82CB-6DDB845A533D}"/>
          </ac:picMkLst>
        </pc:picChg>
      </pc:sldChg>
      <pc:sldChg chg="addSp delSp modSp new del mod ord modTransition">
        <pc:chgData name="SOFÍA GONZÁLEZ CORREA" userId="032704dc-7279-4b80-a452-9867886fa0c9" providerId="ADAL" clId="{F176C9A9-10E9-412F-9679-C32D0A1D6592}" dt="2022-02-22T15:16:51.919" v="10523" actId="47"/>
        <pc:sldMkLst>
          <pc:docMk/>
          <pc:sldMk cId="1203150081" sldId="573"/>
        </pc:sldMkLst>
        <pc:spChg chg="mod">
          <ac:chgData name="SOFÍA GONZÁLEZ CORREA" userId="032704dc-7279-4b80-a452-9867886fa0c9" providerId="ADAL" clId="{F176C9A9-10E9-412F-9679-C32D0A1D6592}" dt="2022-02-22T14:25:17.510" v="9853" actId="20577"/>
          <ac:spMkLst>
            <pc:docMk/>
            <pc:sldMk cId="1203150081" sldId="573"/>
            <ac:spMk id="2" creationId="{7D603CE3-DB12-4667-AF1D-CB25C593C158}"/>
          </ac:spMkLst>
        </pc:spChg>
        <pc:spChg chg="mod">
          <ac:chgData name="SOFÍA GONZÁLEZ CORREA" userId="032704dc-7279-4b80-a452-9867886fa0c9" providerId="ADAL" clId="{F176C9A9-10E9-412F-9679-C32D0A1D6592}" dt="2022-02-22T14:25:11.366" v="9843" actId="20577"/>
          <ac:spMkLst>
            <pc:docMk/>
            <pc:sldMk cId="1203150081" sldId="573"/>
            <ac:spMk id="3" creationId="{37632802-5DF7-410A-BD73-80C22C62CAB1}"/>
          </ac:spMkLst>
        </pc:spChg>
        <pc:graphicFrameChg chg="add del mod">
          <ac:chgData name="SOFÍA GONZÁLEZ CORREA" userId="032704dc-7279-4b80-a452-9867886fa0c9" providerId="ADAL" clId="{F176C9A9-10E9-412F-9679-C32D0A1D6592}" dt="2022-02-22T15:15:12.301" v="10507" actId="478"/>
          <ac:graphicFrameMkLst>
            <pc:docMk/>
            <pc:sldMk cId="1203150081" sldId="573"/>
            <ac:graphicFrameMk id="11" creationId="{F7049CB2-4BE8-459D-80D3-A05E442F3BA7}"/>
          </ac:graphicFrameMkLst>
        </pc:graphicFrameChg>
      </pc:sldChg>
      <pc:sldChg chg="addSp delSp modSp add del mod modTransition">
        <pc:chgData name="SOFÍA GONZÁLEZ CORREA" userId="032704dc-7279-4b80-a452-9867886fa0c9" providerId="ADAL" clId="{F176C9A9-10E9-412F-9679-C32D0A1D6592}" dt="2022-02-23T16:08:16.164" v="15043" actId="47"/>
        <pc:sldMkLst>
          <pc:docMk/>
          <pc:sldMk cId="122302858" sldId="574"/>
        </pc:sldMkLst>
        <pc:spChg chg="del mod">
          <ac:chgData name="SOFÍA GONZÁLEZ CORREA" userId="032704dc-7279-4b80-a452-9867886fa0c9" providerId="ADAL" clId="{F176C9A9-10E9-412F-9679-C32D0A1D6592}" dt="2022-02-09T16:11:50.613" v="7212" actId="478"/>
          <ac:spMkLst>
            <pc:docMk/>
            <pc:sldMk cId="122302858" sldId="574"/>
            <ac:spMk id="3" creationId="{6E922ACC-DCC8-49E5-8FCB-74983A3086CF}"/>
          </ac:spMkLst>
        </pc:spChg>
        <pc:spChg chg="del mod">
          <ac:chgData name="SOFÍA GONZÁLEZ CORREA" userId="032704dc-7279-4b80-a452-9867886fa0c9" providerId="ADAL" clId="{F176C9A9-10E9-412F-9679-C32D0A1D6592}" dt="2022-02-09T16:13:22.409" v="7300" actId="478"/>
          <ac:spMkLst>
            <pc:docMk/>
            <pc:sldMk cId="122302858" sldId="574"/>
            <ac:spMk id="9" creationId="{DB4C020C-9B25-4D56-85DF-BA8C627D6B63}"/>
          </ac:spMkLst>
        </pc:spChg>
        <pc:spChg chg="del mod">
          <ac:chgData name="SOFÍA GONZÁLEZ CORREA" userId="032704dc-7279-4b80-a452-9867886fa0c9" providerId="ADAL" clId="{F176C9A9-10E9-412F-9679-C32D0A1D6592}" dt="2022-02-09T16:54:01.831" v="7402" actId="478"/>
          <ac:spMkLst>
            <pc:docMk/>
            <pc:sldMk cId="122302858" sldId="574"/>
            <ac:spMk id="13" creationId="{0E1C2FA1-24E9-482D-ADB1-AB716E04D74A}"/>
          </ac:spMkLst>
        </pc:spChg>
        <pc:spChg chg="add del mod">
          <ac:chgData name="SOFÍA GONZÁLEZ CORREA" userId="032704dc-7279-4b80-a452-9867886fa0c9" providerId="ADAL" clId="{F176C9A9-10E9-412F-9679-C32D0A1D6592}" dt="2022-02-09T16:10:10.338" v="7057" actId="478"/>
          <ac:spMkLst>
            <pc:docMk/>
            <pc:sldMk cId="122302858" sldId="574"/>
            <ac:spMk id="17" creationId="{32016104-BFE9-4973-9F75-DF22B24A1263}"/>
          </ac:spMkLst>
        </pc:spChg>
        <pc:spChg chg="add del mod">
          <ac:chgData name="SOFÍA GONZÁLEZ CORREA" userId="032704dc-7279-4b80-a452-9867886fa0c9" providerId="ADAL" clId="{F176C9A9-10E9-412F-9679-C32D0A1D6592}" dt="2022-02-09T16:07:41.337" v="6986" actId="478"/>
          <ac:spMkLst>
            <pc:docMk/>
            <pc:sldMk cId="122302858" sldId="574"/>
            <ac:spMk id="18" creationId="{CFE4C5E0-64AC-4186-92C5-97017C4057B9}"/>
          </ac:spMkLst>
        </pc:spChg>
        <pc:spChg chg="add del mod">
          <ac:chgData name="SOFÍA GONZÁLEZ CORREA" userId="032704dc-7279-4b80-a452-9867886fa0c9" providerId="ADAL" clId="{F176C9A9-10E9-412F-9679-C32D0A1D6592}" dt="2022-02-09T16:07:37.437" v="6982" actId="478"/>
          <ac:spMkLst>
            <pc:docMk/>
            <pc:sldMk cId="122302858" sldId="574"/>
            <ac:spMk id="19" creationId="{12064DDA-0283-4A9D-8B95-9E88C077F83E}"/>
          </ac:spMkLst>
        </pc:spChg>
        <pc:spChg chg="add del mod">
          <ac:chgData name="SOFÍA GONZÁLEZ CORREA" userId="032704dc-7279-4b80-a452-9867886fa0c9" providerId="ADAL" clId="{F176C9A9-10E9-412F-9679-C32D0A1D6592}" dt="2022-02-09T16:09:02.243" v="7035" actId="478"/>
          <ac:spMkLst>
            <pc:docMk/>
            <pc:sldMk cId="122302858" sldId="574"/>
            <ac:spMk id="20" creationId="{329FE464-C9A9-4956-B667-D120D8DDB31A}"/>
          </ac:spMkLst>
        </pc:spChg>
        <pc:spChg chg="add del mod">
          <ac:chgData name="SOFÍA GONZÁLEZ CORREA" userId="032704dc-7279-4b80-a452-9867886fa0c9" providerId="ADAL" clId="{F176C9A9-10E9-412F-9679-C32D0A1D6592}" dt="2022-02-09T16:09:03.234" v="7036" actId="478"/>
          <ac:spMkLst>
            <pc:docMk/>
            <pc:sldMk cId="122302858" sldId="574"/>
            <ac:spMk id="21" creationId="{F2962709-90E3-462F-901E-E2783E7BDF90}"/>
          </ac:spMkLst>
        </pc:spChg>
        <pc:spChg chg="add mod">
          <ac:chgData name="SOFÍA GONZÁLEZ CORREA" userId="032704dc-7279-4b80-a452-9867886fa0c9" providerId="ADAL" clId="{F176C9A9-10E9-412F-9679-C32D0A1D6592}" dt="2022-02-09T16:14:06.201" v="7322" actId="14100"/>
          <ac:spMkLst>
            <pc:docMk/>
            <pc:sldMk cId="122302858" sldId="574"/>
            <ac:spMk id="22" creationId="{BBED3095-E266-4FA6-B423-4BA679237004}"/>
          </ac:spMkLst>
        </pc:spChg>
        <pc:spChg chg="add mod">
          <ac:chgData name="SOFÍA GONZÁLEZ CORREA" userId="032704dc-7279-4b80-a452-9867886fa0c9" providerId="ADAL" clId="{F176C9A9-10E9-412F-9679-C32D0A1D6592}" dt="2022-02-09T16:53:42.544" v="7394" actId="12"/>
          <ac:spMkLst>
            <pc:docMk/>
            <pc:sldMk cId="122302858" sldId="574"/>
            <ac:spMk id="23" creationId="{5B192F86-15F5-482C-BD71-6E954284704A}"/>
          </ac:spMkLst>
        </pc:spChg>
        <pc:spChg chg="add del mod">
          <ac:chgData name="SOFÍA GONZÁLEZ CORREA" userId="032704dc-7279-4b80-a452-9867886fa0c9" providerId="ADAL" clId="{F176C9A9-10E9-412F-9679-C32D0A1D6592}" dt="2022-02-09T16:11:52.284" v="7213" actId="478"/>
          <ac:spMkLst>
            <pc:docMk/>
            <pc:sldMk cId="122302858" sldId="574"/>
            <ac:spMk id="25" creationId="{95FC3E03-31AA-4E68-9CBC-AFBE0D5312B1}"/>
          </ac:spMkLst>
        </pc:spChg>
        <pc:spChg chg="add mod">
          <ac:chgData name="SOFÍA GONZÁLEZ CORREA" userId="032704dc-7279-4b80-a452-9867886fa0c9" providerId="ADAL" clId="{F176C9A9-10E9-412F-9679-C32D0A1D6592}" dt="2022-02-09T16:14:22.392" v="7333" actId="14100"/>
          <ac:spMkLst>
            <pc:docMk/>
            <pc:sldMk cId="122302858" sldId="574"/>
            <ac:spMk id="26" creationId="{50FD431F-4A6D-418F-B30E-16DE58192468}"/>
          </ac:spMkLst>
        </pc:spChg>
        <pc:spChg chg="add del mod">
          <ac:chgData name="SOFÍA GONZÁLEZ CORREA" userId="032704dc-7279-4b80-a452-9867886fa0c9" providerId="ADAL" clId="{F176C9A9-10E9-412F-9679-C32D0A1D6592}" dt="2022-02-09T16:14:20.452" v="7332" actId="14100"/>
          <ac:spMkLst>
            <pc:docMk/>
            <pc:sldMk cId="122302858" sldId="574"/>
            <ac:spMk id="27" creationId="{918A0615-F5CA-4681-B13E-578BBB6F43E3}"/>
          </ac:spMkLst>
        </pc:spChg>
        <pc:spChg chg="add del">
          <ac:chgData name="SOFÍA GONZÁLEZ CORREA" userId="032704dc-7279-4b80-a452-9867886fa0c9" providerId="ADAL" clId="{F176C9A9-10E9-412F-9679-C32D0A1D6592}" dt="2022-02-09T16:12:58.127" v="7250"/>
          <ac:spMkLst>
            <pc:docMk/>
            <pc:sldMk cId="122302858" sldId="574"/>
            <ac:spMk id="28" creationId="{DF5E0817-165C-4FA1-8847-BEC96C96BC46}"/>
          </ac:spMkLst>
        </pc:spChg>
        <pc:spChg chg="add mod">
          <ac:chgData name="SOFÍA GONZÁLEZ CORREA" userId="032704dc-7279-4b80-a452-9867886fa0c9" providerId="ADAL" clId="{F176C9A9-10E9-412F-9679-C32D0A1D6592}" dt="2022-02-09T16:14:48.433" v="7362" actId="20577"/>
          <ac:spMkLst>
            <pc:docMk/>
            <pc:sldMk cId="122302858" sldId="574"/>
            <ac:spMk id="29" creationId="{9F0ECA45-63CC-4BFE-BA81-7B6EB9BADA86}"/>
          </ac:spMkLst>
        </pc:spChg>
        <pc:spChg chg="add del mod">
          <ac:chgData name="SOFÍA GONZÁLEZ CORREA" userId="032704dc-7279-4b80-a452-9867886fa0c9" providerId="ADAL" clId="{F176C9A9-10E9-412F-9679-C32D0A1D6592}" dt="2022-02-09T16:52:09.912" v="7366" actId="478"/>
          <ac:spMkLst>
            <pc:docMk/>
            <pc:sldMk cId="122302858" sldId="574"/>
            <ac:spMk id="30" creationId="{51806302-BA9A-403B-B9F3-690718C69EF1}"/>
          </ac:spMkLst>
        </pc:spChg>
        <pc:spChg chg="add del mod">
          <ac:chgData name="SOFÍA GONZÁLEZ CORREA" userId="032704dc-7279-4b80-a452-9867886fa0c9" providerId="ADAL" clId="{F176C9A9-10E9-412F-9679-C32D0A1D6592}" dt="2022-02-09T16:53:05.856" v="7385" actId="478"/>
          <ac:spMkLst>
            <pc:docMk/>
            <pc:sldMk cId="122302858" sldId="574"/>
            <ac:spMk id="31" creationId="{6C2E2F5E-DB6A-44B8-ABEA-5E8073181817}"/>
          </ac:spMkLst>
        </pc:spChg>
        <pc:spChg chg="add mod">
          <ac:chgData name="SOFÍA GONZÁLEZ CORREA" userId="032704dc-7279-4b80-a452-9867886fa0c9" providerId="ADAL" clId="{F176C9A9-10E9-412F-9679-C32D0A1D6592}" dt="2022-02-09T16:53:54.110" v="7399" actId="20577"/>
          <ac:spMkLst>
            <pc:docMk/>
            <pc:sldMk cId="122302858" sldId="574"/>
            <ac:spMk id="32" creationId="{D3DEBA59-6434-42B9-BD86-BA72FB5247F1}"/>
          </ac:spMkLst>
        </pc:spChg>
        <pc:graphicFrameChg chg="add del modGraphic">
          <ac:chgData name="SOFÍA GONZÁLEZ CORREA" userId="032704dc-7279-4b80-a452-9867886fa0c9" providerId="ADAL" clId="{F176C9A9-10E9-412F-9679-C32D0A1D6592}" dt="2022-02-23T16:01:48.990" v="14955" actId="478"/>
          <ac:graphicFrameMkLst>
            <pc:docMk/>
            <pc:sldMk cId="122302858" sldId="574"/>
            <ac:graphicFrameMk id="3" creationId="{2FEE0892-2A96-4111-AD05-91DBDEEF704B}"/>
          </ac:graphicFrameMkLst>
        </pc:graphicFrameChg>
        <pc:graphicFrameChg chg="del">
          <ac:chgData name="SOFÍA GONZÁLEZ CORREA" userId="032704dc-7279-4b80-a452-9867886fa0c9" providerId="ADAL" clId="{F176C9A9-10E9-412F-9679-C32D0A1D6592}" dt="2022-02-09T16:05:48.759" v="6951" actId="478"/>
          <ac:graphicFrameMkLst>
            <pc:docMk/>
            <pc:sldMk cId="122302858" sldId="574"/>
            <ac:graphicFrameMk id="8" creationId="{EA7DDA3E-366D-47C6-A9BE-1AFAAB5F4745}"/>
          </ac:graphicFrameMkLst>
        </pc:graphicFrameChg>
        <pc:graphicFrameChg chg="add del mod modGraphic">
          <ac:chgData name="SOFÍA GONZÁLEZ CORREA" userId="032704dc-7279-4b80-a452-9867886fa0c9" providerId="ADAL" clId="{F176C9A9-10E9-412F-9679-C32D0A1D6592}" dt="2022-02-09T16:06:56.934" v="6968" actId="478"/>
          <ac:graphicFrameMkLst>
            <pc:docMk/>
            <pc:sldMk cId="122302858" sldId="574"/>
            <ac:graphicFrameMk id="15" creationId="{270EB26F-E57E-4BEB-B69C-002A62987F57}"/>
          </ac:graphicFrameMkLst>
        </pc:graphicFrameChg>
        <pc:picChg chg="mod">
          <ac:chgData name="SOFÍA GONZÁLEZ CORREA" userId="032704dc-7279-4b80-a452-9867886fa0c9" providerId="ADAL" clId="{F176C9A9-10E9-412F-9679-C32D0A1D6592}" dt="2022-02-23T16:02:07.617" v="14959" actId="1076"/>
          <ac:picMkLst>
            <pc:docMk/>
            <pc:sldMk cId="122302858" sldId="574"/>
            <ac:picMk id="6" creationId="{64F2F17C-8D3F-4B9F-B4F6-1C0448ECC6D4}"/>
          </ac:picMkLst>
        </pc:picChg>
        <pc:picChg chg="mod">
          <ac:chgData name="SOFÍA GONZÁLEZ CORREA" userId="032704dc-7279-4b80-a452-9867886fa0c9" providerId="ADAL" clId="{F176C9A9-10E9-412F-9679-C32D0A1D6592}" dt="2022-02-23T16:01:53.361" v="14956" actId="1076"/>
          <ac:picMkLst>
            <pc:docMk/>
            <pc:sldMk cId="122302858" sldId="574"/>
            <ac:picMk id="7" creationId="{A749F17C-4F87-456D-9FFA-CA139F0EF905}"/>
          </ac:picMkLst>
        </pc:picChg>
        <pc:picChg chg="mod">
          <ac:chgData name="SOFÍA GONZÁLEZ CORREA" userId="032704dc-7279-4b80-a452-9867886fa0c9" providerId="ADAL" clId="{F176C9A9-10E9-412F-9679-C32D0A1D6592}" dt="2022-02-09T16:14:27.502" v="7335" actId="14100"/>
          <ac:picMkLst>
            <pc:docMk/>
            <pc:sldMk cId="122302858" sldId="574"/>
            <ac:picMk id="10" creationId="{41ABF547-5AFE-4D65-972E-6247C108C505}"/>
          </ac:picMkLst>
        </pc:picChg>
        <pc:picChg chg="mod">
          <ac:chgData name="SOFÍA GONZÁLEZ CORREA" userId="032704dc-7279-4b80-a452-9867886fa0c9" providerId="ADAL" clId="{F176C9A9-10E9-412F-9679-C32D0A1D6592}" dt="2022-02-09T16:14:28.796" v="7336" actId="1076"/>
          <ac:picMkLst>
            <pc:docMk/>
            <pc:sldMk cId="122302858" sldId="574"/>
            <ac:picMk id="11" creationId="{81E5BBA4-634A-4E3B-8830-4283EE1A59C1}"/>
          </ac:picMkLst>
        </pc:picChg>
        <pc:picChg chg="del mod">
          <ac:chgData name="SOFÍA GONZÁLEZ CORREA" userId="032704dc-7279-4b80-a452-9867886fa0c9" providerId="ADAL" clId="{F176C9A9-10E9-412F-9679-C32D0A1D6592}" dt="2022-02-09T16:13:33.294" v="7307" actId="478"/>
          <ac:picMkLst>
            <pc:docMk/>
            <pc:sldMk cId="122302858" sldId="574"/>
            <ac:picMk id="12" creationId="{15A7698D-F12E-47AD-BD46-63CD07861F10}"/>
          </ac:picMkLst>
        </pc:picChg>
        <pc:picChg chg="mod">
          <ac:chgData name="SOFÍA GONZÁLEZ CORREA" userId="032704dc-7279-4b80-a452-9867886fa0c9" providerId="ADAL" clId="{F176C9A9-10E9-412F-9679-C32D0A1D6592}" dt="2022-02-09T16:53:58.095" v="7400" actId="1076"/>
          <ac:picMkLst>
            <pc:docMk/>
            <pc:sldMk cId="122302858" sldId="574"/>
            <ac:picMk id="14" creationId="{912E95CF-80FB-43BF-90E6-DB159AEE21D6}"/>
          </ac:picMkLst>
        </pc:picChg>
      </pc:sldChg>
      <pc:sldChg chg="new del">
        <pc:chgData name="SOFÍA GONZÁLEZ CORREA" userId="032704dc-7279-4b80-a452-9867886fa0c9" providerId="ADAL" clId="{F176C9A9-10E9-412F-9679-C32D0A1D6592}" dt="2022-02-08T15:49:45.380" v="6190" actId="47"/>
        <pc:sldMkLst>
          <pc:docMk/>
          <pc:sldMk cId="156825524" sldId="574"/>
        </pc:sldMkLst>
      </pc:sldChg>
      <pc:sldChg chg="add del">
        <pc:chgData name="SOFÍA GONZÁLEZ CORREA" userId="032704dc-7279-4b80-a452-9867886fa0c9" providerId="ADAL" clId="{F176C9A9-10E9-412F-9679-C32D0A1D6592}" dt="2022-02-03T15:34:31.416" v="5174"/>
        <pc:sldMkLst>
          <pc:docMk/>
          <pc:sldMk cId="3219437279" sldId="574"/>
        </pc:sldMkLst>
      </pc:sldChg>
      <pc:sldChg chg="modSp add del mod modAnim">
        <pc:chgData name="SOFÍA GONZÁLEZ CORREA" userId="032704dc-7279-4b80-a452-9867886fa0c9" providerId="ADAL" clId="{F176C9A9-10E9-412F-9679-C32D0A1D6592}" dt="2022-02-08T15:57:26.537" v="6290" actId="47"/>
        <pc:sldMkLst>
          <pc:docMk/>
          <pc:sldMk cId="3402264880" sldId="574"/>
        </pc:sldMkLst>
        <pc:spChg chg="mod">
          <ac:chgData name="SOFÍA GONZÁLEZ CORREA" userId="032704dc-7279-4b80-a452-9867886fa0c9" providerId="ADAL" clId="{F176C9A9-10E9-412F-9679-C32D0A1D6592}" dt="2022-02-08T15:56:56.132" v="6283" actId="14100"/>
          <ac:spMkLst>
            <pc:docMk/>
            <pc:sldMk cId="3402264880" sldId="574"/>
            <ac:spMk id="20" creationId="{7C24CCF6-C65A-480C-BB3A-18C2C25B95B7}"/>
          </ac:spMkLst>
        </pc:spChg>
        <pc:spChg chg="mod">
          <ac:chgData name="SOFÍA GONZÁLEZ CORREA" userId="032704dc-7279-4b80-a452-9867886fa0c9" providerId="ADAL" clId="{F176C9A9-10E9-412F-9679-C32D0A1D6592}" dt="2022-02-08T15:54:58.542" v="6264" actId="339"/>
          <ac:spMkLst>
            <pc:docMk/>
            <pc:sldMk cId="3402264880" sldId="574"/>
            <ac:spMk id="72" creationId="{9ABC8246-F355-494D-9F7F-E04E5FB0915A}"/>
          </ac:spMkLst>
        </pc:spChg>
        <pc:spChg chg="mod">
          <ac:chgData name="SOFÍA GONZÁLEZ CORREA" userId="032704dc-7279-4b80-a452-9867886fa0c9" providerId="ADAL" clId="{F176C9A9-10E9-412F-9679-C32D0A1D6592}" dt="2022-02-08T15:56:58.312" v="6288" actId="14100"/>
          <ac:spMkLst>
            <pc:docMk/>
            <pc:sldMk cId="3402264880" sldId="574"/>
            <ac:spMk id="73" creationId="{46ED5A77-6C39-44EC-8647-F6FCECE777BE}"/>
          </ac:spMkLst>
        </pc:spChg>
      </pc:sldChg>
      <pc:sldChg chg="add del">
        <pc:chgData name="SOFÍA GONZÁLEZ CORREA" userId="032704dc-7279-4b80-a452-9867886fa0c9" providerId="ADAL" clId="{F176C9A9-10E9-412F-9679-C32D0A1D6592}" dt="2022-02-09T16:58:35.341" v="7472" actId="47"/>
        <pc:sldMkLst>
          <pc:docMk/>
          <pc:sldMk cId="2864627561" sldId="575"/>
        </pc:sldMkLst>
      </pc:sldChg>
      <pc:sldChg chg="new del">
        <pc:chgData name="SOFÍA GONZÁLEZ CORREA" userId="032704dc-7279-4b80-a452-9867886fa0c9" providerId="ADAL" clId="{F176C9A9-10E9-412F-9679-C32D0A1D6592}" dt="2022-02-09T16:56:15.040" v="7407" actId="47"/>
        <pc:sldMkLst>
          <pc:docMk/>
          <pc:sldMk cId="3311603848" sldId="576"/>
        </pc:sldMkLst>
      </pc:sldChg>
      <pc:sldChg chg="addSp delSp modSp add mod modTransition">
        <pc:chgData name="SOFÍA GONZÁLEZ CORREA" userId="032704dc-7279-4b80-a452-9867886fa0c9" providerId="ADAL" clId="{F176C9A9-10E9-412F-9679-C32D0A1D6592}" dt="2022-02-24T15:10:20.247" v="17093" actId="1076"/>
        <pc:sldMkLst>
          <pc:docMk/>
          <pc:sldMk cId="3837047077" sldId="576"/>
        </pc:sldMkLst>
        <pc:spChg chg="mod">
          <ac:chgData name="SOFÍA GONZÁLEZ CORREA" userId="032704dc-7279-4b80-a452-9867886fa0c9" providerId="ADAL" clId="{F176C9A9-10E9-412F-9679-C32D0A1D6592}" dt="2022-02-24T15:10:20.247" v="17093" actId="1076"/>
          <ac:spMkLst>
            <pc:docMk/>
            <pc:sldMk cId="3837047077" sldId="576"/>
            <ac:spMk id="2" creationId="{0A9B98B3-65ED-4581-A2B3-4E70E681BBF1}"/>
          </ac:spMkLst>
        </pc:spChg>
        <pc:spChg chg="del">
          <ac:chgData name="SOFÍA GONZÁLEZ CORREA" userId="032704dc-7279-4b80-a452-9867886fa0c9" providerId="ADAL" clId="{F176C9A9-10E9-412F-9679-C32D0A1D6592}" dt="2022-02-09T16:57:24.456" v="7449" actId="478"/>
          <ac:spMkLst>
            <pc:docMk/>
            <pc:sldMk cId="3837047077" sldId="576"/>
            <ac:spMk id="6" creationId="{E2E84DCA-4358-4EA9-A73D-BA7B0D751070}"/>
          </ac:spMkLst>
        </pc:spChg>
        <pc:spChg chg="del">
          <ac:chgData name="SOFÍA GONZÁLEZ CORREA" userId="032704dc-7279-4b80-a452-9867886fa0c9" providerId="ADAL" clId="{F176C9A9-10E9-412F-9679-C32D0A1D6592}" dt="2022-02-09T17:04:48.804" v="7769" actId="478"/>
          <ac:spMkLst>
            <pc:docMk/>
            <pc:sldMk cId="3837047077" sldId="576"/>
            <ac:spMk id="14" creationId="{F78F0B6C-CE44-43A0-8CF5-B436A41697ED}"/>
          </ac:spMkLst>
        </pc:spChg>
        <pc:spChg chg="del">
          <ac:chgData name="SOFÍA GONZÁLEZ CORREA" userId="032704dc-7279-4b80-a452-9867886fa0c9" providerId="ADAL" clId="{F176C9A9-10E9-412F-9679-C32D0A1D6592}" dt="2022-02-09T16:59:37.776" v="7513" actId="478"/>
          <ac:spMkLst>
            <pc:docMk/>
            <pc:sldMk cId="3837047077" sldId="576"/>
            <ac:spMk id="16" creationId="{2DB567E6-FAF5-42A5-911B-34996C892201}"/>
          </ac:spMkLst>
        </pc:spChg>
        <pc:spChg chg="del">
          <ac:chgData name="SOFÍA GONZÁLEZ CORREA" userId="032704dc-7279-4b80-a452-9867886fa0c9" providerId="ADAL" clId="{F176C9A9-10E9-412F-9679-C32D0A1D6592}" dt="2022-02-09T16:59:37.776" v="7513" actId="478"/>
          <ac:spMkLst>
            <pc:docMk/>
            <pc:sldMk cId="3837047077" sldId="576"/>
            <ac:spMk id="17" creationId="{6DBAEA9A-70D6-4B40-A9C9-FFA9EB8B56B8}"/>
          </ac:spMkLst>
        </pc:spChg>
        <pc:spChg chg="add mod">
          <ac:chgData name="SOFÍA GONZÁLEZ CORREA" userId="032704dc-7279-4b80-a452-9867886fa0c9" providerId="ADAL" clId="{F176C9A9-10E9-412F-9679-C32D0A1D6592}" dt="2022-02-09T17:10:52.768" v="7926" actId="1036"/>
          <ac:spMkLst>
            <pc:docMk/>
            <pc:sldMk cId="3837047077" sldId="576"/>
            <ac:spMk id="18" creationId="{CCE7A913-98DB-4EE5-A388-9F8D6BF5D22D}"/>
          </ac:spMkLst>
        </pc:spChg>
        <pc:spChg chg="add del mod">
          <ac:chgData name="SOFÍA GONZÁLEZ CORREA" userId="032704dc-7279-4b80-a452-9867886fa0c9" providerId="ADAL" clId="{F176C9A9-10E9-412F-9679-C32D0A1D6592}" dt="2022-02-09T17:03:45.631" v="7657" actId="478"/>
          <ac:spMkLst>
            <pc:docMk/>
            <pc:sldMk cId="3837047077" sldId="576"/>
            <ac:spMk id="23" creationId="{B93E5465-ADB9-4ADA-81E4-9CB6270B99E2}"/>
          </ac:spMkLst>
        </pc:spChg>
        <pc:spChg chg="add del mod">
          <ac:chgData name="SOFÍA GONZÁLEZ CORREA" userId="032704dc-7279-4b80-a452-9867886fa0c9" providerId="ADAL" clId="{F176C9A9-10E9-412F-9679-C32D0A1D6592}" dt="2022-02-09T17:04:09.862" v="7705" actId="478"/>
          <ac:spMkLst>
            <pc:docMk/>
            <pc:sldMk cId="3837047077" sldId="576"/>
            <ac:spMk id="24" creationId="{5E56D098-CF2F-4D8B-9C6B-8DADF6E866FB}"/>
          </ac:spMkLst>
        </pc:spChg>
        <pc:spChg chg="add mod">
          <ac:chgData name="SOFÍA GONZÁLEZ CORREA" userId="032704dc-7279-4b80-a452-9867886fa0c9" providerId="ADAL" clId="{F176C9A9-10E9-412F-9679-C32D0A1D6592}" dt="2022-02-22T18:34:47.192" v="13634" actId="20577"/>
          <ac:spMkLst>
            <pc:docMk/>
            <pc:sldMk cId="3837047077" sldId="576"/>
            <ac:spMk id="26" creationId="{6F69B25E-C4A2-4025-B719-9BB8AF3BCE30}"/>
          </ac:spMkLst>
        </pc:spChg>
        <pc:spChg chg="add del mod">
          <ac:chgData name="SOFÍA GONZÁLEZ CORREA" userId="032704dc-7279-4b80-a452-9867886fa0c9" providerId="ADAL" clId="{F176C9A9-10E9-412F-9679-C32D0A1D6592}" dt="2022-02-22T18:34:41.527" v="13610" actId="20577"/>
          <ac:spMkLst>
            <pc:docMk/>
            <pc:sldMk cId="3837047077" sldId="576"/>
            <ac:spMk id="27" creationId="{20A5ACC5-D825-446F-B35E-911C7068A30A}"/>
          </ac:spMkLst>
        </pc:spChg>
        <pc:spChg chg="add del mod">
          <ac:chgData name="SOFÍA GONZÁLEZ CORREA" userId="032704dc-7279-4b80-a452-9867886fa0c9" providerId="ADAL" clId="{F176C9A9-10E9-412F-9679-C32D0A1D6592}" dt="2022-02-09T17:03:45.641" v="7659"/>
          <ac:spMkLst>
            <pc:docMk/>
            <pc:sldMk cId="3837047077" sldId="576"/>
            <ac:spMk id="28" creationId="{ACA0F065-3C97-4C8A-B77C-4798A6A59E97}"/>
          </ac:spMkLst>
        </pc:spChg>
        <pc:spChg chg="add mod">
          <ac:chgData name="SOFÍA GONZÁLEZ CORREA" userId="032704dc-7279-4b80-a452-9867886fa0c9" providerId="ADAL" clId="{F176C9A9-10E9-412F-9679-C32D0A1D6592}" dt="2022-02-09T17:03:41.771" v="7655" actId="20577"/>
          <ac:spMkLst>
            <pc:docMk/>
            <pc:sldMk cId="3837047077" sldId="576"/>
            <ac:spMk id="29" creationId="{22CDA5CE-0B48-4E05-83FB-A9D5F4067CB4}"/>
          </ac:spMkLst>
        </pc:spChg>
        <pc:spChg chg="add mod">
          <ac:chgData name="SOFÍA GONZÁLEZ CORREA" userId="032704dc-7279-4b80-a452-9867886fa0c9" providerId="ADAL" clId="{F176C9A9-10E9-412F-9679-C32D0A1D6592}" dt="2022-02-09T17:04:02.052" v="7703" actId="20577"/>
          <ac:spMkLst>
            <pc:docMk/>
            <pc:sldMk cId="3837047077" sldId="576"/>
            <ac:spMk id="30" creationId="{FC03B28E-4146-4F15-9A03-2B95EA7E7BEC}"/>
          </ac:spMkLst>
        </pc:spChg>
        <pc:spChg chg="add mod">
          <ac:chgData name="SOFÍA GONZÁLEZ CORREA" userId="032704dc-7279-4b80-a452-9867886fa0c9" providerId="ADAL" clId="{F176C9A9-10E9-412F-9679-C32D0A1D6592}" dt="2022-02-09T17:04:30.674" v="7763" actId="1076"/>
          <ac:spMkLst>
            <pc:docMk/>
            <pc:sldMk cId="3837047077" sldId="576"/>
            <ac:spMk id="31" creationId="{21126AB8-DB62-4E95-9271-6D8D02DFC50D}"/>
          </ac:spMkLst>
        </pc:spChg>
        <pc:picChg chg="add mod modCrop">
          <ac:chgData name="SOFÍA GONZÁLEZ CORREA" userId="032704dc-7279-4b80-a452-9867886fa0c9" providerId="ADAL" clId="{F176C9A9-10E9-412F-9679-C32D0A1D6592}" dt="2022-02-22T15:38:23.610" v="11132" actId="1038"/>
          <ac:picMkLst>
            <pc:docMk/>
            <pc:sldMk cId="3837047077" sldId="576"/>
            <ac:picMk id="7" creationId="{BDB77339-5853-40C7-B0E9-EF984CC4B61F}"/>
          </ac:picMkLst>
        </pc:picChg>
        <pc:picChg chg="del">
          <ac:chgData name="SOFÍA GONZÁLEZ CORREA" userId="032704dc-7279-4b80-a452-9867886fa0c9" providerId="ADAL" clId="{F176C9A9-10E9-412F-9679-C32D0A1D6592}" dt="2022-02-09T16:59:37.776" v="7513" actId="478"/>
          <ac:picMkLst>
            <pc:docMk/>
            <pc:sldMk cId="3837047077" sldId="576"/>
            <ac:picMk id="11" creationId="{25D1D17F-9345-4DF8-8273-DAC7644E57FD}"/>
          </ac:picMkLst>
        </pc:picChg>
        <pc:picChg chg="del">
          <ac:chgData name="SOFÍA GONZÁLEZ CORREA" userId="032704dc-7279-4b80-a452-9867886fa0c9" providerId="ADAL" clId="{F176C9A9-10E9-412F-9679-C32D0A1D6592}" dt="2022-02-09T16:59:37.776" v="7513" actId="478"/>
          <ac:picMkLst>
            <pc:docMk/>
            <pc:sldMk cId="3837047077" sldId="576"/>
            <ac:picMk id="12" creationId="{A2EC811D-35DA-4F17-B897-526B4554C145}"/>
          </ac:picMkLst>
        </pc:picChg>
        <pc:picChg chg="mod">
          <ac:chgData name="SOFÍA GONZÁLEZ CORREA" userId="032704dc-7279-4b80-a452-9867886fa0c9" providerId="ADAL" clId="{F176C9A9-10E9-412F-9679-C32D0A1D6592}" dt="2022-02-09T17:00:32.035" v="7532" actId="14100"/>
          <ac:picMkLst>
            <pc:docMk/>
            <pc:sldMk cId="3837047077" sldId="576"/>
            <ac:picMk id="13" creationId="{D0866D57-BE79-4D81-9882-78ACF931031A}"/>
          </ac:picMkLst>
        </pc:picChg>
        <pc:picChg chg="del">
          <ac:chgData name="SOFÍA GONZÁLEZ CORREA" userId="032704dc-7279-4b80-a452-9867886fa0c9" providerId="ADAL" clId="{F176C9A9-10E9-412F-9679-C32D0A1D6592}" dt="2022-02-09T16:59:37.776" v="7513" actId="478"/>
          <ac:picMkLst>
            <pc:docMk/>
            <pc:sldMk cId="3837047077" sldId="576"/>
            <ac:picMk id="15" creationId="{646524E3-AB6E-4ED7-89B4-FCF3960CDE2F}"/>
          </ac:picMkLst>
        </pc:picChg>
        <pc:picChg chg="add mod">
          <ac:chgData name="SOFÍA GONZÁLEZ CORREA" userId="032704dc-7279-4b80-a452-9867886fa0c9" providerId="ADAL" clId="{F176C9A9-10E9-412F-9679-C32D0A1D6592}" dt="2022-02-09T17:08:12.146" v="7906" actId="14100"/>
          <ac:picMkLst>
            <pc:docMk/>
            <pc:sldMk cId="3837047077" sldId="576"/>
            <ac:picMk id="19" creationId="{55F1AA90-4928-4238-A439-67ED88F6832E}"/>
          </ac:picMkLst>
        </pc:picChg>
        <pc:picChg chg="add del mod">
          <ac:chgData name="SOFÍA GONZÁLEZ CORREA" userId="032704dc-7279-4b80-a452-9867886fa0c9" providerId="ADAL" clId="{F176C9A9-10E9-412F-9679-C32D0A1D6592}" dt="2022-02-09T17:07:47.065" v="7896" actId="478"/>
          <ac:picMkLst>
            <pc:docMk/>
            <pc:sldMk cId="3837047077" sldId="576"/>
            <ac:picMk id="20" creationId="{04980476-D829-4199-A565-3672861EB56C}"/>
          </ac:picMkLst>
        </pc:picChg>
        <pc:picChg chg="add mod">
          <ac:chgData name="SOFÍA GONZÁLEZ CORREA" userId="032704dc-7279-4b80-a452-9867886fa0c9" providerId="ADAL" clId="{F176C9A9-10E9-412F-9679-C32D0A1D6592}" dt="2022-02-14T13:36:47.117" v="8712"/>
          <ac:picMkLst>
            <pc:docMk/>
            <pc:sldMk cId="3837047077" sldId="576"/>
            <ac:picMk id="20" creationId="{83B43D0A-8E16-49A2-8C92-9CA3B68374C9}"/>
          </ac:picMkLst>
        </pc:picChg>
        <pc:picChg chg="add mod">
          <ac:chgData name="SOFÍA GONZÁLEZ CORREA" userId="032704dc-7279-4b80-a452-9867886fa0c9" providerId="ADAL" clId="{F176C9A9-10E9-412F-9679-C32D0A1D6592}" dt="2022-02-09T17:06:49.471" v="7895" actId="14100"/>
          <ac:picMkLst>
            <pc:docMk/>
            <pc:sldMk cId="3837047077" sldId="576"/>
            <ac:picMk id="21" creationId="{5BF27810-F537-4BE4-8A9B-702F502AF201}"/>
          </ac:picMkLst>
        </pc:picChg>
        <pc:picChg chg="add mod">
          <ac:chgData name="SOFÍA GONZÁLEZ CORREA" userId="032704dc-7279-4b80-a452-9867886fa0c9" providerId="ADAL" clId="{F176C9A9-10E9-412F-9679-C32D0A1D6592}" dt="2022-02-14T13:36:47.117" v="8712"/>
          <ac:picMkLst>
            <pc:docMk/>
            <pc:sldMk cId="3837047077" sldId="576"/>
            <ac:picMk id="22" creationId="{6B2333BA-7D57-4985-9CDC-670ECB11F4B2}"/>
          </ac:picMkLst>
        </pc:picChg>
        <pc:picChg chg="add del mod">
          <ac:chgData name="SOFÍA GONZÁLEZ CORREA" userId="032704dc-7279-4b80-a452-9867886fa0c9" providerId="ADAL" clId="{F176C9A9-10E9-412F-9679-C32D0A1D6592}" dt="2022-02-09T17:08:28.938" v="7907" actId="478"/>
          <ac:picMkLst>
            <pc:docMk/>
            <pc:sldMk cId="3837047077" sldId="576"/>
            <ac:picMk id="22" creationId="{BCBD17BC-073D-4D0C-BCFC-EFB372076308}"/>
          </ac:picMkLst>
        </pc:picChg>
        <pc:picChg chg="add mod">
          <ac:chgData name="SOFÍA GONZÁLEZ CORREA" userId="032704dc-7279-4b80-a452-9867886fa0c9" providerId="ADAL" clId="{F176C9A9-10E9-412F-9679-C32D0A1D6592}" dt="2022-02-09T17:06:43.540" v="7892" actId="1076"/>
          <ac:picMkLst>
            <pc:docMk/>
            <pc:sldMk cId="3837047077" sldId="576"/>
            <ac:picMk id="25" creationId="{6AA6FA21-0CA4-4130-95DE-B5F9AE1C2C5B}"/>
          </ac:picMkLst>
        </pc:picChg>
        <pc:picChg chg="add mod ord modCrop">
          <ac:chgData name="SOFÍA GONZÁLEZ CORREA" userId="032704dc-7279-4b80-a452-9867886fa0c9" providerId="ADAL" clId="{F176C9A9-10E9-412F-9679-C32D0A1D6592}" dt="2022-02-09T17:08:08.186" v="7904" actId="1076"/>
          <ac:picMkLst>
            <pc:docMk/>
            <pc:sldMk cId="3837047077" sldId="576"/>
            <ac:picMk id="32" creationId="{E5256A48-AB14-47AD-BF30-9EAB061B3413}"/>
          </ac:picMkLst>
        </pc:picChg>
        <pc:picChg chg="add mod modCrop">
          <ac:chgData name="SOFÍA GONZÁLEZ CORREA" userId="032704dc-7279-4b80-a452-9867886fa0c9" providerId="ADAL" clId="{F176C9A9-10E9-412F-9679-C32D0A1D6592}" dt="2022-02-09T17:08:50.269" v="7915" actId="1076"/>
          <ac:picMkLst>
            <pc:docMk/>
            <pc:sldMk cId="3837047077" sldId="576"/>
            <ac:picMk id="33" creationId="{224B67A0-696F-4D6B-9BCD-11FE566229EA}"/>
          </ac:picMkLst>
        </pc:picChg>
      </pc:sldChg>
      <pc:sldChg chg="addSp delSp modSp add del mod ord modTransition modAnim">
        <pc:chgData name="SOFÍA GONZÁLEZ CORREA" userId="032704dc-7279-4b80-a452-9867886fa0c9" providerId="ADAL" clId="{F176C9A9-10E9-412F-9679-C32D0A1D6592}" dt="2022-02-23T15:15:23.503" v="14679" actId="47"/>
        <pc:sldMkLst>
          <pc:docMk/>
          <pc:sldMk cId="2146245021" sldId="577"/>
        </pc:sldMkLst>
        <pc:spChg chg="mod">
          <ac:chgData name="SOFÍA GONZÁLEZ CORREA" userId="032704dc-7279-4b80-a452-9867886fa0c9" providerId="ADAL" clId="{F176C9A9-10E9-412F-9679-C32D0A1D6592}" dt="2022-02-14T09:48:48.093" v="8702" actId="20577"/>
          <ac:spMkLst>
            <pc:docMk/>
            <pc:sldMk cId="2146245021" sldId="577"/>
            <ac:spMk id="2" creationId="{0A9B98B3-65ED-4581-A2B3-4E70E681BBF1}"/>
          </ac:spMkLst>
        </pc:spChg>
        <pc:spChg chg="del">
          <ac:chgData name="SOFÍA GONZÁLEZ CORREA" userId="032704dc-7279-4b80-a452-9867886fa0c9" providerId="ADAL" clId="{F176C9A9-10E9-412F-9679-C32D0A1D6592}" dt="2022-02-09T17:35:06.779" v="8451" actId="478"/>
          <ac:spMkLst>
            <pc:docMk/>
            <pc:sldMk cId="2146245021" sldId="577"/>
            <ac:spMk id="18" creationId="{CCE7A913-98DB-4EE5-A388-9F8D6BF5D22D}"/>
          </ac:spMkLst>
        </pc:spChg>
        <pc:spChg chg="del">
          <ac:chgData name="SOFÍA GONZÁLEZ CORREA" userId="032704dc-7279-4b80-a452-9867886fa0c9" providerId="ADAL" clId="{F176C9A9-10E9-412F-9679-C32D0A1D6592}" dt="2022-02-09T17:13:54.151" v="8027" actId="478"/>
          <ac:spMkLst>
            <pc:docMk/>
            <pc:sldMk cId="2146245021" sldId="577"/>
            <ac:spMk id="26" creationId="{6F69B25E-C4A2-4025-B719-9BB8AF3BCE30}"/>
          </ac:spMkLst>
        </pc:spChg>
        <pc:spChg chg="del">
          <ac:chgData name="SOFÍA GONZÁLEZ CORREA" userId="032704dc-7279-4b80-a452-9867886fa0c9" providerId="ADAL" clId="{F176C9A9-10E9-412F-9679-C32D0A1D6592}" dt="2022-02-09T17:13:53.571" v="8026" actId="478"/>
          <ac:spMkLst>
            <pc:docMk/>
            <pc:sldMk cId="2146245021" sldId="577"/>
            <ac:spMk id="27" creationId="{20A5ACC5-D825-446F-B35E-911C7068A30A}"/>
          </ac:spMkLst>
        </pc:spChg>
        <pc:spChg chg="del">
          <ac:chgData name="SOFÍA GONZÁLEZ CORREA" userId="032704dc-7279-4b80-a452-9867886fa0c9" providerId="ADAL" clId="{F176C9A9-10E9-412F-9679-C32D0A1D6592}" dt="2022-02-09T17:11:29.175" v="7942" actId="478"/>
          <ac:spMkLst>
            <pc:docMk/>
            <pc:sldMk cId="2146245021" sldId="577"/>
            <ac:spMk id="29" creationId="{22CDA5CE-0B48-4E05-83FB-A9D5F4067CB4}"/>
          </ac:spMkLst>
        </pc:spChg>
        <pc:spChg chg="del mod">
          <ac:chgData name="SOFÍA GONZÁLEZ CORREA" userId="032704dc-7279-4b80-a452-9867886fa0c9" providerId="ADAL" clId="{F176C9A9-10E9-412F-9679-C32D0A1D6592}" dt="2022-02-09T17:11:30.200" v="7944" actId="478"/>
          <ac:spMkLst>
            <pc:docMk/>
            <pc:sldMk cId="2146245021" sldId="577"/>
            <ac:spMk id="30" creationId="{FC03B28E-4146-4F15-9A03-2B95EA7E7BEC}"/>
          </ac:spMkLst>
        </pc:spChg>
        <pc:spChg chg="del">
          <ac:chgData name="SOFÍA GONZÁLEZ CORREA" userId="032704dc-7279-4b80-a452-9867886fa0c9" providerId="ADAL" clId="{F176C9A9-10E9-412F-9679-C32D0A1D6592}" dt="2022-02-09T17:11:31.220" v="7945" actId="478"/>
          <ac:spMkLst>
            <pc:docMk/>
            <pc:sldMk cId="2146245021" sldId="577"/>
            <ac:spMk id="31" creationId="{21126AB8-DB62-4E95-9271-6D8D02DFC50D}"/>
          </ac:spMkLst>
        </pc:spChg>
        <pc:picChg chg="add mod">
          <ac:chgData name="SOFÍA GONZÁLEZ CORREA" userId="032704dc-7279-4b80-a452-9867886fa0c9" providerId="ADAL" clId="{F176C9A9-10E9-412F-9679-C32D0A1D6592}" dt="2022-02-09T17:35:12.836" v="8453" actId="1076"/>
          <ac:picMkLst>
            <pc:docMk/>
            <pc:sldMk cId="2146245021" sldId="577"/>
            <ac:picMk id="3" creationId="{5B54983D-D9DB-4065-88CE-A586A2165005}"/>
          </ac:picMkLst>
        </pc:picChg>
        <pc:picChg chg="add mod">
          <ac:chgData name="SOFÍA GONZÁLEZ CORREA" userId="032704dc-7279-4b80-a452-9867886fa0c9" providerId="ADAL" clId="{F176C9A9-10E9-412F-9679-C32D0A1D6592}" dt="2022-02-14T13:36:08.134" v="8705"/>
          <ac:picMkLst>
            <pc:docMk/>
            <pc:sldMk cId="2146245021" sldId="577"/>
            <ac:picMk id="7" creationId="{AB279BAC-DC96-441A-A3BF-0E989D4F9E92}"/>
          </ac:picMkLst>
        </pc:picChg>
        <pc:picChg chg="del">
          <ac:chgData name="SOFÍA GONZÁLEZ CORREA" userId="032704dc-7279-4b80-a452-9867886fa0c9" providerId="ADAL" clId="{F176C9A9-10E9-412F-9679-C32D0A1D6592}" dt="2022-02-09T17:11:26.710" v="7937" actId="478"/>
          <ac:picMkLst>
            <pc:docMk/>
            <pc:sldMk cId="2146245021" sldId="577"/>
            <ac:picMk id="7" creationId="{BDB77339-5853-40C7-B0E9-EF984CC4B61F}"/>
          </ac:picMkLst>
        </pc:picChg>
        <pc:picChg chg="add mod">
          <ac:chgData name="SOFÍA GONZÁLEZ CORREA" userId="032704dc-7279-4b80-a452-9867886fa0c9" providerId="ADAL" clId="{F176C9A9-10E9-412F-9679-C32D0A1D6592}" dt="2022-02-14T13:36:08.134" v="8705"/>
          <ac:picMkLst>
            <pc:docMk/>
            <pc:sldMk cId="2146245021" sldId="577"/>
            <ac:picMk id="8" creationId="{570BDEA3-76C5-4B2F-A15F-AC28A651CB98}"/>
          </ac:picMkLst>
        </pc:picChg>
        <pc:picChg chg="del">
          <ac:chgData name="SOFÍA GONZÁLEZ CORREA" userId="032704dc-7279-4b80-a452-9867886fa0c9" providerId="ADAL" clId="{F176C9A9-10E9-412F-9679-C32D0A1D6592}" dt="2022-02-09T17:11:27.820" v="7940" actId="478"/>
          <ac:picMkLst>
            <pc:docMk/>
            <pc:sldMk cId="2146245021" sldId="577"/>
            <ac:picMk id="19" creationId="{55F1AA90-4928-4238-A439-67ED88F6832E}"/>
          </ac:picMkLst>
        </pc:picChg>
        <pc:picChg chg="del">
          <ac:chgData name="SOFÍA GONZÁLEZ CORREA" userId="032704dc-7279-4b80-a452-9867886fa0c9" providerId="ADAL" clId="{F176C9A9-10E9-412F-9679-C32D0A1D6592}" dt="2022-02-09T17:11:26.110" v="7936" actId="478"/>
          <ac:picMkLst>
            <pc:docMk/>
            <pc:sldMk cId="2146245021" sldId="577"/>
            <ac:picMk id="21" creationId="{5BF27810-F537-4BE4-8A9B-702F502AF201}"/>
          </ac:picMkLst>
        </pc:picChg>
        <pc:picChg chg="del">
          <ac:chgData name="SOFÍA GONZÁLEZ CORREA" userId="032704dc-7279-4b80-a452-9867886fa0c9" providerId="ADAL" clId="{F176C9A9-10E9-412F-9679-C32D0A1D6592}" dt="2022-02-09T17:11:28.240" v="7941" actId="478"/>
          <ac:picMkLst>
            <pc:docMk/>
            <pc:sldMk cId="2146245021" sldId="577"/>
            <ac:picMk id="25" creationId="{6AA6FA21-0CA4-4130-95DE-B5F9AE1C2C5B}"/>
          </ac:picMkLst>
        </pc:picChg>
        <pc:picChg chg="del">
          <ac:chgData name="SOFÍA GONZÁLEZ CORREA" userId="032704dc-7279-4b80-a452-9867886fa0c9" providerId="ADAL" clId="{F176C9A9-10E9-412F-9679-C32D0A1D6592}" dt="2022-02-09T17:11:27.480" v="7939" actId="478"/>
          <ac:picMkLst>
            <pc:docMk/>
            <pc:sldMk cId="2146245021" sldId="577"/>
            <ac:picMk id="32" creationId="{E5256A48-AB14-47AD-BF30-9EAB061B3413}"/>
          </ac:picMkLst>
        </pc:picChg>
        <pc:picChg chg="del">
          <ac:chgData name="SOFÍA GONZÁLEZ CORREA" userId="032704dc-7279-4b80-a452-9867886fa0c9" providerId="ADAL" clId="{F176C9A9-10E9-412F-9679-C32D0A1D6592}" dt="2022-02-09T17:11:27.140" v="7938" actId="478"/>
          <ac:picMkLst>
            <pc:docMk/>
            <pc:sldMk cId="2146245021" sldId="577"/>
            <ac:picMk id="33" creationId="{224B67A0-696F-4D6B-9BCD-11FE566229EA}"/>
          </ac:picMkLst>
        </pc:picChg>
      </pc:sldChg>
      <pc:sldChg chg="addSp delSp modSp add del mod delAnim">
        <pc:chgData name="SOFÍA GONZÁLEZ CORREA" userId="032704dc-7279-4b80-a452-9867886fa0c9" providerId="ADAL" clId="{F176C9A9-10E9-412F-9679-C32D0A1D6592}" dt="2022-02-09T17:34:10.231" v="8450" actId="47"/>
        <pc:sldMkLst>
          <pc:docMk/>
          <pc:sldMk cId="618175422" sldId="578"/>
        </pc:sldMkLst>
        <pc:spChg chg="mod">
          <ac:chgData name="SOFÍA GONZÁLEZ CORREA" userId="032704dc-7279-4b80-a452-9867886fa0c9" providerId="ADAL" clId="{F176C9A9-10E9-412F-9679-C32D0A1D6592}" dt="2022-02-09T17:15:34.879" v="8035" actId="1076"/>
          <ac:spMkLst>
            <pc:docMk/>
            <pc:sldMk cId="618175422" sldId="578"/>
            <ac:spMk id="18" creationId="{CCE7A913-98DB-4EE5-A388-9F8D6BF5D22D}"/>
          </ac:spMkLst>
        </pc:spChg>
        <pc:picChg chg="del">
          <ac:chgData name="SOFÍA GONZÁLEZ CORREA" userId="032704dc-7279-4b80-a452-9867886fa0c9" providerId="ADAL" clId="{F176C9A9-10E9-412F-9679-C32D0A1D6592}" dt="2022-02-09T17:15:23.292" v="8032" actId="478"/>
          <ac:picMkLst>
            <pc:docMk/>
            <pc:sldMk cId="618175422" sldId="578"/>
            <ac:picMk id="3" creationId="{5B54983D-D9DB-4065-88CE-A586A2165005}"/>
          </ac:picMkLst>
        </pc:picChg>
        <pc:picChg chg="add mod">
          <ac:chgData name="SOFÍA GONZÁLEZ CORREA" userId="032704dc-7279-4b80-a452-9867886fa0c9" providerId="ADAL" clId="{F176C9A9-10E9-412F-9679-C32D0A1D6592}" dt="2022-02-09T17:15:31.539" v="8034"/>
          <ac:picMkLst>
            <pc:docMk/>
            <pc:sldMk cId="618175422" sldId="578"/>
            <ac:picMk id="8" creationId="{D5FF9A75-D2F8-4D00-82BF-A8FA81A93D30}"/>
          </ac:picMkLst>
        </pc:picChg>
        <pc:picChg chg="add mod">
          <ac:chgData name="SOFÍA GONZÁLEZ CORREA" userId="032704dc-7279-4b80-a452-9867886fa0c9" providerId="ADAL" clId="{F176C9A9-10E9-412F-9679-C32D0A1D6592}" dt="2022-02-09T17:15:31.539" v="8034"/>
          <ac:picMkLst>
            <pc:docMk/>
            <pc:sldMk cId="618175422" sldId="578"/>
            <ac:picMk id="9" creationId="{544B76A3-C090-4FC6-B6BF-8DA6A3DB208B}"/>
          </ac:picMkLst>
        </pc:picChg>
        <pc:picChg chg="add mod">
          <ac:chgData name="SOFÍA GONZÁLEZ CORREA" userId="032704dc-7279-4b80-a452-9867886fa0c9" providerId="ADAL" clId="{F176C9A9-10E9-412F-9679-C32D0A1D6592}" dt="2022-02-09T17:15:31.539" v="8034"/>
          <ac:picMkLst>
            <pc:docMk/>
            <pc:sldMk cId="618175422" sldId="578"/>
            <ac:picMk id="10" creationId="{841D62A1-3496-4863-B1C1-637766655489}"/>
          </ac:picMkLst>
        </pc:picChg>
        <pc:picChg chg="add mod">
          <ac:chgData name="SOFÍA GONZÁLEZ CORREA" userId="032704dc-7279-4b80-a452-9867886fa0c9" providerId="ADAL" clId="{F176C9A9-10E9-412F-9679-C32D0A1D6592}" dt="2022-02-09T17:15:31.539" v="8034"/>
          <ac:picMkLst>
            <pc:docMk/>
            <pc:sldMk cId="618175422" sldId="578"/>
            <ac:picMk id="11" creationId="{06D11712-2A7D-4ED2-B05B-135A45EEFC67}"/>
          </ac:picMkLst>
        </pc:picChg>
        <pc:picChg chg="add mod">
          <ac:chgData name="SOFÍA GONZÁLEZ CORREA" userId="032704dc-7279-4b80-a452-9867886fa0c9" providerId="ADAL" clId="{F176C9A9-10E9-412F-9679-C32D0A1D6592}" dt="2022-02-09T17:15:31.539" v="8034"/>
          <ac:picMkLst>
            <pc:docMk/>
            <pc:sldMk cId="618175422" sldId="578"/>
            <ac:picMk id="12" creationId="{04895EDB-977A-4F06-9180-726E02C11CCF}"/>
          </ac:picMkLst>
        </pc:picChg>
        <pc:picChg chg="add mod">
          <ac:chgData name="SOFÍA GONZÁLEZ CORREA" userId="032704dc-7279-4b80-a452-9867886fa0c9" providerId="ADAL" clId="{F176C9A9-10E9-412F-9679-C32D0A1D6592}" dt="2022-02-09T17:15:31.539" v="8034"/>
          <ac:picMkLst>
            <pc:docMk/>
            <pc:sldMk cId="618175422" sldId="578"/>
            <ac:picMk id="14" creationId="{5D772185-391B-4E10-B3BA-FEFE8CFD648E}"/>
          </ac:picMkLst>
        </pc:picChg>
        <pc:picChg chg="add mod">
          <ac:chgData name="SOFÍA GONZÁLEZ CORREA" userId="032704dc-7279-4b80-a452-9867886fa0c9" providerId="ADAL" clId="{F176C9A9-10E9-412F-9679-C32D0A1D6592}" dt="2022-02-09T17:15:31.539" v="8034"/>
          <ac:picMkLst>
            <pc:docMk/>
            <pc:sldMk cId="618175422" sldId="578"/>
            <ac:picMk id="15" creationId="{A2351493-9D66-4CE0-B432-352AA3F88B3C}"/>
          </ac:picMkLst>
        </pc:picChg>
      </pc:sldChg>
      <pc:sldChg chg="addSp delSp modSp add del mod modTransition delAnim modAnim modNotesTx">
        <pc:chgData name="SOFÍA GONZÁLEZ CORREA" userId="032704dc-7279-4b80-a452-9867886fa0c9" providerId="ADAL" clId="{F176C9A9-10E9-412F-9679-C32D0A1D6592}" dt="2022-02-24T14:24:42.128" v="16705" actId="47"/>
        <pc:sldMkLst>
          <pc:docMk/>
          <pc:sldMk cId="1039616508" sldId="579"/>
        </pc:sldMkLst>
        <pc:spChg chg="mod">
          <ac:chgData name="SOFÍA GONZÁLEZ CORREA" userId="032704dc-7279-4b80-a452-9867886fa0c9" providerId="ADAL" clId="{F176C9A9-10E9-412F-9679-C32D0A1D6592}" dt="2022-02-23T15:17:35.325" v="14719" actId="20577"/>
          <ac:spMkLst>
            <pc:docMk/>
            <pc:sldMk cId="1039616508" sldId="579"/>
            <ac:spMk id="2" creationId="{0A9B98B3-65ED-4581-A2B3-4E70E681BBF1}"/>
          </ac:spMkLst>
        </pc:spChg>
        <pc:spChg chg="add del mod">
          <ac:chgData name="SOFÍA GONZÁLEZ CORREA" userId="032704dc-7279-4b80-a452-9867886fa0c9" providerId="ADAL" clId="{F176C9A9-10E9-412F-9679-C32D0A1D6592}" dt="2022-02-23T15:20:27.750" v="14740" actId="478"/>
          <ac:spMkLst>
            <pc:docMk/>
            <pc:sldMk cId="1039616508" sldId="579"/>
            <ac:spMk id="3" creationId="{B0C6FCB8-B1A7-4397-B6C2-02D8E046A2F9}"/>
          </ac:spMkLst>
        </pc:spChg>
        <pc:spChg chg="mod">
          <ac:chgData name="SOFÍA GONZÁLEZ CORREA" userId="032704dc-7279-4b80-a452-9867886fa0c9" providerId="ADAL" clId="{F176C9A9-10E9-412F-9679-C32D0A1D6592}" dt="2022-02-09T17:33:10.496" v="8436" actId="1035"/>
          <ac:spMkLst>
            <pc:docMk/>
            <pc:sldMk cId="1039616508" sldId="579"/>
            <ac:spMk id="18" creationId="{CCE7A913-98DB-4EE5-A388-9F8D6BF5D22D}"/>
          </ac:spMkLst>
        </pc:spChg>
        <pc:spChg chg="add mod">
          <ac:chgData name="SOFÍA GONZÁLEZ CORREA" userId="032704dc-7279-4b80-a452-9867886fa0c9" providerId="ADAL" clId="{F176C9A9-10E9-412F-9679-C32D0A1D6592}" dt="2022-02-09T17:33:10.496" v="8436" actId="1035"/>
          <ac:spMkLst>
            <pc:docMk/>
            <pc:sldMk cId="1039616508" sldId="579"/>
            <ac:spMk id="23" creationId="{1318A1B4-BEB8-4C1E-AD5E-BF358E59A2F3}"/>
          </ac:spMkLst>
        </pc:spChg>
        <pc:spChg chg="add mod">
          <ac:chgData name="SOFÍA GONZÁLEZ CORREA" userId="032704dc-7279-4b80-a452-9867886fa0c9" providerId="ADAL" clId="{F176C9A9-10E9-412F-9679-C32D0A1D6592}" dt="2022-02-09T17:33:10.496" v="8436" actId="1035"/>
          <ac:spMkLst>
            <pc:docMk/>
            <pc:sldMk cId="1039616508" sldId="579"/>
            <ac:spMk id="24" creationId="{1CCB16CA-54F1-4BFF-BC75-94F6A57B5225}"/>
          </ac:spMkLst>
        </pc:spChg>
        <pc:spChg chg="add mod">
          <ac:chgData name="SOFÍA GONZÁLEZ CORREA" userId="032704dc-7279-4b80-a452-9867886fa0c9" providerId="ADAL" clId="{F176C9A9-10E9-412F-9679-C32D0A1D6592}" dt="2022-02-09T17:33:23.347" v="8440" actId="1076"/>
          <ac:spMkLst>
            <pc:docMk/>
            <pc:sldMk cId="1039616508" sldId="579"/>
            <ac:spMk id="25" creationId="{D408CE48-C699-40EF-B8E8-8C7B0288991E}"/>
          </ac:spMkLst>
        </pc:spChg>
        <pc:spChg chg="add mod">
          <ac:chgData name="SOFÍA GONZÁLEZ CORREA" userId="032704dc-7279-4b80-a452-9867886fa0c9" providerId="ADAL" clId="{F176C9A9-10E9-412F-9679-C32D0A1D6592}" dt="2022-02-09T17:33:10.496" v="8436" actId="1035"/>
          <ac:spMkLst>
            <pc:docMk/>
            <pc:sldMk cId="1039616508" sldId="579"/>
            <ac:spMk id="26" creationId="{767A1813-A3AB-4AEB-BBF5-6B993F6E14B3}"/>
          </ac:spMkLst>
        </pc:spChg>
        <pc:spChg chg="add mod">
          <ac:chgData name="SOFÍA GONZÁLEZ CORREA" userId="032704dc-7279-4b80-a452-9867886fa0c9" providerId="ADAL" clId="{F176C9A9-10E9-412F-9679-C32D0A1D6592}" dt="2022-02-09T17:33:10.496" v="8436" actId="1035"/>
          <ac:spMkLst>
            <pc:docMk/>
            <pc:sldMk cId="1039616508" sldId="579"/>
            <ac:spMk id="27" creationId="{24072EE4-BF6C-43F2-B265-0F6F3E53AB70}"/>
          </ac:spMkLst>
        </pc:spChg>
        <pc:spChg chg="add mod">
          <ac:chgData name="SOFÍA GONZÁLEZ CORREA" userId="032704dc-7279-4b80-a452-9867886fa0c9" providerId="ADAL" clId="{F176C9A9-10E9-412F-9679-C32D0A1D6592}" dt="2022-02-09T17:33:10.496" v="8436" actId="1035"/>
          <ac:spMkLst>
            <pc:docMk/>
            <pc:sldMk cId="1039616508" sldId="579"/>
            <ac:spMk id="28" creationId="{B501D4A2-C312-4C8E-BF87-8B052AE83257}"/>
          </ac:spMkLst>
        </pc:spChg>
        <pc:spChg chg="add mod">
          <ac:chgData name="SOFÍA GONZÁLEZ CORREA" userId="032704dc-7279-4b80-a452-9867886fa0c9" providerId="ADAL" clId="{F176C9A9-10E9-412F-9679-C32D0A1D6592}" dt="2022-02-09T17:33:10.496" v="8436" actId="1035"/>
          <ac:spMkLst>
            <pc:docMk/>
            <pc:sldMk cId="1039616508" sldId="579"/>
            <ac:spMk id="29" creationId="{D54DD26C-7777-4F63-A5C9-718F18496F21}"/>
          </ac:spMkLst>
        </pc:spChg>
        <pc:graphicFrameChg chg="add del mod">
          <ac:chgData name="SOFÍA GONZÁLEZ CORREA" userId="032704dc-7279-4b80-a452-9867886fa0c9" providerId="ADAL" clId="{F176C9A9-10E9-412F-9679-C32D0A1D6592}" dt="2022-02-09T17:31:39.569" v="8407" actId="478"/>
          <ac:graphicFrameMkLst>
            <pc:docMk/>
            <pc:sldMk cId="1039616508" sldId="579"/>
            <ac:graphicFrameMk id="34" creationId="{BACF7CA0-A450-4CB4-856E-C1466E9CE554}"/>
          </ac:graphicFrameMkLst>
        </pc:graphicFrameChg>
        <pc:picChg chg="del">
          <ac:chgData name="SOFÍA GONZÁLEZ CORREA" userId="032704dc-7279-4b80-a452-9867886fa0c9" providerId="ADAL" clId="{F176C9A9-10E9-412F-9679-C32D0A1D6592}" dt="2022-02-09T17:15:58.546" v="8038" actId="478"/>
          <ac:picMkLst>
            <pc:docMk/>
            <pc:sldMk cId="1039616508" sldId="579"/>
            <ac:picMk id="3" creationId="{5B54983D-D9DB-4065-88CE-A586A2165005}"/>
          </ac:picMkLst>
        </pc:picChg>
        <pc:picChg chg="add del mod">
          <ac:chgData name="SOFÍA GONZÁLEZ CORREA" userId="032704dc-7279-4b80-a452-9867886fa0c9" providerId="ADAL" clId="{F176C9A9-10E9-412F-9679-C32D0A1D6592}" dt="2022-02-09T17:16:16.022" v="8051" actId="21"/>
          <ac:picMkLst>
            <pc:docMk/>
            <pc:sldMk cId="1039616508" sldId="579"/>
            <ac:picMk id="8" creationId="{FF4D7FE8-2F25-4F28-A247-A447EF0373E4}"/>
          </ac:picMkLst>
        </pc:picChg>
        <pc:picChg chg="add del mod">
          <ac:chgData name="SOFÍA GONZÁLEZ CORREA" userId="032704dc-7279-4b80-a452-9867886fa0c9" providerId="ADAL" clId="{F176C9A9-10E9-412F-9679-C32D0A1D6592}" dt="2022-02-09T17:17:17.296" v="8073" actId="21"/>
          <ac:picMkLst>
            <pc:docMk/>
            <pc:sldMk cId="1039616508" sldId="579"/>
            <ac:picMk id="9" creationId="{1E3AC404-6712-4F72-8BD2-E1C5C5FF0717}"/>
          </ac:picMkLst>
        </pc:picChg>
        <pc:picChg chg="add mod modCrop">
          <ac:chgData name="SOFÍA GONZÁLEZ CORREA" userId="032704dc-7279-4b80-a452-9867886fa0c9" providerId="ADAL" clId="{F176C9A9-10E9-412F-9679-C32D0A1D6592}" dt="2022-02-24T14:22:14.696" v="16697" actId="732"/>
          <ac:picMkLst>
            <pc:docMk/>
            <pc:sldMk cId="1039616508" sldId="579"/>
            <ac:picMk id="10" creationId="{C0A0B245-F7A6-40EF-B8B9-C6A7008CD61E}"/>
          </ac:picMkLst>
        </pc:picChg>
        <pc:picChg chg="add mod modCrop">
          <ac:chgData name="SOFÍA GONZÁLEZ CORREA" userId="032704dc-7279-4b80-a452-9867886fa0c9" providerId="ADAL" clId="{F176C9A9-10E9-412F-9679-C32D0A1D6592}" dt="2022-02-09T17:33:10.496" v="8436" actId="1035"/>
          <ac:picMkLst>
            <pc:docMk/>
            <pc:sldMk cId="1039616508" sldId="579"/>
            <ac:picMk id="11" creationId="{517F6B8F-8A0C-43F2-9B66-EE45502358CB}"/>
          </ac:picMkLst>
        </pc:picChg>
        <pc:picChg chg="add mod">
          <ac:chgData name="SOFÍA GONZÁLEZ CORREA" userId="032704dc-7279-4b80-a452-9867886fa0c9" providerId="ADAL" clId="{F176C9A9-10E9-412F-9679-C32D0A1D6592}" dt="2022-02-09T17:33:10.496" v="8436" actId="1035"/>
          <ac:picMkLst>
            <pc:docMk/>
            <pc:sldMk cId="1039616508" sldId="579"/>
            <ac:picMk id="12" creationId="{6F3B97D2-F807-459B-BD3E-23D2EC5AD57E}"/>
          </ac:picMkLst>
        </pc:picChg>
        <pc:picChg chg="add mod">
          <ac:chgData name="SOFÍA GONZÁLEZ CORREA" userId="032704dc-7279-4b80-a452-9867886fa0c9" providerId="ADAL" clId="{F176C9A9-10E9-412F-9679-C32D0A1D6592}" dt="2022-02-09T17:33:10.496" v="8436" actId="1035"/>
          <ac:picMkLst>
            <pc:docMk/>
            <pc:sldMk cId="1039616508" sldId="579"/>
            <ac:picMk id="14" creationId="{52C8315B-F613-422C-B713-87A72DCE1652}"/>
          </ac:picMkLst>
        </pc:picChg>
        <pc:picChg chg="add mod modCrop">
          <ac:chgData name="SOFÍA GONZÁLEZ CORREA" userId="032704dc-7279-4b80-a452-9867886fa0c9" providerId="ADAL" clId="{F176C9A9-10E9-412F-9679-C32D0A1D6592}" dt="2022-02-09T17:33:10.496" v="8436" actId="1035"/>
          <ac:picMkLst>
            <pc:docMk/>
            <pc:sldMk cId="1039616508" sldId="579"/>
            <ac:picMk id="15" creationId="{F46E2EC2-5F21-4A5D-93E8-060230762576}"/>
          </ac:picMkLst>
        </pc:picChg>
        <pc:picChg chg="add mod">
          <ac:chgData name="SOFÍA GONZÁLEZ CORREA" userId="032704dc-7279-4b80-a452-9867886fa0c9" providerId="ADAL" clId="{F176C9A9-10E9-412F-9679-C32D0A1D6592}" dt="2022-02-09T17:33:10.496" v="8436" actId="1035"/>
          <ac:picMkLst>
            <pc:docMk/>
            <pc:sldMk cId="1039616508" sldId="579"/>
            <ac:picMk id="16" creationId="{12720FCA-4684-460E-8358-2F1095D77599}"/>
          </ac:picMkLst>
        </pc:picChg>
        <pc:picChg chg="add mod">
          <ac:chgData name="SOFÍA GONZÁLEZ CORREA" userId="032704dc-7279-4b80-a452-9867886fa0c9" providerId="ADAL" clId="{F176C9A9-10E9-412F-9679-C32D0A1D6592}" dt="2022-02-09T17:33:15.677" v="8438" actId="1076"/>
          <ac:picMkLst>
            <pc:docMk/>
            <pc:sldMk cId="1039616508" sldId="579"/>
            <ac:picMk id="30" creationId="{8A2EFD1A-7055-4485-8DB4-F57D05BF4494}"/>
          </ac:picMkLst>
        </pc:picChg>
        <pc:picChg chg="add mod">
          <ac:chgData name="SOFÍA GONZÁLEZ CORREA" userId="032704dc-7279-4b80-a452-9867886fa0c9" providerId="ADAL" clId="{F176C9A9-10E9-412F-9679-C32D0A1D6592}" dt="2022-02-22T15:37:53.140" v="11129" actId="1076"/>
          <ac:picMkLst>
            <pc:docMk/>
            <pc:sldMk cId="1039616508" sldId="579"/>
            <ac:picMk id="31" creationId="{AAE08C41-B42E-415A-B07A-508F79CCA050}"/>
          </ac:picMkLst>
        </pc:picChg>
        <pc:picChg chg="add mod">
          <ac:chgData name="SOFÍA GONZÁLEZ CORREA" userId="032704dc-7279-4b80-a452-9867886fa0c9" providerId="ADAL" clId="{F176C9A9-10E9-412F-9679-C32D0A1D6592}" dt="2022-02-14T13:36:10.343" v="8706"/>
          <ac:picMkLst>
            <pc:docMk/>
            <pc:sldMk cId="1039616508" sldId="579"/>
            <ac:picMk id="32" creationId="{6F612E96-D20A-4AEE-970A-ED4A2F0B5269}"/>
          </ac:picMkLst>
        </pc:picChg>
        <pc:picChg chg="add mod modCrop">
          <ac:chgData name="SOFÍA GONZÁLEZ CORREA" userId="032704dc-7279-4b80-a452-9867886fa0c9" providerId="ADAL" clId="{F176C9A9-10E9-412F-9679-C32D0A1D6592}" dt="2022-02-09T17:33:26.017" v="8441" actId="1076"/>
          <ac:picMkLst>
            <pc:docMk/>
            <pc:sldMk cId="1039616508" sldId="579"/>
            <ac:picMk id="33" creationId="{180E82BE-A1A3-4375-AC06-0ADF7FB21171}"/>
          </ac:picMkLst>
        </pc:picChg>
        <pc:picChg chg="add mod">
          <ac:chgData name="SOFÍA GONZÁLEZ CORREA" userId="032704dc-7279-4b80-a452-9867886fa0c9" providerId="ADAL" clId="{F176C9A9-10E9-412F-9679-C32D0A1D6592}" dt="2022-02-24T14:22:35.166" v="16700" actId="1076"/>
          <ac:picMkLst>
            <pc:docMk/>
            <pc:sldMk cId="1039616508" sldId="579"/>
            <ac:picMk id="34" creationId="{01906762-FC1A-4D11-AEDD-349F86318E71}"/>
          </ac:picMkLst>
        </pc:picChg>
        <pc:picChg chg="add mod">
          <ac:chgData name="SOFÍA GONZÁLEZ CORREA" userId="032704dc-7279-4b80-a452-9867886fa0c9" providerId="ADAL" clId="{F176C9A9-10E9-412F-9679-C32D0A1D6592}" dt="2022-02-14T13:36:10.343" v="8706"/>
          <ac:picMkLst>
            <pc:docMk/>
            <pc:sldMk cId="1039616508" sldId="579"/>
            <ac:picMk id="34" creationId="{03C31915-7D1C-478F-BC01-30B03DAED4B0}"/>
          </ac:picMkLst>
        </pc:picChg>
        <pc:picChg chg="add mod ord">
          <ac:chgData name="SOFÍA GONZÁLEZ CORREA" userId="032704dc-7279-4b80-a452-9867886fa0c9" providerId="ADAL" clId="{F176C9A9-10E9-412F-9679-C32D0A1D6592}" dt="2022-02-22T15:37:57.643" v="11130" actId="1076"/>
          <ac:picMkLst>
            <pc:docMk/>
            <pc:sldMk cId="1039616508" sldId="579"/>
            <ac:picMk id="35" creationId="{5CB639F5-4298-4A5C-8EDF-60F3D6957D1B}"/>
          </ac:picMkLst>
        </pc:picChg>
        <pc:cxnChg chg="add mod">
          <ac:chgData name="SOFÍA GONZÁLEZ CORREA" userId="032704dc-7279-4b80-a452-9867886fa0c9" providerId="ADAL" clId="{F176C9A9-10E9-412F-9679-C32D0A1D6592}" dt="2022-02-09T17:33:10.496" v="8436" actId="1035"/>
          <ac:cxnSpMkLst>
            <pc:docMk/>
            <pc:sldMk cId="1039616508" sldId="579"/>
            <ac:cxnSpMk id="7" creationId="{351542F3-9C3A-4B37-8D54-0640A0D8C0A2}"/>
          </ac:cxnSpMkLst>
        </pc:cxnChg>
        <pc:cxnChg chg="add mod">
          <ac:chgData name="SOFÍA GONZÁLEZ CORREA" userId="032704dc-7279-4b80-a452-9867886fa0c9" providerId="ADAL" clId="{F176C9A9-10E9-412F-9679-C32D0A1D6592}" dt="2022-02-09T17:33:10.496" v="8436" actId="1035"/>
          <ac:cxnSpMkLst>
            <pc:docMk/>
            <pc:sldMk cId="1039616508" sldId="579"/>
            <ac:cxnSpMk id="19" creationId="{56C27049-CF40-4CB9-8CBA-AB1D69287432}"/>
          </ac:cxnSpMkLst>
        </pc:cxnChg>
        <pc:cxnChg chg="add mod">
          <ac:chgData name="SOFÍA GONZÁLEZ CORREA" userId="032704dc-7279-4b80-a452-9867886fa0c9" providerId="ADAL" clId="{F176C9A9-10E9-412F-9679-C32D0A1D6592}" dt="2022-02-09T17:33:10.496" v="8436" actId="1035"/>
          <ac:cxnSpMkLst>
            <pc:docMk/>
            <pc:sldMk cId="1039616508" sldId="579"/>
            <ac:cxnSpMk id="20" creationId="{E2A4956D-3BD5-4D48-9416-E89B16419CDD}"/>
          </ac:cxnSpMkLst>
        </pc:cxnChg>
        <pc:cxnChg chg="add mod">
          <ac:chgData name="SOFÍA GONZÁLEZ CORREA" userId="032704dc-7279-4b80-a452-9867886fa0c9" providerId="ADAL" clId="{F176C9A9-10E9-412F-9679-C32D0A1D6592}" dt="2022-02-09T17:33:10.496" v="8436" actId="1035"/>
          <ac:cxnSpMkLst>
            <pc:docMk/>
            <pc:sldMk cId="1039616508" sldId="579"/>
            <ac:cxnSpMk id="21" creationId="{5C72A0AC-1F04-4CE2-BD1F-31611D6C50EB}"/>
          </ac:cxnSpMkLst>
        </pc:cxnChg>
      </pc:sldChg>
      <pc:sldChg chg="delSp modSp add mod modNotesTx">
        <pc:chgData name="SOFÍA GONZÁLEZ CORREA" userId="032704dc-7279-4b80-a452-9867886fa0c9" providerId="ADAL" clId="{F176C9A9-10E9-412F-9679-C32D0A1D6592}" dt="2022-02-24T15:07:49.751" v="17076" actId="790"/>
        <pc:sldMkLst>
          <pc:docMk/>
          <pc:sldMk cId="1197899775" sldId="580"/>
        </pc:sldMkLst>
        <pc:spChg chg="mod">
          <ac:chgData name="SOFÍA GONZÁLEZ CORREA" userId="032704dc-7279-4b80-a452-9867886fa0c9" providerId="ADAL" clId="{F176C9A9-10E9-412F-9679-C32D0A1D6592}" dt="2022-02-24T15:07:49.751" v="17076" actId="790"/>
          <ac:spMkLst>
            <pc:docMk/>
            <pc:sldMk cId="1197899775" sldId="580"/>
            <ac:spMk id="2" creationId="{57484D8D-79D2-49BA-B1A8-CEA7D4A4D391}"/>
          </ac:spMkLst>
        </pc:spChg>
        <pc:spChg chg="mod">
          <ac:chgData name="SOFÍA GONZÁLEZ CORREA" userId="032704dc-7279-4b80-a452-9867886fa0c9" providerId="ADAL" clId="{F176C9A9-10E9-412F-9679-C32D0A1D6592}" dt="2022-02-09T17:56:38.522" v="8695" actId="1076"/>
          <ac:spMkLst>
            <pc:docMk/>
            <pc:sldMk cId="1197899775" sldId="580"/>
            <ac:spMk id="13" creationId="{D865416A-A59A-4666-B0C6-F8A6B319D6C0}"/>
          </ac:spMkLst>
        </pc:spChg>
        <pc:graphicFrameChg chg="mod">
          <ac:chgData name="SOFÍA GONZÁLEZ CORREA" userId="032704dc-7279-4b80-a452-9867886fa0c9" providerId="ADAL" clId="{F176C9A9-10E9-412F-9679-C32D0A1D6592}" dt="2022-02-22T08:24:39.408" v="8966" actId="313"/>
          <ac:graphicFrameMkLst>
            <pc:docMk/>
            <pc:sldMk cId="1197899775" sldId="580"/>
            <ac:graphicFrameMk id="10" creationId="{809987C9-2187-4F81-B874-D2952A892C37}"/>
          </ac:graphicFrameMkLst>
        </pc:graphicFrameChg>
        <pc:graphicFrameChg chg="mod">
          <ac:chgData name="SOFÍA GONZÁLEZ CORREA" userId="032704dc-7279-4b80-a452-9867886fa0c9" providerId="ADAL" clId="{F176C9A9-10E9-412F-9679-C32D0A1D6592}" dt="2022-02-22T08:24:06.691" v="8964" actId="1076"/>
          <ac:graphicFrameMkLst>
            <pc:docMk/>
            <pc:sldMk cId="1197899775" sldId="580"/>
            <ac:graphicFrameMk id="12" creationId="{A3F00E94-DCE1-4C74-BBCA-D4AA6BA99041}"/>
          </ac:graphicFrameMkLst>
        </pc:graphicFrameChg>
        <pc:picChg chg="mod">
          <ac:chgData name="SOFÍA GONZÁLEZ CORREA" userId="032704dc-7279-4b80-a452-9867886fa0c9" providerId="ADAL" clId="{F176C9A9-10E9-412F-9679-C32D0A1D6592}" dt="2022-02-22T08:25:39.509" v="8979" actId="1076"/>
          <ac:picMkLst>
            <pc:docMk/>
            <pc:sldMk cId="1197899775" sldId="580"/>
            <ac:picMk id="7" creationId="{A5BE3502-BC88-4ED0-BE9B-649C20F349A2}"/>
          </ac:picMkLst>
        </pc:picChg>
        <pc:picChg chg="del">
          <ac:chgData name="SOFÍA GONZÁLEZ CORREA" userId="032704dc-7279-4b80-a452-9867886fa0c9" providerId="ADAL" clId="{F176C9A9-10E9-412F-9679-C32D0A1D6592}" dt="2022-02-09T17:56:24.195" v="8682" actId="478"/>
          <ac:picMkLst>
            <pc:docMk/>
            <pc:sldMk cId="1197899775" sldId="580"/>
            <ac:picMk id="8" creationId="{FB419E0F-60F0-4AA6-B5FC-31DE8F150BEB}"/>
          </ac:picMkLst>
        </pc:picChg>
        <pc:picChg chg="del mod">
          <ac:chgData name="SOFÍA GONZÁLEZ CORREA" userId="032704dc-7279-4b80-a452-9867886fa0c9" providerId="ADAL" clId="{F176C9A9-10E9-412F-9679-C32D0A1D6592}" dt="2022-02-09T17:56:31.416" v="8684" actId="478"/>
          <ac:picMkLst>
            <pc:docMk/>
            <pc:sldMk cId="1197899775" sldId="580"/>
            <ac:picMk id="9" creationId="{4669F467-63F6-45F9-ACAA-B4F6A4CEAEC5}"/>
          </ac:picMkLst>
        </pc:picChg>
      </pc:sldChg>
      <pc:sldChg chg="addSp delSp modSp new del mod modClrScheme chgLayout">
        <pc:chgData name="SOFÍA GONZÁLEZ CORREA" userId="032704dc-7279-4b80-a452-9867886fa0c9" providerId="ADAL" clId="{F176C9A9-10E9-412F-9679-C32D0A1D6592}" dt="2022-02-09T17:34:09.066" v="8449" actId="47"/>
        <pc:sldMkLst>
          <pc:docMk/>
          <pc:sldMk cId="2142610712" sldId="580"/>
        </pc:sldMkLst>
        <pc:spChg chg="del">
          <ac:chgData name="SOFÍA GONZÁLEZ CORREA" userId="032704dc-7279-4b80-a452-9867886fa0c9" providerId="ADAL" clId="{F176C9A9-10E9-412F-9679-C32D0A1D6592}" dt="2022-02-09T17:17:20.027" v="8074" actId="700"/>
          <ac:spMkLst>
            <pc:docMk/>
            <pc:sldMk cId="2142610712" sldId="580"/>
            <ac:spMk id="2" creationId="{B832BE96-8459-4119-9FF8-806FD21E27B6}"/>
          </ac:spMkLst>
        </pc:spChg>
        <pc:spChg chg="del">
          <ac:chgData name="SOFÍA GONZÁLEZ CORREA" userId="032704dc-7279-4b80-a452-9867886fa0c9" providerId="ADAL" clId="{F176C9A9-10E9-412F-9679-C32D0A1D6592}" dt="2022-02-09T17:17:20.027" v="8074" actId="700"/>
          <ac:spMkLst>
            <pc:docMk/>
            <pc:sldMk cId="2142610712" sldId="580"/>
            <ac:spMk id="3" creationId="{A702E1D7-273A-47FE-9054-46B283FFCAFF}"/>
          </ac:spMkLst>
        </pc:spChg>
        <pc:spChg chg="mod ord">
          <ac:chgData name="SOFÍA GONZÁLEZ CORREA" userId="032704dc-7279-4b80-a452-9867886fa0c9" providerId="ADAL" clId="{F176C9A9-10E9-412F-9679-C32D0A1D6592}" dt="2022-02-09T17:17:20.027" v="8074" actId="700"/>
          <ac:spMkLst>
            <pc:docMk/>
            <pc:sldMk cId="2142610712" sldId="580"/>
            <ac:spMk id="4" creationId="{6D100825-1C68-46F5-8016-48691C8FCE15}"/>
          </ac:spMkLst>
        </pc:spChg>
        <pc:spChg chg="mod ord">
          <ac:chgData name="SOFÍA GONZÁLEZ CORREA" userId="032704dc-7279-4b80-a452-9867886fa0c9" providerId="ADAL" clId="{F176C9A9-10E9-412F-9679-C32D0A1D6592}" dt="2022-02-09T17:17:20.027" v="8074" actId="700"/>
          <ac:spMkLst>
            <pc:docMk/>
            <pc:sldMk cId="2142610712" sldId="580"/>
            <ac:spMk id="5" creationId="{A3126985-E3FE-42D8-A8D8-974B50927776}"/>
          </ac:spMkLst>
        </pc:spChg>
        <pc:picChg chg="add mod">
          <ac:chgData name="SOFÍA GONZÁLEZ CORREA" userId="032704dc-7279-4b80-a452-9867886fa0c9" providerId="ADAL" clId="{F176C9A9-10E9-412F-9679-C32D0A1D6592}" dt="2022-02-09T17:17:22.067" v="8076" actId="1076"/>
          <ac:picMkLst>
            <pc:docMk/>
            <pc:sldMk cId="2142610712" sldId="580"/>
            <ac:picMk id="6" creationId="{CC3CA26F-8703-462F-AFC9-E96C51B1951F}"/>
          </ac:picMkLst>
        </pc:picChg>
        <pc:picChg chg="add del mod modCrop">
          <ac:chgData name="SOFÍA GONZÁLEZ CORREA" userId="032704dc-7279-4b80-a452-9867886fa0c9" providerId="ADAL" clId="{F176C9A9-10E9-412F-9679-C32D0A1D6592}" dt="2022-02-09T17:17:52.234" v="8084" actId="21"/>
          <ac:picMkLst>
            <pc:docMk/>
            <pc:sldMk cId="2142610712" sldId="580"/>
            <ac:picMk id="7" creationId="{FAEBEA06-218A-422F-895F-EBCD878909EB}"/>
          </ac:picMkLst>
        </pc:picChg>
        <pc:picChg chg="add del mod modCrop">
          <ac:chgData name="SOFÍA GONZÁLEZ CORREA" userId="032704dc-7279-4b80-a452-9867886fa0c9" providerId="ADAL" clId="{F176C9A9-10E9-412F-9679-C32D0A1D6592}" dt="2022-02-09T17:18:22.882" v="8095" actId="21"/>
          <ac:picMkLst>
            <pc:docMk/>
            <pc:sldMk cId="2142610712" sldId="580"/>
            <ac:picMk id="8" creationId="{AE95B751-BB7C-435C-B3FD-DC69B2421924}"/>
          </ac:picMkLst>
        </pc:picChg>
      </pc:sldChg>
      <pc:sldChg chg="addSp delSp modSp add del mod modAnim modNotesTx">
        <pc:chgData name="SOFÍA GONZÁLEZ CORREA" userId="032704dc-7279-4b80-a452-9867886fa0c9" providerId="ADAL" clId="{F176C9A9-10E9-412F-9679-C32D0A1D6592}" dt="2022-02-24T14:24:42.128" v="16705" actId="47"/>
        <pc:sldMkLst>
          <pc:docMk/>
          <pc:sldMk cId="2946461765" sldId="585"/>
        </pc:sldMkLst>
        <pc:spChg chg="mod">
          <ac:chgData name="SOFÍA GONZÁLEZ CORREA" userId="032704dc-7279-4b80-a452-9867886fa0c9" providerId="ADAL" clId="{F176C9A9-10E9-412F-9679-C32D0A1D6592}" dt="2022-02-23T15:17:39.607" v="14724" actId="20577"/>
          <ac:spMkLst>
            <pc:docMk/>
            <pc:sldMk cId="2946461765" sldId="585"/>
            <ac:spMk id="2" creationId="{0A9B98B3-65ED-4581-A2B3-4E70E681BBF1}"/>
          </ac:spMkLst>
        </pc:spChg>
        <pc:spChg chg="mod">
          <ac:chgData name="SOFÍA GONZÁLEZ CORREA" userId="032704dc-7279-4b80-a452-9867886fa0c9" providerId="ADAL" clId="{F176C9A9-10E9-412F-9679-C32D0A1D6592}" dt="2022-02-22T16:23:59.497" v="11485" actId="1076"/>
          <ac:spMkLst>
            <pc:docMk/>
            <pc:sldMk cId="2946461765" sldId="585"/>
            <ac:spMk id="26" creationId="{767A1813-A3AB-4AEB-BBF5-6B993F6E14B3}"/>
          </ac:spMkLst>
        </pc:spChg>
        <pc:spChg chg="mod">
          <ac:chgData name="SOFÍA GONZÁLEZ CORREA" userId="032704dc-7279-4b80-a452-9867886fa0c9" providerId="ADAL" clId="{F176C9A9-10E9-412F-9679-C32D0A1D6592}" dt="2022-02-22T16:23:59.497" v="11485" actId="1076"/>
          <ac:spMkLst>
            <pc:docMk/>
            <pc:sldMk cId="2946461765" sldId="585"/>
            <ac:spMk id="27" creationId="{24072EE4-BF6C-43F2-B265-0F6F3E53AB70}"/>
          </ac:spMkLst>
        </pc:spChg>
        <pc:spChg chg="mod">
          <ac:chgData name="SOFÍA GONZÁLEZ CORREA" userId="032704dc-7279-4b80-a452-9867886fa0c9" providerId="ADAL" clId="{F176C9A9-10E9-412F-9679-C32D0A1D6592}" dt="2022-02-22T16:23:59.497" v="11485" actId="1076"/>
          <ac:spMkLst>
            <pc:docMk/>
            <pc:sldMk cId="2946461765" sldId="585"/>
            <ac:spMk id="28" creationId="{B501D4A2-C312-4C8E-BF87-8B052AE83257}"/>
          </ac:spMkLst>
        </pc:spChg>
        <pc:spChg chg="mod">
          <ac:chgData name="SOFÍA GONZÁLEZ CORREA" userId="032704dc-7279-4b80-a452-9867886fa0c9" providerId="ADAL" clId="{F176C9A9-10E9-412F-9679-C32D0A1D6592}" dt="2022-02-22T16:23:59.497" v="11485" actId="1076"/>
          <ac:spMkLst>
            <pc:docMk/>
            <pc:sldMk cId="2946461765" sldId="585"/>
            <ac:spMk id="29" creationId="{D54DD26C-7777-4F63-A5C9-718F18496F21}"/>
          </ac:spMkLst>
        </pc:spChg>
        <pc:spChg chg="add mod">
          <ac:chgData name="SOFÍA GONZÁLEZ CORREA" userId="032704dc-7279-4b80-a452-9867886fa0c9" providerId="ADAL" clId="{F176C9A9-10E9-412F-9679-C32D0A1D6592}" dt="2022-02-22T16:25:13.195" v="11533" actId="1076"/>
          <ac:spMkLst>
            <pc:docMk/>
            <pc:sldMk cId="2946461765" sldId="585"/>
            <ac:spMk id="34" creationId="{B3CC7F05-E530-44B6-8E17-CA7D0B2E7815}"/>
          </ac:spMkLst>
        </pc:spChg>
        <pc:spChg chg="mod">
          <ac:chgData name="SOFÍA GONZÁLEZ CORREA" userId="032704dc-7279-4b80-a452-9867886fa0c9" providerId="ADAL" clId="{F176C9A9-10E9-412F-9679-C32D0A1D6592}" dt="2022-02-22T16:24:11.039" v="11506" actId="1037"/>
          <ac:spMkLst>
            <pc:docMk/>
            <pc:sldMk cId="2946461765" sldId="585"/>
            <ac:spMk id="40" creationId="{37EB34B8-EF4E-4C67-8729-317AEE1FD6DD}"/>
          </ac:spMkLst>
        </pc:spChg>
        <pc:spChg chg="mod">
          <ac:chgData name="SOFÍA GONZÁLEZ CORREA" userId="032704dc-7279-4b80-a452-9867886fa0c9" providerId="ADAL" clId="{F176C9A9-10E9-412F-9679-C32D0A1D6592}" dt="2022-02-22T16:24:16.026" v="11508" actId="1076"/>
          <ac:spMkLst>
            <pc:docMk/>
            <pc:sldMk cId="2946461765" sldId="585"/>
            <ac:spMk id="42" creationId="{BE080A0C-EA91-4516-BCC1-211FDB971650}"/>
          </ac:spMkLst>
        </pc:spChg>
        <pc:spChg chg="mod">
          <ac:chgData name="SOFÍA GONZÁLEZ CORREA" userId="032704dc-7279-4b80-a452-9867886fa0c9" providerId="ADAL" clId="{F176C9A9-10E9-412F-9679-C32D0A1D6592}" dt="2022-02-22T16:24:26.351" v="11513" actId="1076"/>
          <ac:spMkLst>
            <pc:docMk/>
            <pc:sldMk cId="2946461765" sldId="585"/>
            <ac:spMk id="44" creationId="{5D3F74EA-0185-4256-AB58-515A764962D2}"/>
          </ac:spMkLst>
        </pc:spChg>
        <pc:spChg chg="mod">
          <ac:chgData name="SOFÍA GONZÁLEZ CORREA" userId="032704dc-7279-4b80-a452-9867886fa0c9" providerId="ADAL" clId="{F176C9A9-10E9-412F-9679-C32D0A1D6592}" dt="2022-02-22T16:20:12.789" v="11433" actId="1076"/>
          <ac:spMkLst>
            <pc:docMk/>
            <pc:sldMk cId="2946461765" sldId="585"/>
            <ac:spMk id="46" creationId="{7EBC2826-9019-4309-9676-0E8F6758B590}"/>
          </ac:spMkLst>
        </pc:spChg>
        <pc:spChg chg="mod">
          <ac:chgData name="SOFÍA GONZÁLEZ CORREA" userId="032704dc-7279-4b80-a452-9867886fa0c9" providerId="ADAL" clId="{F176C9A9-10E9-412F-9679-C32D0A1D6592}" dt="2022-02-22T16:24:40.506" v="11519" actId="1076"/>
          <ac:spMkLst>
            <pc:docMk/>
            <pc:sldMk cId="2946461765" sldId="585"/>
            <ac:spMk id="47" creationId="{3B9FEF9A-CC3C-459F-8DC2-44FE0513B880}"/>
          </ac:spMkLst>
        </pc:spChg>
        <pc:spChg chg="mod">
          <ac:chgData name="SOFÍA GONZÁLEZ CORREA" userId="032704dc-7279-4b80-a452-9867886fa0c9" providerId="ADAL" clId="{F176C9A9-10E9-412F-9679-C32D0A1D6592}" dt="2022-02-22T16:24:33.422" v="11515" actId="1076"/>
          <ac:spMkLst>
            <pc:docMk/>
            <pc:sldMk cId="2946461765" sldId="585"/>
            <ac:spMk id="48" creationId="{2C3294B8-0BEB-41D6-BFC8-776613FB93F7}"/>
          </ac:spMkLst>
        </pc:spChg>
        <pc:spChg chg="mod">
          <ac:chgData name="SOFÍA GONZÁLEZ CORREA" userId="032704dc-7279-4b80-a452-9867886fa0c9" providerId="ADAL" clId="{F176C9A9-10E9-412F-9679-C32D0A1D6592}" dt="2022-02-22T15:57:53.420" v="11350" actId="1076"/>
          <ac:spMkLst>
            <pc:docMk/>
            <pc:sldMk cId="2946461765" sldId="585"/>
            <ac:spMk id="51" creationId="{18E3D146-6433-46DC-ADAE-282339043D3D}"/>
          </ac:spMkLst>
        </pc:spChg>
        <pc:spChg chg="mod">
          <ac:chgData name="SOFÍA GONZÁLEZ CORREA" userId="032704dc-7279-4b80-a452-9867886fa0c9" providerId="ADAL" clId="{F176C9A9-10E9-412F-9679-C32D0A1D6592}" dt="2022-02-22T16:24:59.608" v="11526" actId="1076"/>
          <ac:spMkLst>
            <pc:docMk/>
            <pc:sldMk cId="2946461765" sldId="585"/>
            <ac:spMk id="55" creationId="{84D16E92-322C-4375-AD6D-4BDEC03BC488}"/>
          </ac:spMkLst>
        </pc:spChg>
        <pc:spChg chg="add mod">
          <ac:chgData name="SOFÍA GONZÁLEZ CORREA" userId="032704dc-7279-4b80-a452-9867886fa0c9" providerId="ADAL" clId="{F176C9A9-10E9-412F-9679-C32D0A1D6592}" dt="2022-02-22T16:20:25.059" v="11438" actId="1076"/>
          <ac:spMkLst>
            <pc:docMk/>
            <pc:sldMk cId="2946461765" sldId="585"/>
            <ac:spMk id="57" creationId="{FE2F3E5D-8AD8-40F1-BDF6-6204915CF707}"/>
          </ac:spMkLst>
        </pc:spChg>
        <pc:spChg chg="add mod">
          <ac:chgData name="SOFÍA GONZÁLEZ CORREA" userId="032704dc-7279-4b80-a452-9867886fa0c9" providerId="ADAL" clId="{F176C9A9-10E9-412F-9679-C32D0A1D6592}" dt="2022-02-22T18:33:22.378" v="13594" actId="1036"/>
          <ac:spMkLst>
            <pc:docMk/>
            <pc:sldMk cId="2946461765" sldId="585"/>
            <ac:spMk id="58" creationId="{BF94ADB1-A7D6-45A7-B873-A38E379B5D00}"/>
          </ac:spMkLst>
        </pc:spChg>
        <pc:spChg chg="add mod">
          <ac:chgData name="SOFÍA GONZÁLEZ CORREA" userId="032704dc-7279-4b80-a452-9867886fa0c9" providerId="ADAL" clId="{F176C9A9-10E9-412F-9679-C32D0A1D6592}" dt="2022-02-22T18:06:07.293" v="13001" actId="20577"/>
          <ac:spMkLst>
            <pc:docMk/>
            <pc:sldMk cId="2946461765" sldId="585"/>
            <ac:spMk id="59" creationId="{7EA509A0-714D-4973-B161-5F057E865F43}"/>
          </ac:spMkLst>
        </pc:spChg>
        <pc:spChg chg="add mod">
          <ac:chgData name="SOFÍA GONZÁLEZ CORREA" userId="032704dc-7279-4b80-a452-9867886fa0c9" providerId="ADAL" clId="{F176C9A9-10E9-412F-9679-C32D0A1D6592}" dt="2022-02-22T16:24:11.039" v="11506" actId="1037"/>
          <ac:spMkLst>
            <pc:docMk/>
            <pc:sldMk cId="2946461765" sldId="585"/>
            <ac:spMk id="65" creationId="{DC961C87-C693-4D6C-AA8D-2D23F0903F9C}"/>
          </ac:spMkLst>
        </pc:spChg>
        <pc:spChg chg="add mod">
          <ac:chgData name="SOFÍA GONZÁLEZ CORREA" userId="032704dc-7279-4b80-a452-9867886fa0c9" providerId="ADAL" clId="{F176C9A9-10E9-412F-9679-C32D0A1D6592}" dt="2022-02-22T16:24:44.769" v="11521" actId="1076"/>
          <ac:spMkLst>
            <pc:docMk/>
            <pc:sldMk cId="2946461765" sldId="585"/>
            <ac:spMk id="70" creationId="{08BE21AB-D6F5-4B3D-B173-15A2629900DB}"/>
          </ac:spMkLst>
        </pc:spChg>
        <pc:spChg chg="add mod">
          <ac:chgData name="SOFÍA GONZÁLEZ CORREA" userId="032704dc-7279-4b80-a452-9867886fa0c9" providerId="ADAL" clId="{F176C9A9-10E9-412F-9679-C32D0A1D6592}" dt="2022-02-22T16:02:32.830" v="11375" actId="1076"/>
          <ac:spMkLst>
            <pc:docMk/>
            <pc:sldMk cId="2946461765" sldId="585"/>
            <ac:spMk id="92" creationId="{0C2D070C-5705-432C-AE67-E22B49B0AEFA}"/>
          </ac:spMkLst>
        </pc:spChg>
        <pc:spChg chg="add mod">
          <ac:chgData name="SOFÍA GONZÁLEZ CORREA" userId="032704dc-7279-4b80-a452-9867886fa0c9" providerId="ADAL" clId="{F176C9A9-10E9-412F-9679-C32D0A1D6592}" dt="2022-02-22T16:25:03.089" v="11528" actId="1076"/>
          <ac:spMkLst>
            <pc:docMk/>
            <pc:sldMk cId="2946461765" sldId="585"/>
            <ac:spMk id="96" creationId="{966D0F8C-BDB0-4104-BA26-1185DF5B86F7}"/>
          </ac:spMkLst>
        </pc:spChg>
        <pc:spChg chg="add mod">
          <ac:chgData name="SOFÍA GONZÁLEZ CORREA" userId="032704dc-7279-4b80-a452-9867886fa0c9" providerId="ADAL" clId="{F176C9A9-10E9-412F-9679-C32D0A1D6592}" dt="2022-02-22T16:23:59.497" v="11485" actId="1076"/>
          <ac:spMkLst>
            <pc:docMk/>
            <pc:sldMk cId="2946461765" sldId="585"/>
            <ac:spMk id="98" creationId="{A1606613-D699-4ECD-A7DB-0BA45416EF9E}"/>
          </ac:spMkLst>
        </pc:spChg>
        <pc:spChg chg="add mod">
          <ac:chgData name="SOFÍA GONZÁLEZ CORREA" userId="032704dc-7279-4b80-a452-9867886fa0c9" providerId="ADAL" clId="{F176C9A9-10E9-412F-9679-C32D0A1D6592}" dt="2022-02-22T16:20:17.881" v="11435" actId="1076"/>
          <ac:spMkLst>
            <pc:docMk/>
            <pc:sldMk cId="2946461765" sldId="585"/>
            <ac:spMk id="102" creationId="{D184530C-919D-4A5B-865F-CBD9ED80A6D7}"/>
          </ac:spMkLst>
        </pc:spChg>
        <pc:spChg chg="add mod">
          <ac:chgData name="SOFÍA GONZÁLEZ CORREA" userId="032704dc-7279-4b80-a452-9867886fa0c9" providerId="ADAL" clId="{F176C9A9-10E9-412F-9679-C32D0A1D6592}" dt="2022-02-22T16:25:11.317" v="11532" actId="1076"/>
          <ac:spMkLst>
            <pc:docMk/>
            <pc:sldMk cId="2946461765" sldId="585"/>
            <ac:spMk id="106" creationId="{58174E12-5552-46B2-B895-DD7D5F03CE1F}"/>
          </ac:spMkLst>
        </pc:spChg>
        <pc:spChg chg="add mod">
          <ac:chgData name="SOFÍA GONZÁLEZ CORREA" userId="032704dc-7279-4b80-a452-9867886fa0c9" providerId="ADAL" clId="{F176C9A9-10E9-412F-9679-C32D0A1D6592}" dt="2022-02-22T16:27:04.443" v="11544" actId="1076"/>
          <ac:spMkLst>
            <pc:docMk/>
            <pc:sldMk cId="2946461765" sldId="585"/>
            <ac:spMk id="108" creationId="{808A3982-7DBB-4096-AC20-1D1ECC6ADAB4}"/>
          </ac:spMkLst>
        </pc:spChg>
        <pc:spChg chg="add mod">
          <ac:chgData name="SOFÍA GONZÁLEZ CORREA" userId="032704dc-7279-4b80-a452-9867886fa0c9" providerId="ADAL" clId="{F176C9A9-10E9-412F-9679-C32D0A1D6592}" dt="2022-02-22T18:06:24.363" v="13007" actId="20577"/>
          <ac:spMkLst>
            <pc:docMk/>
            <pc:sldMk cId="2946461765" sldId="585"/>
            <ac:spMk id="117" creationId="{6D3943F8-B956-4B3A-8C11-4B38831BCACC}"/>
          </ac:spMkLst>
        </pc:spChg>
        <pc:spChg chg="add del mod">
          <ac:chgData name="SOFÍA GONZÁLEZ CORREA" userId="032704dc-7279-4b80-a452-9867886fa0c9" providerId="ADAL" clId="{F176C9A9-10E9-412F-9679-C32D0A1D6592}" dt="2022-02-23T12:53:36.356" v="14663"/>
          <ac:spMkLst>
            <pc:docMk/>
            <pc:sldMk cId="2946461765" sldId="585"/>
            <ac:spMk id="125" creationId="{F8547CCC-C3B5-4496-A922-F2375F9D35ED}"/>
          </ac:spMkLst>
        </pc:spChg>
        <pc:spChg chg="add mod">
          <ac:chgData name="SOFÍA GONZÁLEZ CORREA" userId="032704dc-7279-4b80-a452-9867886fa0c9" providerId="ADAL" clId="{F176C9A9-10E9-412F-9679-C32D0A1D6592}" dt="2022-02-23T11:43:38.030" v="14544" actId="1076"/>
          <ac:spMkLst>
            <pc:docMk/>
            <pc:sldMk cId="2946461765" sldId="585"/>
            <ac:spMk id="126" creationId="{6BB987D4-E45E-44B5-83F4-F743BD0C5726}"/>
          </ac:spMkLst>
        </pc:spChg>
        <pc:picChg chg="mod">
          <ac:chgData name="SOFÍA GONZÁLEZ CORREA" userId="032704dc-7279-4b80-a452-9867886fa0c9" providerId="ADAL" clId="{F176C9A9-10E9-412F-9679-C32D0A1D6592}" dt="2022-02-22T16:23:59.497" v="11485" actId="1076"/>
          <ac:picMkLst>
            <pc:docMk/>
            <pc:sldMk cId="2946461765" sldId="585"/>
            <ac:picMk id="12" creationId="{6F3B97D2-F807-459B-BD3E-23D2EC5AD57E}"/>
          </ac:picMkLst>
        </pc:picChg>
        <pc:picChg chg="mod">
          <ac:chgData name="SOFÍA GONZÁLEZ CORREA" userId="032704dc-7279-4b80-a452-9867886fa0c9" providerId="ADAL" clId="{F176C9A9-10E9-412F-9679-C32D0A1D6592}" dt="2022-02-22T16:23:59.497" v="11485" actId="1076"/>
          <ac:picMkLst>
            <pc:docMk/>
            <pc:sldMk cId="2946461765" sldId="585"/>
            <ac:picMk id="14" creationId="{52C8315B-F613-422C-B713-87A72DCE1652}"/>
          </ac:picMkLst>
        </pc:picChg>
        <pc:picChg chg="mod">
          <ac:chgData name="SOFÍA GONZÁLEZ CORREA" userId="032704dc-7279-4b80-a452-9867886fa0c9" providerId="ADAL" clId="{F176C9A9-10E9-412F-9679-C32D0A1D6592}" dt="2022-02-22T16:23:59.497" v="11485" actId="1076"/>
          <ac:picMkLst>
            <pc:docMk/>
            <pc:sldMk cId="2946461765" sldId="585"/>
            <ac:picMk id="15" creationId="{F46E2EC2-5F21-4A5D-93E8-060230762576}"/>
          </ac:picMkLst>
        </pc:picChg>
        <pc:picChg chg="mod">
          <ac:chgData name="SOFÍA GONZÁLEZ CORREA" userId="032704dc-7279-4b80-a452-9867886fa0c9" providerId="ADAL" clId="{F176C9A9-10E9-412F-9679-C32D0A1D6592}" dt="2022-02-22T16:23:59.497" v="11485" actId="1076"/>
          <ac:picMkLst>
            <pc:docMk/>
            <pc:sldMk cId="2946461765" sldId="585"/>
            <ac:picMk id="16" creationId="{12720FCA-4684-460E-8358-2F1095D77599}"/>
          </ac:picMkLst>
        </pc:picChg>
        <pc:picChg chg="del">
          <ac:chgData name="SOFÍA GONZÁLEZ CORREA" userId="032704dc-7279-4b80-a452-9867886fa0c9" providerId="ADAL" clId="{F176C9A9-10E9-412F-9679-C32D0A1D6592}" dt="2022-02-14T13:36:22.516" v="8707" actId="478"/>
          <ac:picMkLst>
            <pc:docMk/>
            <pc:sldMk cId="2946461765" sldId="585"/>
            <ac:picMk id="32" creationId="{EC5474CC-6F57-417F-90A6-0517BFC7045D}"/>
          </ac:picMkLst>
        </pc:picChg>
        <pc:picChg chg="add mod">
          <ac:chgData name="SOFÍA GONZÁLEZ CORREA" userId="032704dc-7279-4b80-a452-9867886fa0c9" providerId="ADAL" clId="{F176C9A9-10E9-412F-9679-C32D0A1D6592}" dt="2022-02-14T13:36:24.157" v="8709"/>
          <ac:picMkLst>
            <pc:docMk/>
            <pc:sldMk cId="2946461765" sldId="585"/>
            <ac:picMk id="33" creationId="{0D20F062-31D2-4A6D-A829-A45E5CD6D7F2}"/>
          </ac:picMkLst>
        </pc:picChg>
        <pc:picChg chg="del">
          <ac:chgData name="SOFÍA GONZÁLEZ CORREA" userId="032704dc-7279-4b80-a452-9867886fa0c9" providerId="ADAL" clId="{F176C9A9-10E9-412F-9679-C32D0A1D6592}" dt="2022-02-14T13:36:23.172" v="8708" actId="478"/>
          <ac:picMkLst>
            <pc:docMk/>
            <pc:sldMk cId="2946461765" sldId="585"/>
            <ac:picMk id="34" creationId="{ADFB75E7-86C2-4CE7-AFC7-E3712B76ED21}"/>
          </ac:picMkLst>
        </pc:picChg>
        <pc:picChg chg="add mod">
          <ac:chgData name="SOFÍA GONZÁLEZ CORREA" userId="032704dc-7279-4b80-a452-9867886fa0c9" providerId="ADAL" clId="{F176C9A9-10E9-412F-9679-C32D0A1D6592}" dt="2022-02-14T13:36:24.157" v="8709"/>
          <ac:picMkLst>
            <pc:docMk/>
            <pc:sldMk cId="2946461765" sldId="585"/>
            <ac:picMk id="35" creationId="{274F8D87-8EFA-4606-93FE-5B6F2E8B3CD7}"/>
          </ac:picMkLst>
        </pc:picChg>
        <pc:picChg chg="add mod">
          <ac:chgData name="SOFÍA GONZÁLEZ CORREA" userId="032704dc-7279-4b80-a452-9867886fa0c9" providerId="ADAL" clId="{F176C9A9-10E9-412F-9679-C32D0A1D6592}" dt="2022-02-22T17:38:09.628" v="12988" actId="1076"/>
          <ac:picMkLst>
            <pc:docMk/>
            <pc:sldMk cId="2946461765" sldId="585"/>
            <ac:picMk id="62" creationId="{C0E57C1A-83BA-4CBD-A54C-14C4379EC6EE}"/>
          </ac:picMkLst>
        </pc:picChg>
        <pc:picChg chg="add del mod">
          <ac:chgData name="SOFÍA GONZÁLEZ CORREA" userId="032704dc-7279-4b80-a452-9867886fa0c9" providerId="ADAL" clId="{F176C9A9-10E9-412F-9679-C32D0A1D6592}" dt="2022-02-22T15:41:48.484" v="11136" actId="478"/>
          <ac:picMkLst>
            <pc:docMk/>
            <pc:sldMk cId="2946461765" sldId="585"/>
            <ac:picMk id="2050" creationId="{9DB55CC4-2AC3-42EA-A877-FACD687B91B5}"/>
          </ac:picMkLst>
        </pc:picChg>
        <pc:picChg chg="add mod">
          <ac:chgData name="SOFÍA GONZÁLEZ CORREA" userId="032704dc-7279-4b80-a452-9867886fa0c9" providerId="ADAL" clId="{F176C9A9-10E9-412F-9679-C32D0A1D6592}" dt="2022-02-22T16:23:59.497" v="11485" actId="1076"/>
          <ac:picMkLst>
            <pc:docMk/>
            <pc:sldMk cId="2946461765" sldId="585"/>
            <ac:picMk id="2052" creationId="{3D035409-31D2-49D4-887E-350B644C26B2}"/>
          </ac:picMkLst>
        </pc:picChg>
        <pc:cxnChg chg="add del mod">
          <ac:chgData name="SOFÍA GONZÁLEZ CORREA" userId="032704dc-7279-4b80-a452-9867886fa0c9" providerId="ADAL" clId="{F176C9A9-10E9-412F-9679-C32D0A1D6592}" dt="2022-02-22T16:24:57.459" v="11525" actId="14100"/>
          <ac:cxnSpMkLst>
            <pc:docMk/>
            <pc:sldMk cId="2946461765" sldId="585"/>
            <ac:cxnSpMk id="9" creationId="{7A01FBBF-45C8-4389-B6B0-7E58BDE10DC7}"/>
          </ac:cxnSpMkLst>
        </pc:cxnChg>
        <pc:cxnChg chg="mod">
          <ac:chgData name="SOFÍA GONZÁLEZ CORREA" userId="032704dc-7279-4b80-a452-9867886fa0c9" providerId="ADAL" clId="{F176C9A9-10E9-412F-9679-C32D0A1D6592}" dt="2022-02-22T16:24:11.039" v="11506" actId="1037"/>
          <ac:cxnSpMkLst>
            <pc:docMk/>
            <pc:sldMk cId="2946461765" sldId="585"/>
            <ac:cxnSpMk id="36" creationId="{1DCDF52F-4E13-401A-B80D-2F8B5F8D941D}"/>
          </ac:cxnSpMkLst>
        </pc:cxnChg>
        <pc:cxnChg chg="mod">
          <ac:chgData name="SOFÍA GONZÁLEZ CORREA" userId="032704dc-7279-4b80-a452-9867886fa0c9" providerId="ADAL" clId="{F176C9A9-10E9-412F-9679-C32D0A1D6592}" dt="2022-02-22T16:24:11.039" v="11506" actId="1037"/>
          <ac:cxnSpMkLst>
            <pc:docMk/>
            <pc:sldMk cId="2946461765" sldId="585"/>
            <ac:cxnSpMk id="37" creationId="{BCB13971-E766-45ED-9A5E-B6076AC3ED90}"/>
          </ac:cxnSpMkLst>
        </pc:cxnChg>
        <pc:cxnChg chg="mod">
          <ac:chgData name="SOFÍA GONZÁLEZ CORREA" userId="032704dc-7279-4b80-a452-9867886fa0c9" providerId="ADAL" clId="{F176C9A9-10E9-412F-9679-C32D0A1D6592}" dt="2022-02-22T17:38:11.222" v="12989" actId="1076"/>
          <ac:cxnSpMkLst>
            <pc:docMk/>
            <pc:sldMk cId="2946461765" sldId="585"/>
            <ac:cxnSpMk id="38" creationId="{56DE29EA-D0F3-4E45-A808-32F216494942}"/>
          </ac:cxnSpMkLst>
        </pc:cxnChg>
        <pc:cxnChg chg="del mod">
          <ac:chgData name="SOFÍA GONZÁLEZ CORREA" userId="032704dc-7279-4b80-a452-9867886fa0c9" providerId="ADAL" clId="{F176C9A9-10E9-412F-9679-C32D0A1D6592}" dt="2022-02-22T15:58:02.455" v="11353" actId="478"/>
          <ac:cxnSpMkLst>
            <pc:docMk/>
            <pc:sldMk cId="2946461765" sldId="585"/>
            <ac:cxnSpMk id="43" creationId="{386D4838-64A5-4E59-BC5E-E560E236DE2F}"/>
          </ac:cxnSpMkLst>
        </pc:cxnChg>
        <pc:cxnChg chg="mod">
          <ac:chgData name="SOFÍA GONZÁLEZ CORREA" userId="032704dc-7279-4b80-a452-9867886fa0c9" providerId="ADAL" clId="{F176C9A9-10E9-412F-9679-C32D0A1D6592}" dt="2022-02-22T16:28:26.751" v="11545" actId="14100"/>
          <ac:cxnSpMkLst>
            <pc:docMk/>
            <pc:sldMk cId="2946461765" sldId="585"/>
            <ac:cxnSpMk id="45" creationId="{CBC87DED-D950-4D3A-8277-FD2A95E74B96}"/>
          </ac:cxnSpMkLst>
        </pc:cxnChg>
        <pc:cxnChg chg="mod">
          <ac:chgData name="SOFÍA GONZÁLEZ CORREA" userId="032704dc-7279-4b80-a452-9867886fa0c9" providerId="ADAL" clId="{F176C9A9-10E9-412F-9679-C32D0A1D6592}" dt="2022-02-22T16:24:21.783" v="11511" actId="1076"/>
          <ac:cxnSpMkLst>
            <pc:docMk/>
            <pc:sldMk cId="2946461765" sldId="585"/>
            <ac:cxnSpMk id="49" creationId="{AF0426C9-6FB4-4354-99DF-CE3079837DB2}"/>
          </ac:cxnSpMkLst>
        </pc:cxnChg>
        <pc:cxnChg chg="del mod">
          <ac:chgData name="SOFÍA GONZÁLEZ CORREA" userId="032704dc-7279-4b80-a452-9867886fa0c9" providerId="ADAL" clId="{F176C9A9-10E9-412F-9679-C32D0A1D6592}" dt="2022-02-22T15:56:28.237" v="11325" actId="478"/>
          <ac:cxnSpMkLst>
            <pc:docMk/>
            <pc:sldMk cId="2946461765" sldId="585"/>
            <ac:cxnSpMk id="52" creationId="{B06F1336-1CD1-473C-B5FF-17437627E024}"/>
          </ac:cxnSpMkLst>
        </pc:cxnChg>
        <pc:cxnChg chg="mod">
          <ac:chgData name="SOFÍA GONZÁLEZ CORREA" userId="032704dc-7279-4b80-a452-9867886fa0c9" providerId="ADAL" clId="{F176C9A9-10E9-412F-9679-C32D0A1D6592}" dt="2022-02-22T16:24:46.436" v="11522" actId="1076"/>
          <ac:cxnSpMkLst>
            <pc:docMk/>
            <pc:sldMk cId="2946461765" sldId="585"/>
            <ac:cxnSpMk id="53" creationId="{65936C31-18FC-4C8C-A6B1-3288407CBBFE}"/>
          </ac:cxnSpMkLst>
        </pc:cxnChg>
        <pc:cxnChg chg="add del mod">
          <ac:chgData name="SOFÍA GONZÁLEZ CORREA" userId="032704dc-7279-4b80-a452-9867886fa0c9" providerId="ADAL" clId="{F176C9A9-10E9-412F-9679-C32D0A1D6592}" dt="2022-02-22T17:38:17.796" v="12991" actId="478"/>
          <ac:cxnSpMkLst>
            <pc:docMk/>
            <pc:sldMk cId="2946461765" sldId="585"/>
            <ac:cxnSpMk id="60" creationId="{9102157C-04E5-43C3-9058-D95FA743C350}"/>
          </ac:cxnSpMkLst>
        </pc:cxnChg>
        <pc:cxnChg chg="add mod">
          <ac:chgData name="SOFÍA GONZÁLEZ CORREA" userId="032704dc-7279-4b80-a452-9867886fa0c9" providerId="ADAL" clId="{F176C9A9-10E9-412F-9679-C32D0A1D6592}" dt="2022-02-22T16:26:13.827" v="11537" actId="1076"/>
          <ac:cxnSpMkLst>
            <pc:docMk/>
            <pc:sldMk cId="2946461765" sldId="585"/>
            <ac:cxnSpMk id="61" creationId="{9023C6CA-2355-4078-AF0C-C6D6755630BC}"/>
          </ac:cxnSpMkLst>
        </pc:cxnChg>
        <pc:cxnChg chg="add del mod">
          <ac:chgData name="SOFÍA GONZÁLEZ CORREA" userId="032704dc-7279-4b80-a452-9867886fa0c9" providerId="ADAL" clId="{F176C9A9-10E9-412F-9679-C32D0A1D6592}" dt="2022-02-22T15:54:35.023" v="11281" actId="478"/>
          <ac:cxnSpMkLst>
            <pc:docMk/>
            <pc:sldMk cId="2946461765" sldId="585"/>
            <ac:cxnSpMk id="63" creationId="{C01775C9-ECAB-4476-886E-4D8F6694F167}"/>
          </ac:cxnSpMkLst>
        </pc:cxnChg>
        <pc:cxnChg chg="add mod">
          <ac:chgData name="SOFÍA GONZÁLEZ CORREA" userId="032704dc-7279-4b80-a452-9867886fa0c9" providerId="ADAL" clId="{F176C9A9-10E9-412F-9679-C32D0A1D6592}" dt="2022-02-22T15:57:39.490" v="11345" actId="1076"/>
          <ac:cxnSpMkLst>
            <pc:docMk/>
            <pc:sldMk cId="2946461765" sldId="585"/>
            <ac:cxnSpMk id="64" creationId="{288C4C25-03EE-42A1-9D25-26118FEA112B}"/>
          </ac:cxnSpMkLst>
        </pc:cxnChg>
        <pc:cxnChg chg="add mod">
          <ac:chgData name="SOFÍA GONZÁLEZ CORREA" userId="032704dc-7279-4b80-a452-9867886fa0c9" providerId="ADAL" clId="{F176C9A9-10E9-412F-9679-C32D0A1D6592}" dt="2022-02-23T11:43:31.702" v="14543" actId="14100"/>
          <ac:cxnSpMkLst>
            <pc:docMk/>
            <pc:sldMk cId="2946461765" sldId="585"/>
            <ac:cxnSpMk id="66" creationId="{C6E210DB-DE87-4EC4-B743-26F2103B2B0E}"/>
          </ac:cxnSpMkLst>
        </pc:cxnChg>
        <pc:cxnChg chg="add mod">
          <ac:chgData name="SOFÍA GONZÁLEZ CORREA" userId="032704dc-7279-4b80-a452-9867886fa0c9" providerId="ADAL" clId="{F176C9A9-10E9-412F-9679-C32D0A1D6592}" dt="2022-02-22T16:24:42.741" v="11520" actId="1076"/>
          <ac:cxnSpMkLst>
            <pc:docMk/>
            <pc:sldMk cId="2946461765" sldId="585"/>
            <ac:cxnSpMk id="74" creationId="{EEA583A1-76A2-43B3-AABA-EE43955B3A85}"/>
          </ac:cxnSpMkLst>
        </pc:cxnChg>
        <pc:cxnChg chg="add mod">
          <ac:chgData name="SOFÍA GONZÁLEZ CORREA" userId="032704dc-7279-4b80-a452-9867886fa0c9" providerId="ADAL" clId="{F176C9A9-10E9-412F-9679-C32D0A1D6592}" dt="2022-02-22T16:24:37.709" v="11518" actId="1076"/>
          <ac:cxnSpMkLst>
            <pc:docMk/>
            <pc:sldMk cId="2946461765" sldId="585"/>
            <ac:cxnSpMk id="77" creationId="{ABACA322-D589-4CEF-9E04-5A21B0874947}"/>
          </ac:cxnSpMkLst>
        </pc:cxnChg>
        <pc:cxnChg chg="add mod">
          <ac:chgData name="SOFÍA GONZÁLEZ CORREA" userId="032704dc-7279-4b80-a452-9867886fa0c9" providerId="ADAL" clId="{F176C9A9-10E9-412F-9679-C32D0A1D6592}" dt="2022-02-22T16:24:20.441" v="11510" actId="1076"/>
          <ac:cxnSpMkLst>
            <pc:docMk/>
            <pc:sldMk cId="2946461765" sldId="585"/>
            <ac:cxnSpMk id="87" creationId="{A1D6A728-2DF0-478D-9562-49049D1B784B}"/>
          </ac:cxnSpMkLst>
        </pc:cxnChg>
        <pc:cxnChg chg="add mod">
          <ac:chgData name="SOFÍA GONZÁLEZ CORREA" userId="032704dc-7279-4b80-a452-9867886fa0c9" providerId="ADAL" clId="{F176C9A9-10E9-412F-9679-C32D0A1D6592}" dt="2022-02-22T15:58:30.647" v="11364" actId="14100"/>
          <ac:cxnSpMkLst>
            <pc:docMk/>
            <pc:sldMk cId="2946461765" sldId="585"/>
            <ac:cxnSpMk id="90" creationId="{294E2A27-627B-4D3A-A8BC-274DF0E10EC3}"/>
          </ac:cxnSpMkLst>
        </pc:cxnChg>
        <pc:cxnChg chg="add mod">
          <ac:chgData name="SOFÍA GONZÁLEZ CORREA" userId="032704dc-7279-4b80-a452-9867886fa0c9" providerId="ADAL" clId="{F176C9A9-10E9-412F-9679-C32D0A1D6592}" dt="2022-02-22T16:25:01.154" v="11527" actId="1076"/>
          <ac:cxnSpMkLst>
            <pc:docMk/>
            <pc:sldMk cId="2946461765" sldId="585"/>
            <ac:cxnSpMk id="97" creationId="{A529650E-4518-49E9-8D95-2510403F0A67}"/>
          </ac:cxnSpMkLst>
        </pc:cxnChg>
        <pc:cxnChg chg="add mod">
          <ac:chgData name="SOFÍA GONZÁLEZ CORREA" userId="032704dc-7279-4b80-a452-9867886fa0c9" providerId="ADAL" clId="{F176C9A9-10E9-412F-9679-C32D0A1D6592}" dt="2022-02-22T16:28:32.158" v="11546" actId="14100"/>
          <ac:cxnSpMkLst>
            <pc:docMk/>
            <pc:sldMk cId="2946461765" sldId="585"/>
            <ac:cxnSpMk id="99" creationId="{B9E57137-5550-4902-AC6B-B2243CD54CBC}"/>
          </ac:cxnSpMkLst>
        </pc:cxnChg>
        <pc:cxnChg chg="add mod">
          <ac:chgData name="SOFÍA GONZÁLEZ CORREA" userId="032704dc-7279-4b80-a452-9867886fa0c9" providerId="ADAL" clId="{F176C9A9-10E9-412F-9679-C32D0A1D6592}" dt="2022-02-22T16:20:33.761" v="11442" actId="14100"/>
          <ac:cxnSpMkLst>
            <pc:docMk/>
            <pc:sldMk cId="2946461765" sldId="585"/>
            <ac:cxnSpMk id="103" creationId="{A2997D21-41DB-4B25-B02A-6ADC89ECC05F}"/>
          </ac:cxnSpMkLst>
        </pc:cxnChg>
        <pc:cxnChg chg="add mod">
          <ac:chgData name="SOFÍA GONZÁLEZ CORREA" userId="032704dc-7279-4b80-a452-9867886fa0c9" providerId="ADAL" clId="{F176C9A9-10E9-412F-9679-C32D0A1D6592}" dt="2022-02-22T17:37:11.849" v="12983" actId="14100"/>
          <ac:cxnSpMkLst>
            <pc:docMk/>
            <pc:sldMk cId="2946461765" sldId="585"/>
            <ac:cxnSpMk id="118" creationId="{C1F18C48-A184-446E-A5C0-1042F1494B84}"/>
          </ac:cxnSpMkLst>
        </pc:cxnChg>
        <pc:cxnChg chg="add mod">
          <ac:chgData name="SOFÍA GONZÁLEZ CORREA" userId="032704dc-7279-4b80-a452-9867886fa0c9" providerId="ADAL" clId="{F176C9A9-10E9-412F-9679-C32D0A1D6592}" dt="2022-02-22T17:38:23.311" v="12993" actId="1076"/>
          <ac:cxnSpMkLst>
            <pc:docMk/>
            <pc:sldMk cId="2946461765" sldId="585"/>
            <ac:cxnSpMk id="124" creationId="{C25484AF-5E54-4CE8-BDC7-458BBF9B879C}"/>
          </ac:cxnSpMkLst>
        </pc:cxnChg>
      </pc:sldChg>
      <pc:sldChg chg="addSp delSp modSp add mod ord addAnim delAnim modNotesTx">
        <pc:chgData name="SOFÍA GONZÁLEZ CORREA" userId="032704dc-7279-4b80-a452-9867886fa0c9" providerId="ADAL" clId="{F176C9A9-10E9-412F-9679-C32D0A1D6592}" dt="2022-02-24T15:09:18.053" v="17082"/>
        <pc:sldMkLst>
          <pc:docMk/>
          <pc:sldMk cId="1260184731" sldId="586"/>
        </pc:sldMkLst>
        <pc:spChg chg="mod">
          <ac:chgData name="SOFÍA GONZÁLEZ CORREA" userId="032704dc-7279-4b80-a452-9867886fa0c9" providerId="ADAL" clId="{F176C9A9-10E9-412F-9679-C32D0A1D6592}" dt="2022-02-22T14:27:29.210" v="9879" actId="790"/>
          <ac:spMkLst>
            <pc:docMk/>
            <pc:sldMk cId="1260184731" sldId="586"/>
            <ac:spMk id="2" creationId="{7C1859FA-AB7C-4C85-B17D-BA00E70A5AAC}"/>
          </ac:spMkLst>
        </pc:spChg>
        <pc:spChg chg="add del">
          <ac:chgData name="SOFÍA GONZÁLEZ CORREA" userId="032704dc-7279-4b80-a452-9867886fa0c9" providerId="ADAL" clId="{F176C9A9-10E9-412F-9679-C32D0A1D6592}" dt="2022-02-22T14:28:58.642" v="9886" actId="478"/>
          <ac:spMkLst>
            <pc:docMk/>
            <pc:sldMk cId="1260184731" sldId="586"/>
            <ac:spMk id="3" creationId="{55899ADE-807D-4E93-96C3-9D4ADED9EC7A}"/>
          </ac:spMkLst>
        </pc:spChg>
        <pc:spChg chg="add del mod">
          <ac:chgData name="SOFÍA GONZÁLEZ CORREA" userId="032704dc-7279-4b80-a452-9867886fa0c9" providerId="ADAL" clId="{F176C9A9-10E9-412F-9679-C32D0A1D6592}" dt="2022-02-22T14:51:52.775" v="10062" actId="478"/>
          <ac:spMkLst>
            <pc:docMk/>
            <pc:sldMk cId="1260184731" sldId="586"/>
            <ac:spMk id="9" creationId="{FDB50EF5-F4FE-44F9-AB3B-23B58A0A2AB4}"/>
          </ac:spMkLst>
        </pc:spChg>
        <pc:spChg chg="add mod ord">
          <ac:chgData name="SOFÍA GONZÁLEZ CORREA" userId="032704dc-7279-4b80-a452-9867886fa0c9" providerId="ADAL" clId="{F176C9A9-10E9-412F-9679-C32D0A1D6592}" dt="2022-02-23T08:10:57.595" v="14112" actId="1076"/>
          <ac:spMkLst>
            <pc:docMk/>
            <pc:sldMk cId="1260184731" sldId="586"/>
            <ac:spMk id="16" creationId="{5C1D6720-9D18-4AED-805A-BA118FAAE3EF}"/>
          </ac:spMkLst>
        </pc:spChg>
        <pc:spChg chg="add del mod ord">
          <ac:chgData name="SOFÍA GONZÁLEZ CORREA" userId="032704dc-7279-4b80-a452-9867886fa0c9" providerId="ADAL" clId="{F176C9A9-10E9-412F-9679-C32D0A1D6592}" dt="2022-02-23T08:10:00.456" v="14093" actId="1076"/>
          <ac:spMkLst>
            <pc:docMk/>
            <pc:sldMk cId="1260184731" sldId="586"/>
            <ac:spMk id="17" creationId="{6CB6E204-7861-4F1B-8FB0-B36ABA63F933}"/>
          </ac:spMkLst>
        </pc:spChg>
        <pc:spChg chg="add mod ord">
          <ac:chgData name="SOFÍA GONZÁLEZ CORREA" userId="032704dc-7279-4b80-a452-9867886fa0c9" providerId="ADAL" clId="{F176C9A9-10E9-412F-9679-C32D0A1D6592}" dt="2022-02-23T08:11:01.534" v="14113" actId="1076"/>
          <ac:spMkLst>
            <pc:docMk/>
            <pc:sldMk cId="1260184731" sldId="586"/>
            <ac:spMk id="18" creationId="{73B889E0-3183-4EA6-B4C4-ADE2E7B1259D}"/>
          </ac:spMkLst>
        </pc:spChg>
        <pc:spChg chg="add mod">
          <ac:chgData name="SOFÍA GONZÁLEZ CORREA" userId="032704dc-7279-4b80-a452-9867886fa0c9" providerId="ADAL" clId="{F176C9A9-10E9-412F-9679-C32D0A1D6592}" dt="2022-02-23T08:10:05.970" v="14096" actId="1076"/>
          <ac:spMkLst>
            <pc:docMk/>
            <pc:sldMk cId="1260184731" sldId="586"/>
            <ac:spMk id="19" creationId="{3C715170-6611-4F5B-A982-1F1D2482B474}"/>
          </ac:spMkLst>
        </pc:spChg>
        <pc:spChg chg="add del mod">
          <ac:chgData name="SOFÍA GONZÁLEZ CORREA" userId="032704dc-7279-4b80-a452-9867886fa0c9" providerId="ADAL" clId="{F176C9A9-10E9-412F-9679-C32D0A1D6592}" dt="2022-02-22T15:04:43.049" v="10301"/>
          <ac:spMkLst>
            <pc:docMk/>
            <pc:sldMk cId="1260184731" sldId="586"/>
            <ac:spMk id="20" creationId="{FA7A154C-0FE2-4564-B391-FDCC70F7C0C2}"/>
          </ac:spMkLst>
        </pc:spChg>
        <pc:spChg chg="add mod">
          <ac:chgData name="SOFÍA GONZÁLEZ CORREA" userId="032704dc-7279-4b80-a452-9867886fa0c9" providerId="ADAL" clId="{F176C9A9-10E9-412F-9679-C32D0A1D6592}" dt="2022-02-23T08:11:08.456" v="14117" actId="14100"/>
          <ac:spMkLst>
            <pc:docMk/>
            <pc:sldMk cId="1260184731" sldId="586"/>
            <ac:spMk id="21" creationId="{DBB7FCB1-C8CB-4776-B647-61A4CD37D1DD}"/>
          </ac:spMkLst>
        </pc:spChg>
        <pc:spChg chg="add mod">
          <ac:chgData name="SOFÍA GONZÁLEZ CORREA" userId="032704dc-7279-4b80-a452-9867886fa0c9" providerId="ADAL" clId="{F176C9A9-10E9-412F-9679-C32D0A1D6592}" dt="2022-02-23T08:11:11.234" v="14118" actId="1076"/>
          <ac:spMkLst>
            <pc:docMk/>
            <pc:sldMk cId="1260184731" sldId="586"/>
            <ac:spMk id="22" creationId="{9DA2B28A-94BA-4020-A701-9C2D1BC92205}"/>
          </ac:spMkLst>
        </pc:spChg>
        <pc:spChg chg="add del mod">
          <ac:chgData name="SOFÍA GONZÁLEZ CORREA" userId="032704dc-7279-4b80-a452-9867886fa0c9" providerId="ADAL" clId="{F176C9A9-10E9-412F-9679-C32D0A1D6592}" dt="2022-02-23T08:08:34.694" v="14059" actId="478"/>
          <ac:spMkLst>
            <pc:docMk/>
            <pc:sldMk cId="1260184731" sldId="586"/>
            <ac:spMk id="23" creationId="{729BD1D7-4EEC-43EF-A25A-DE8B7EEB3B8C}"/>
          </ac:spMkLst>
        </pc:spChg>
        <pc:spChg chg="add del mod">
          <ac:chgData name="SOFÍA GONZÁLEZ CORREA" userId="032704dc-7279-4b80-a452-9867886fa0c9" providerId="ADAL" clId="{F176C9A9-10E9-412F-9679-C32D0A1D6592}" dt="2022-02-22T18:26:49.950" v="13505" actId="478"/>
          <ac:spMkLst>
            <pc:docMk/>
            <pc:sldMk cId="1260184731" sldId="586"/>
            <ac:spMk id="24" creationId="{C5077AA4-4DE9-4921-9D7B-376EB6D343F8}"/>
          </ac:spMkLst>
        </pc:spChg>
        <pc:spChg chg="add del mod">
          <ac:chgData name="SOFÍA GONZÁLEZ CORREA" userId="032704dc-7279-4b80-a452-9867886fa0c9" providerId="ADAL" clId="{F176C9A9-10E9-412F-9679-C32D0A1D6592}" dt="2022-02-23T08:08:36.126" v="14060" actId="478"/>
          <ac:spMkLst>
            <pc:docMk/>
            <pc:sldMk cId="1260184731" sldId="586"/>
            <ac:spMk id="25" creationId="{0AD41384-37B1-4D40-8363-77C523542D23}"/>
          </ac:spMkLst>
        </pc:spChg>
        <pc:spChg chg="add mod">
          <ac:chgData name="SOFÍA GONZÁLEZ CORREA" userId="032704dc-7279-4b80-a452-9867886fa0c9" providerId="ADAL" clId="{F176C9A9-10E9-412F-9679-C32D0A1D6592}" dt="2022-02-23T08:10:34.394" v="14106" actId="1076"/>
          <ac:spMkLst>
            <pc:docMk/>
            <pc:sldMk cId="1260184731" sldId="586"/>
            <ac:spMk id="26" creationId="{5C5F0878-3165-4ED3-9C60-0FB6BC29D8C5}"/>
          </ac:spMkLst>
        </pc:spChg>
        <pc:spChg chg="add mod ord">
          <ac:chgData name="SOFÍA GONZÁLEZ CORREA" userId="032704dc-7279-4b80-a452-9867886fa0c9" providerId="ADAL" clId="{F176C9A9-10E9-412F-9679-C32D0A1D6592}" dt="2022-02-23T08:12:00.619" v="14123" actId="207"/>
          <ac:spMkLst>
            <pc:docMk/>
            <pc:sldMk cId="1260184731" sldId="586"/>
            <ac:spMk id="27" creationId="{97C7D6B7-21C1-4388-A02A-2E6136DCB898}"/>
          </ac:spMkLst>
        </pc:spChg>
        <pc:graphicFrameChg chg="add del mod">
          <ac:chgData name="SOFÍA GONZÁLEZ CORREA" userId="032704dc-7279-4b80-a452-9867886fa0c9" providerId="ADAL" clId="{F176C9A9-10E9-412F-9679-C32D0A1D6592}" dt="2022-02-23T08:11:53.481" v="14121" actId="207"/>
          <ac:graphicFrameMkLst>
            <pc:docMk/>
            <pc:sldMk cId="1260184731" sldId="586"/>
            <ac:graphicFrameMk id="7" creationId="{9912A22B-8F4A-49E4-80B8-9F7BDCE9A304}"/>
          </ac:graphicFrameMkLst>
        </pc:graphicFrameChg>
        <pc:graphicFrameChg chg="del mod">
          <ac:chgData name="SOFÍA GONZÁLEZ CORREA" userId="032704dc-7279-4b80-a452-9867886fa0c9" providerId="ADAL" clId="{F176C9A9-10E9-412F-9679-C32D0A1D6592}" dt="2022-02-22T14:26:56.432" v="9861" actId="478"/>
          <ac:graphicFrameMkLst>
            <pc:docMk/>
            <pc:sldMk cId="1260184731" sldId="586"/>
            <ac:graphicFrameMk id="8" creationId="{DD133446-296A-4890-9638-BDF24361AB04}"/>
          </ac:graphicFrameMkLst>
        </pc:graphicFrameChg>
        <pc:graphicFrameChg chg="add del mod modGraphic">
          <ac:chgData name="SOFÍA GONZÁLEZ CORREA" userId="032704dc-7279-4b80-a452-9867886fa0c9" providerId="ADAL" clId="{F176C9A9-10E9-412F-9679-C32D0A1D6592}" dt="2022-02-22T15:00:14.444" v="10210" actId="21"/>
          <ac:graphicFrameMkLst>
            <pc:docMk/>
            <pc:sldMk cId="1260184731" sldId="586"/>
            <ac:graphicFrameMk id="15" creationId="{E0B5251A-2B29-4AEB-B680-9ECB62981304}"/>
          </ac:graphicFrameMkLst>
        </pc:graphicFrameChg>
      </pc:sldChg>
      <pc:sldChg chg="add del">
        <pc:chgData name="SOFÍA GONZÁLEZ CORREA" userId="032704dc-7279-4b80-a452-9867886fa0c9" providerId="ADAL" clId="{F176C9A9-10E9-412F-9679-C32D0A1D6592}" dt="2022-02-14T13:36:43.795" v="8711"/>
        <pc:sldMkLst>
          <pc:docMk/>
          <pc:sldMk cId="3862468370" sldId="586"/>
        </pc:sldMkLst>
      </pc:sldChg>
      <pc:sldChg chg="addSp delSp modSp add del mod">
        <pc:chgData name="SOFÍA GONZÁLEZ CORREA" userId="032704dc-7279-4b80-a452-9867886fa0c9" providerId="ADAL" clId="{F176C9A9-10E9-412F-9679-C32D0A1D6592}" dt="2022-02-22T16:56:59.780" v="12730" actId="2696"/>
        <pc:sldMkLst>
          <pc:docMk/>
          <pc:sldMk cId="80618265" sldId="587"/>
        </pc:sldMkLst>
        <pc:spChg chg="mod">
          <ac:chgData name="SOFÍA GONZÁLEZ CORREA" userId="032704dc-7279-4b80-a452-9867886fa0c9" providerId="ADAL" clId="{F176C9A9-10E9-412F-9679-C32D0A1D6592}" dt="2022-02-22T15:15:29.026" v="10509" actId="14100"/>
          <ac:spMkLst>
            <pc:docMk/>
            <pc:sldMk cId="80618265" sldId="587"/>
            <ac:spMk id="16" creationId="{5C1D6720-9D18-4AED-805A-BA118FAAE3EF}"/>
          </ac:spMkLst>
        </pc:spChg>
        <pc:spChg chg="mod">
          <ac:chgData name="SOFÍA GONZÁLEZ CORREA" userId="032704dc-7279-4b80-a452-9867886fa0c9" providerId="ADAL" clId="{F176C9A9-10E9-412F-9679-C32D0A1D6592}" dt="2022-02-22T15:15:38.035" v="10510" actId="14100"/>
          <ac:spMkLst>
            <pc:docMk/>
            <pc:sldMk cId="80618265" sldId="587"/>
            <ac:spMk id="17" creationId="{6CB6E204-7861-4F1B-8FB0-B36ABA63F933}"/>
          </ac:spMkLst>
        </pc:spChg>
        <pc:spChg chg="mod">
          <ac:chgData name="SOFÍA GONZÁLEZ CORREA" userId="032704dc-7279-4b80-a452-9867886fa0c9" providerId="ADAL" clId="{F176C9A9-10E9-412F-9679-C32D0A1D6592}" dt="2022-02-22T15:15:50.473" v="10513" actId="1035"/>
          <ac:spMkLst>
            <pc:docMk/>
            <pc:sldMk cId="80618265" sldId="587"/>
            <ac:spMk id="18" creationId="{73B889E0-3183-4EA6-B4C4-ADE2E7B1259D}"/>
          </ac:spMkLst>
        </pc:spChg>
        <pc:spChg chg="mod">
          <ac:chgData name="SOFÍA GONZÁLEZ CORREA" userId="032704dc-7279-4b80-a452-9867886fa0c9" providerId="ADAL" clId="{F176C9A9-10E9-412F-9679-C32D0A1D6592}" dt="2022-02-22T15:14:09.571" v="10475" actId="120"/>
          <ac:spMkLst>
            <pc:docMk/>
            <pc:sldMk cId="80618265" sldId="587"/>
            <ac:spMk id="19" creationId="{3C715170-6611-4F5B-A982-1F1D2482B474}"/>
          </ac:spMkLst>
        </pc:spChg>
        <pc:spChg chg="mod">
          <ac:chgData name="SOFÍA GONZÁLEZ CORREA" userId="032704dc-7279-4b80-a452-9867886fa0c9" providerId="ADAL" clId="{F176C9A9-10E9-412F-9679-C32D0A1D6592}" dt="2022-02-22T15:15:55.368" v="10514" actId="1076"/>
          <ac:spMkLst>
            <pc:docMk/>
            <pc:sldMk cId="80618265" sldId="587"/>
            <ac:spMk id="21" creationId="{DBB7FCB1-C8CB-4776-B647-61A4CD37D1DD}"/>
          </ac:spMkLst>
        </pc:spChg>
        <pc:spChg chg="mod">
          <ac:chgData name="SOFÍA GONZÁLEZ CORREA" userId="032704dc-7279-4b80-a452-9867886fa0c9" providerId="ADAL" clId="{F176C9A9-10E9-412F-9679-C32D0A1D6592}" dt="2022-02-22T15:14:14.188" v="10477" actId="120"/>
          <ac:spMkLst>
            <pc:docMk/>
            <pc:sldMk cId="80618265" sldId="587"/>
            <ac:spMk id="22" creationId="{9DA2B28A-94BA-4020-A701-9C2D1BC92205}"/>
          </ac:spMkLst>
        </pc:spChg>
        <pc:spChg chg="mod">
          <ac:chgData name="SOFÍA GONZÁLEZ CORREA" userId="032704dc-7279-4b80-a452-9867886fa0c9" providerId="ADAL" clId="{F176C9A9-10E9-412F-9679-C32D0A1D6592}" dt="2022-02-22T15:14:47.929" v="10495" actId="1036"/>
          <ac:spMkLst>
            <pc:docMk/>
            <pc:sldMk cId="80618265" sldId="587"/>
            <ac:spMk id="23" creationId="{729BD1D7-4EEC-43EF-A25A-DE8B7EEB3B8C}"/>
          </ac:spMkLst>
        </pc:spChg>
        <pc:spChg chg="mod">
          <ac:chgData name="SOFÍA GONZÁLEZ CORREA" userId="032704dc-7279-4b80-a452-9867886fa0c9" providerId="ADAL" clId="{F176C9A9-10E9-412F-9679-C32D0A1D6592}" dt="2022-02-22T15:14:56.792" v="10504" actId="1035"/>
          <ac:spMkLst>
            <pc:docMk/>
            <pc:sldMk cId="80618265" sldId="587"/>
            <ac:spMk id="24" creationId="{C5077AA4-4DE9-4921-9D7B-376EB6D343F8}"/>
          </ac:spMkLst>
        </pc:spChg>
        <pc:spChg chg="del mod">
          <ac:chgData name="SOFÍA GONZÁLEZ CORREA" userId="032704dc-7279-4b80-a452-9867886fa0c9" providerId="ADAL" clId="{F176C9A9-10E9-412F-9679-C32D0A1D6592}" dt="2022-02-22T15:09:16.035" v="10376" actId="478"/>
          <ac:spMkLst>
            <pc:docMk/>
            <pc:sldMk cId="80618265" sldId="587"/>
            <ac:spMk id="25" creationId="{0AD41384-37B1-4D40-8363-77C523542D23}"/>
          </ac:spMkLst>
        </pc:spChg>
        <pc:spChg chg="add mod">
          <ac:chgData name="SOFÍA GONZÁLEZ CORREA" userId="032704dc-7279-4b80-a452-9867886fa0c9" providerId="ADAL" clId="{F176C9A9-10E9-412F-9679-C32D0A1D6592}" dt="2022-02-22T15:15:02.185" v="10506" actId="1076"/>
          <ac:spMkLst>
            <pc:docMk/>
            <pc:sldMk cId="80618265" sldId="587"/>
            <ac:spMk id="26" creationId="{785B3E54-7117-4B72-885B-CC118ED13802}"/>
          </ac:spMkLst>
        </pc:spChg>
        <pc:graphicFrameChg chg="add del mod modGraphic">
          <ac:chgData name="SOFÍA GONZÁLEZ CORREA" userId="032704dc-7279-4b80-a452-9867886fa0c9" providerId="ADAL" clId="{F176C9A9-10E9-412F-9679-C32D0A1D6592}" dt="2022-02-22T15:11:42.310" v="10419" actId="21"/>
          <ac:graphicFrameMkLst>
            <pc:docMk/>
            <pc:sldMk cId="80618265" sldId="587"/>
            <ac:graphicFrameMk id="3" creationId="{32D15EF9-82A9-4A92-B348-05082C9AF032}"/>
          </ac:graphicFrameMkLst>
        </pc:graphicFrameChg>
        <pc:graphicFrameChg chg="mod">
          <ac:chgData name="SOFÍA GONZÁLEZ CORREA" userId="032704dc-7279-4b80-a452-9867886fa0c9" providerId="ADAL" clId="{F176C9A9-10E9-412F-9679-C32D0A1D6592}" dt="2022-02-22T15:14:35.004" v="10484" actId="14100"/>
          <ac:graphicFrameMkLst>
            <pc:docMk/>
            <pc:sldMk cId="80618265" sldId="587"/>
            <ac:graphicFrameMk id="7" creationId="{9912A22B-8F4A-49E4-80B8-9F7BDCE9A304}"/>
          </ac:graphicFrameMkLst>
        </pc:graphicFrameChg>
      </pc:sldChg>
      <pc:sldChg chg="addSp delSp modSp add mod">
        <pc:chgData name="SOFÍA GONZÁLEZ CORREA" userId="032704dc-7279-4b80-a452-9867886fa0c9" providerId="ADAL" clId="{F176C9A9-10E9-412F-9679-C32D0A1D6592}" dt="2022-02-23T16:10:57.010" v="15087" actId="113"/>
        <pc:sldMkLst>
          <pc:docMk/>
          <pc:sldMk cId="1311101208" sldId="587"/>
        </pc:sldMkLst>
        <pc:spChg chg="add del">
          <ac:chgData name="SOFÍA GONZÁLEZ CORREA" userId="032704dc-7279-4b80-a452-9867886fa0c9" providerId="ADAL" clId="{F176C9A9-10E9-412F-9679-C32D0A1D6592}" dt="2022-02-23T16:04:09.327" v="14974" actId="478"/>
          <ac:spMkLst>
            <pc:docMk/>
            <pc:sldMk cId="1311101208" sldId="587"/>
            <ac:spMk id="2" creationId="{C14E7715-2F38-4C04-8E93-28A1A321CA11}"/>
          </ac:spMkLst>
        </pc:spChg>
        <pc:spChg chg="add del mod">
          <ac:chgData name="SOFÍA GONZÁLEZ CORREA" userId="032704dc-7279-4b80-a452-9867886fa0c9" providerId="ADAL" clId="{F176C9A9-10E9-412F-9679-C32D0A1D6592}" dt="2022-02-23T16:04:09.327" v="14974" actId="478"/>
          <ac:spMkLst>
            <pc:docMk/>
            <pc:sldMk cId="1311101208" sldId="587"/>
            <ac:spMk id="12" creationId="{1EA49A7B-5D5B-472A-89F4-13D6475D42BC}"/>
          </ac:spMkLst>
        </pc:spChg>
        <pc:spChg chg="del mod">
          <ac:chgData name="SOFÍA GONZÁLEZ CORREA" userId="032704dc-7279-4b80-a452-9867886fa0c9" providerId="ADAL" clId="{F176C9A9-10E9-412F-9679-C32D0A1D6592}" dt="2022-02-23T16:04:05.137" v="14969" actId="478"/>
          <ac:spMkLst>
            <pc:docMk/>
            <pc:sldMk cId="1311101208" sldId="587"/>
            <ac:spMk id="22" creationId="{BBED3095-E266-4FA6-B423-4BA679237004}"/>
          </ac:spMkLst>
        </pc:spChg>
        <pc:spChg chg="del mod">
          <ac:chgData name="SOFÍA GONZÁLEZ CORREA" userId="032704dc-7279-4b80-a452-9867886fa0c9" providerId="ADAL" clId="{F176C9A9-10E9-412F-9679-C32D0A1D6592}" dt="2022-02-23T16:04:06.450" v="14971" actId="478"/>
          <ac:spMkLst>
            <pc:docMk/>
            <pc:sldMk cId="1311101208" sldId="587"/>
            <ac:spMk id="23" creationId="{5B192F86-15F5-482C-BD71-6E954284704A}"/>
          </ac:spMkLst>
        </pc:spChg>
        <pc:spChg chg="del">
          <ac:chgData name="SOFÍA GONZÁLEZ CORREA" userId="032704dc-7279-4b80-a452-9867886fa0c9" providerId="ADAL" clId="{F176C9A9-10E9-412F-9679-C32D0A1D6592}" dt="2022-02-23T16:04:10.587" v="14975" actId="478"/>
          <ac:spMkLst>
            <pc:docMk/>
            <pc:sldMk cId="1311101208" sldId="587"/>
            <ac:spMk id="26" creationId="{50FD431F-4A6D-418F-B30E-16DE58192468}"/>
          </ac:spMkLst>
        </pc:spChg>
        <pc:spChg chg="del">
          <ac:chgData name="SOFÍA GONZÁLEZ CORREA" userId="032704dc-7279-4b80-a452-9867886fa0c9" providerId="ADAL" clId="{F176C9A9-10E9-412F-9679-C32D0A1D6592}" dt="2022-02-23T16:04:07.587" v="14972" actId="478"/>
          <ac:spMkLst>
            <pc:docMk/>
            <pc:sldMk cId="1311101208" sldId="587"/>
            <ac:spMk id="27" creationId="{918A0615-F5CA-4681-B13E-578BBB6F43E3}"/>
          </ac:spMkLst>
        </pc:spChg>
        <pc:spChg chg="add mod">
          <ac:chgData name="SOFÍA GONZÁLEZ CORREA" userId="032704dc-7279-4b80-a452-9867886fa0c9" providerId="ADAL" clId="{F176C9A9-10E9-412F-9679-C32D0A1D6592}" dt="2022-02-23T16:09:57.954" v="15075" actId="1076"/>
          <ac:spMkLst>
            <pc:docMk/>
            <pc:sldMk cId="1311101208" sldId="587"/>
            <ac:spMk id="28" creationId="{CD612910-99F9-4B1D-A8A3-190DF2E37649}"/>
          </ac:spMkLst>
        </pc:spChg>
        <pc:spChg chg="del">
          <ac:chgData name="SOFÍA GONZÁLEZ CORREA" userId="032704dc-7279-4b80-a452-9867886fa0c9" providerId="ADAL" clId="{F176C9A9-10E9-412F-9679-C32D0A1D6592}" dt="2022-02-23T16:04:11.659" v="14976" actId="478"/>
          <ac:spMkLst>
            <pc:docMk/>
            <pc:sldMk cId="1311101208" sldId="587"/>
            <ac:spMk id="29" creationId="{9F0ECA45-63CC-4BFE-BA81-7B6EB9BADA86}"/>
          </ac:spMkLst>
        </pc:spChg>
        <pc:spChg chg="add mod">
          <ac:chgData name="SOFÍA GONZÁLEZ CORREA" userId="032704dc-7279-4b80-a452-9867886fa0c9" providerId="ADAL" clId="{F176C9A9-10E9-412F-9679-C32D0A1D6592}" dt="2022-02-23T16:09:38.042" v="15070" actId="14100"/>
          <ac:spMkLst>
            <pc:docMk/>
            <pc:sldMk cId="1311101208" sldId="587"/>
            <ac:spMk id="30" creationId="{E1487AEA-15D5-41F3-B6D3-087388F040D5}"/>
          </ac:spMkLst>
        </pc:spChg>
        <pc:spChg chg="add mod">
          <ac:chgData name="SOFÍA GONZÁLEZ CORREA" userId="032704dc-7279-4b80-a452-9867886fa0c9" providerId="ADAL" clId="{F176C9A9-10E9-412F-9679-C32D0A1D6592}" dt="2022-02-23T16:08:56.681" v="15053" actId="14100"/>
          <ac:spMkLst>
            <pc:docMk/>
            <pc:sldMk cId="1311101208" sldId="587"/>
            <ac:spMk id="31" creationId="{95DF101A-7055-4944-BC6F-42BE8D3D07B4}"/>
          </ac:spMkLst>
        </pc:spChg>
        <pc:spChg chg="del">
          <ac:chgData name="SOFÍA GONZÁLEZ CORREA" userId="032704dc-7279-4b80-a452-9867886fa0c9" providerId="ADAL" clId="{F176C9A9-10E9-412F-9679-C32D0A1D6592}" dt="2022-02-23T16:04:12.498" v="14977" actId="478"/>
          <ac:spMkLst>
            <pc:docMk/>
            <pc:sldMk cId="1311101208" sldId="587"/>
            <ac:spMk id="32" creationId="{D3DEBA59-6434-42B9-BD86-BA72FB5247F1}"/>
          </ac:spMkLst>
        </pc:spChg>
        <pc:spChg chg="add mod">
          <ac:chgData name="SOFÍA GONZÁLEZ CORREA" userId="032704dc-7279-4b80-a452-9867886fa0c9" providerId="ADAL" clId="{F176C9A9-10E9-412F-9679-C32D0A1D6592}" dt="2022-02-23T16:09:51.195" v="15073" actId="14100"/>
          <ac:spMkLst>
            <pc:docMk/>
            <pc:sldMk cId="1311101208" sldId="587"/>
            <ac:spMk id="33" creationId="{1DFB8511-FF68-453C-9407-A030B70DD2DE}"/>
          </ac:spMkLst>
        </pc:spChg>
        <pc:spChg chg="add mod">
          <ac:chgData name="SOFÍA GONZÁLEZ CORREA" userId="032704dc-7279-4b80-a452-9867886fa0c9" providerId="ADAL" clId="{F176C9A9-10E9-412F-9679-C32D0A1D6592}" dt="2022-02-23T16:09:39.684" v="15071" actId="14100"/>
          <ac:spMkLst>
            <pc:docMk/>
            <pc:sldMk cId="1311101208" sldId="587"/>
            <ac:spMk id="34" creationId="{6AC05426-CC7E-48B3-AF39-EED268023A61}"/>
          </ac:spMkLst>
        </pc:spChg>
        <pc:spChg chg="add mod">
          <ac:chgData name="SOFÍA GONZÁLEZ CORREA" userId="032704dc-7279-4b80-a452-9867886fa0c9" providerId="ADAL" clId="{F176C9A9-10E9-412F-9679-C32D0A1D6592}" dt="2022-02-23T16:10:57.010" v="15087" actId="113"/>
          <ac:spMkLst>
            <pc:docMk/>
            <pc:sldMk cId="1311101208" sldId="587"/>
            <ac:spMk id="35" creationId="{2722BE5C-5D0F-4E3E-8C38-68595C8D5F8C}"/>
          </ac:spMkLst>
        </pc:spChg>
        <pc:graphicFrameChg chg="del mod">
          <ac:chgData name="SOFÍA GONZÁLEZ CORREA" userId="032704dc-7279-4b80-a452-9867886fa0c9" providerId="ADAL" clId="{F176C9A9-10E9-412F-9679-C32D0A1D6592}" dt="2022-02-23T16:02:45.222" v="14961" actId="478"/>
          <ac:graphicFrameMkLst>
            <pc:docMk/>
            <pc:sldMk cId="1311101208" sldId="587"/>
            <ac:graphicFrameMk id="3" creationId="{2FEE0892-2A96-4111-AD05-91DBDEEF704B}"/>
          </ac:graphicFrameMkLst>
        </pc:graphicFrameChg>
        <pc:graphicFrameChg chg="add del mod modGraphic">
          <ac:chgData name="SOFÍA GONZÁLEZ CORREA" userId="032704dc-7279-4b80-a452-9867886fa0c9" providerId="ADAL" clId="{F176C9A9-10E9-412F-9679-C32D0A1D6592}" dt="2022-02-23T16:03:52.570" v="14966" actId="478"/>
          <ac:graphicFrameMkLst>
            <pc:docMk/>
            <pc:sldMk cId="1311101208" sldId="587"/>
            <ac:graphicFrameMk id="8" creationId="{A4DAF070-2F9D-45CF-B449-F9129557C95E}"/>
          </ac:graphicFrameMkLst>
        </pc:graphicFrameChg>
        <pc:picChg chg="mod">
          <ac:chgData name="SOFÍA GONZÁLEZ CORREA" userId="032704dc-7279-4b80-a452-9867886fa0c9" providerId="ADAL" clId="{F176C9A9-10E9-412F-9679-C32D0A1D6592}" dt="2022-02-23T16:10:10.819" v="15081" actId="1076"/>
          <ac:picMkLst>
            <pc:docMk/>
            <pc:sldMk cId="1311101208" sldId="587"/>
            <ac:picMk id="6" creationId="{64F2F17C-8D3F-4B9F-B4F6-1C0448ECC6D4}"/>
          </ac:picMkLst>
        </pc:picChg>
        <pc:picChg chg="mod">
          <ac:chgData name="SOFÍA GONZÁLEZ CORREA" userId="032704dc-7279-4b80-a452-9867886fa0c9" providerId="ADAL" clId="{F176C9A9-10E9-412F-9679-C32D0A1D6592}" dt="2022-02-23T16:10:10.819" v="15081" actId="1076"/>
          <ac:picMkLst>
            <pc:docMk/>
            <pc:sldMk cId="1311101208" sldId="587"/>
            <ac:picMk id="7" creationId="{A749F17C-4F87-456D-9FFA-CA139F0EF905}"/>
          </ac:picMkLst>
        </pc:picChg>
        <pc:picChg chg="mod">
          <ac:chgData name="SOFÍA GONZÁLEZ CORREA" userId="032704dc-7279-4b80-a452-9867886fa0c9" providerId="ADAL" clId="{F176C9A9-10E9-412F-9679-C32D0A1D6592}" dt="2022-02-23T16:09:25.132" v="15062" actId="1076"/>
          <ac:picMkLst>
            <pc:docMk/>
            <pc:sldMk cId="1311101208" sldId="587"/>
            <ac:picMk id="10" creationId="{41ABF547-5AFE-4D65-972E-6247C108C505}"/>
          </ac:picMkLst>
        </pc:picChg>
        <pc:picChg chg="mod">
          <ac:chgData name="SOFÍA GONZÁLEZ CORREA" userId="032704dc-7279-4b80-a452-9867886fa0c9" providerId="ADAL" clId="{F176C9A9-10E9-412F-9679-C32D0A1D6592}" dt="2022-02-23T16:09:36.447" v="15069" actId="1038"/>
          <ac:picMkLst>
            <pc:docMk/>
            <pc:sldMk cId="1311101208" sldId="587"/>
            <ac:picMk id="11" creationId="{81E5BBA4-634A-4E3B-8830-4283EE1A59C1}"/>
          </ac:picMkLst>
        </pc:picChg>
        <pc:picChg chg="mod">
          <ac:chgData name="SOFÍA GONZÁLEZ CORREA" userId="032704dc-7279-4b80-a452-9867886fa0c9" providerId="ADAL" clId="{F176C9A9-10E9-412F-9679-C32D0A1D6592}" dt="2022-02-23T16:09:03.047" v="15054" actId="732"/>
          <ac:picMkLst>
            <pc:docMk/>
            <pc:sldMk cId="1311101208" sldId="587"/>
            <ac:picMk id="14" creationId="{912E95CF-80FB-43BF-90E6-DB159AEE21D6}"/>
          </ac:picMkLst>
        </pc:picChg>
      </pc:sldChg>
      <pc:sldChg chg="addSp modSp new del">
        <pc:chgData name="SOFÍA GONZÁLEZ CORREA" userId="032704dc-7279-4b80-a452-9867886fa0c9" providerId="ADAL" clId="{F176C9A9-10E9-412F-9679-C32D0A1D6592}" dt="2022-02-22T15:06:35.301" v="10351" actId="47"/>
        <pc:sldMkLst>
          <pc:docMk/>
          <pc:sldMk cId="4294475298" sldId="587"/>
        </pc:sldMkLst>
        <pc:graphicFrameChg chg="add mod">
          <ac:chgData name="SOFÍA GONZÁLEZ CORREA" userId="032704dc-7279-4b80-a452-9867886fa0c9" providerId="ADAL" clId="{F176C9A9-10E9-412F-9679-C32D0A1D6592}" dt="2022-02-22T15:00:16.568" v="10211"/>
          <ac:graphicFrameMkLst>
            <pc:docMk/>
            <pc:sldMk cId="4294475298" sldId="587"/>
            <ac:graphicFrameMk id="6" creationId="{8B6EB2FE-0A6C-4A54-929B-2E0830CC58E1}"/>
          </ac:graphicFrameMkLst>
        </pc:graphicFrameChg>
      </pc:sldChg>
      <pc:sldChg chg="delSp add del">
        <pc:chgData name="SOFÍA GONZÁLEZ CORREA" userId="032704dc-7279-4b80-a452-9867886fa0c9" providerId="ADAL" clId="{F176C9A9-10E9-412F-9679-C32D0A1D6592}" dt="2022-02-23T17:19:14.844" v="15371" actId="47"/>
        <pc:sldMkLst>
          <pc:docMk/>
          <pc:sldMk cId="2282873897" sldId="588"/>
        </pc:sldMkLst>
        <pc:picChg chg="del">
          <ac:chgData name="SOFÍA GONZÁLEZ CORREA" userId="032704dc-7279-4b80-a452-9867886fa0c9" providerId="ADAL" clId="{F176C9A9-10E9-412F-9679-C32D0A1D6592}" dt="2022-02-23T16:34:38.583" v="15115" actId="478"/>
          <ac:picMkLst>
            <pc:docMk/>
            <pc:sldMk cId="2282873897" sldId="588"/>
            <ac:picMk id="3075" creationId="{47C0F402-E18F-49E4-8E39-295CCD019EA7}"/>
          </ac:picMkLst>
        </pc:picChg>
      </pc:sldChg>
      <pc:sldChg chg="addSp delSp modSp add del mod modNotesTx">
        <pc:chgData name="SOFÍA GONZÁLEZ CORREA" userId="032704dc-7279-4b80-a452-9867886fa0c9" providerId="ADAL" clId="{F176C9A9-10E9-412F-9679-C32D0A1D6592}" dt="2022-02-24T12:16:12.397" v="15526" actId="47"/>
        <pc:sldMkLst>
          <pc:docMk/>
          <pc:sldMk cId="1500346874" sldId="589"/>
        </pc:sldMkLst>
        <pc:spChg chg="mod">
          <ac:chgData name="SOFÍA GONZÁLEZ CORREA" userId="032704dc-7279-4b80-a452-9867886fa0c9" providerId="ADAL" clId="{F176C9A9-10E9-412F-9679-C32D0A1D6592}" dt="2022-02-24T12:12:39.522" v="15465" actId="1076"/>
          <ac:spMkLst>
            <pc:docMk/>
            <pc:sldMk cId="1500346874" sldId="589"/>
            <ac:spMk id="2" creationId="{5429F60C-723C-4243-81DB-BCDDA62AD38F}"/>
          </ac:spMkLst>
        </pc:spChg>
        <pc:spChg chg="mod">
          <ac:chgData name="SOFÍA GONZÁLEZ CORREA" userId="032704dc-7279-4b80-a452-9867886fa0c9" providerId="ADAL" clId="{F176C9A9-10E9-412F-9679-C32D0A1D6592}" dt="2022-02-24T12:13:29.572" v="15477" actId="688"/>
          <ac:spMkLst>
            <pc:docMk/>
            <pc:sldMk cId="1500346874" sldId="589"/>
            <ac:spMk id="18" creationId="{8F95EAC0-8520-4BE5-93C4-0C93CFD70781}"/>
          </ac:spMkLst>
        </pc:spChg>
        <pc:spChg chg="mod">
          <ac:chgData name="SOFÍA GONZÁLEZ CORREA" userId="032704dc-7279-4b80-a452-9867886fa0c9" providerId="ADAL" clId="{F176C9A9-10E9-412F-9679-C32D0A1D6592}" dt="2022-02-23T17:07:16.100" v="15355" actId="1076"/>
          <ac:spMkLst>
            <pc:docMk/>
            <pc:sldMk cId="1500346874" sldId="589"/>
            <ac:spMk id="20" creationId="{52D69C70-8BCE-4F3A-8C05-339DB2A3E333}"/>
          </ac:spMkLst>
        </pc:spChg>
        <pc:spChg chg="del">
          <ac:chgData name="SOFÍA GONZÁLEZ CORREA" userId="032704dc-7279-4b80-a452-9867886fa0c9" providerId="ADAL" clId="{F176C9A9-10E9-412F-9679-C32D0A1D6592}" dt="2022-02-23T16:42:33.121" v="15274" actId="478"/>
          <ac:spMkLst>
            <pc:docMk/>
            <pc:sldMk cId="1500346874" sldId="589"/>
            <ac:spMk id="21" creationId="{ECFB44D1-3E04-40A5-BD2E-58314AD98101}"/>
          </ac:spMkLst>
        </pc:spChg>
        <pc:spChg chg="mod">
          <ac:chgData name="SOFÍA GONZÁLEZ CORREA" userId="032704dc-7279-4b80-a452-9867886fa0c9" providerId="ADAL" clId="{F176C9A9-10E9-412F-9679-C32D0A1D6592}" dt="2022-02-23T17:06:55.769" v="15346" actId="688"/>
          <ac:spMkLst>
            <pc:docMk/>
            <pc:sldMk cId="1500346874" sldId="589"/>
            <ac:spMk id="22" creationId="{13E8C3ED-6D4C-417D-817F-363BA067726F}"/>
          </ac:spMkLst>
        </pc:spChg>
        <pc:spChg chg="mod">
          <ac:chgData name="SOFÍA GONZÁLEZ CORREA" userId="032704dc-7279-4b80-a452-9867886fa0c9" providerId="ADAL" clId="{F176C9A9-10E9-412F-9679-C32D0A1D6592}" dt="2022-02-23T17:35:37.021" v="15374" actId="207"/>
          <ac:spMkLst>
            <pc:docMk/>
            <pc:sldMk cId="1500346874" sldId="589"/>
            <ac:spMk id="25" creationId="{DA469C88-7F9A-4C17-BF5D-873E3413D78F}"/>
          </ac:spMkLst>
        </pc:spChg>
        <pc:spChg chg="add del mod">
          <ac:chgData name="SOFÍA GONZÁLEZ CORREA" userId="032704dc-7279-4b80-a452-9867886fa0c9" providerId="ADAL" clId="{F176C9A9-10E9-412F-9679-C32D0A1D6592}" dt="2022-02-24T12:13:34.224" v="15479" actId="1076"/>
          <ac:spMkLst>
            <pc:docMk/>
            <pc:sldMk cId="1500346874" sldId="589"/>
            <ac:spMk id="26" creationId="{1B1784F1-2BDE-4459-9358-E78C62E36F0C}"/>
          </ac:spMkLst>
        </pc:spChg>
        <pc:spChg chg="mod">
          <ac:chgData name="SOFÍA GONZÁLEZ CORREA" userId="032704dc-7279-4b80-a452-9867886fa0c9" providerId="ADAL" clId="{F176C9A9-10E9-412F-9679-C32D0A1D6592}" dt="2022-02-24T12:12:27.142" v="15457" actId="1076"/>
          <ac:spMkLst>
            <pc:docMk/>
            <pc:sldMk cId="1500346874" sldId="589"/>
            <ac:spMk id="30" creationId="{0870FBA5-FF5C-4848-89CF-1BEF5E860670}"/>
          </ac:spMkLst>
        </pc:spChg>
        <pc:picChg chg="add del mod ord modCrop">
          <ac:chgData name="SOFÍA GONZÁLEZ CORREA" userId="032704dc-7279-4b80-a452-9867886fa0c9" providerId="ADAL" clId="{F176C9A9-10E9-412F-9679-C32D0A1D6592}" dt="2022-02-24T12:11:01.441" v="15430" actId="478"/>
          <ac:picMkLst>
            <pc:docMk/>
            <pc:sldMk cId="1500346874" sldId="589"/>
            <ac:picMk id="3" creationId="{F33EB45F-2513-4CBE-981F-DC4C1579CCD4}"/>
          </ac:picMkLst>
        </pc:picChg>
        <pc:picChg chg="add del mod ord modCrop">
          <ac:chgData name="SOFÍA GONZÁLEZ CORREA" userId="032704dc-7279-4b80-a452-9867886fa0c9" providerId="ADAL" clId="{F176C9A9-10E9-412F-9679-C32D0A1D6592}" dt="2022-02-24T12:11:02.451" v="15431" actId="478"/>
          <ac:picMkLst>
            <pc:docMk/>
            <pc:sldMk cId="1500346874" sldId="589"/>
            <ac:picMk id="23" creationId="{CACB0824-0AC2-4C13-968A-F83FF1013D96}"/>
          </ac:picMkLst>
        </pc:picChg>
        <pc:picChg chg="add del mod ord modCrop">
          <ac:chgData name="SOFÍA GONZÁLEZ CORREA" userId="032704dc-7279-4b80-a452-9867886fa0c9" providerId="ADAL" clId="{F176C9A9-10E9-412F-9679-C32D0A1D6592}" dt="2022-02-24T12:11:03.384" v="15432" actId="478"/>
          <ac:picMkLst>
            <pc:docMk/>
            <pc:sldMk cId="1500346874" sldId="589"/>
            <ac:picMk id="24" creationId="{ADA6250E-E87A-47D5-80C6-A7BC6C1B2B16}"/>
          </ac:picMkLst>
        </pc:picChg>
        <pc:picChg chg="add mod">
          <ac:chgData name="SOFÍA GONZÁLEZ CORREA" userId="032704dc-7279-4b80-a452-9867886fa0c9" providerId="ADAL" clId="{F176C9A9-10E9-412F-9679-C32D0A1D6592}" dt="2022-02-24T12:12:35.164" v="15462" actId="1076"/>
          <ac:picMkLst>
            <pc:docMk/>
            <pc:sldMk cId="1500346874" sldId="589"/>
            <ac:picMk id="27" creationId="{6EEB2108-BC9C-4130-A019-E2DCA21EB48B}"/>
          </ac:picMkLst>
        </pc:picChg>
        <pc:picChg chg="add mod">
          <ac:chgData name="SOFÍA GONZÁLEZ CORREA" userId="032704dc-7279-4b80-a452-9867886fa0c9" providerId="ADAL" clId="{F176C9A9-10E9-412F-9679-C32D0A1D6592}" dt="2022-02-24T12:12:49.017" v="15467" actId="732"/>
          <ac:picMkLst>
            <pc:docMk/>
            <pc:sldMk cId="1500346874" sldId="589"/>
            <ac:picMk id="28" creationId="{061AC004-34C4-4442-A7C2-48DA06B88F40}"/>
          </ac:picMkLst>
        </pc:picChg>
        <pc:picChg chg="add mod">
          <ac:chgData name="SOFÍA GONZÁLEZ CORREA" userId="032704dc-7279-4b80-a452-9867886fa0c9" providerId="ADAL" clId="{F176C9A9-10E9-412F-9679-C32D0A1D6592}" dt="2022-02-24T12:13:36.715" v="15480" actId="1076"/>
          <ac:picMkLst>
            <pc:docMk/>
            <pc:sldMk cId="1500346874" sldId="589"/>
            <ac:picMk id="29" creationId="{977ABF7C-688B-4ACC-8F66-323DD2EAE19C}"/>
          </ac:picMkLst>
        </pc:picChg>
        <pc:picChg chg="del mod">
          <ac:chgData name="SOFÍA GONZÁLEZ CORREA" userId="032704dc-7279-4b80-a452-9867886fa0c9" providerId="ADAL" clId="{F176C9A9-10E9-412F-9679-C32D0A1D6592}" dt="2022-02-23T16:42:27.767" v="15271" actId="478"/>
          <ac:picMkLst>
            <pc:docMk/>
            <pc:sldMk cId="1500346874" sldId="589"/>
            <ac:picMk id="3075" creationId="{47C0F402-E18F-49E4-8E39-295CCD019EA7}"/>
          </ac:picMkLst>
        </pc:picChg>
        <pc:picChg chg="add del mod">
          <ac:chgData name="SOFÍA GONZÁLEZ CORREA" userId="032704dc-7279-4b80-a452-9867886fa0c9" providerId="ADAL" clId="{F176C9A9-10E9-412F-9679-C32D0A1D6592}" dt="2022-02-24T12:09:00.453" v="15398" actId="478"/>
          <ac:picMkLst>
            <pc:docMk/>
            <pc:sldMk cId="1500346874" sldId="589"/>
            <ac:picMk id="8194" creationId="{8CE6145F-1461-43E1-8CAC-792E6A7763E2}"/>
          </ac:picMkLst>
        </pc:picChg>
        <pc:picChg chg="add mod">
          <ac:chgData name="SOFÍA GONZÁLEZ CORREA" userId="032704dc-7279-4b80-a452-9867886fa0c9" providerId="ADAL" clId="{F176C9A9-10E9-412F-9679-C32D0A1D6592}" dt="2022-02-24T12:13:06.401" v="15472" actId="1076"/>
          <ac:picMkLst>
            <pc:docMk/>
            <pc:sldMk cId="1500346874" sldId="589"/>
            <ac:picMk id="8196" creationId="{552D5ECC-DEAB-4B61-A009-55B480F3757C}"/>
          </ac:picMkLst>
        </pc:picChg>
      </pc:sldChg>
      <pc:sldChg chg="add del">
        <pc:chgData name="SOFÍA GONZÁLEZ CORREA" userId="032704dc-7279-4b80-a452-9867886fa0c9" providerId="ADAL" clId="{F176C9A9-10E9-412F-9679-C32D0A1D6592}" dt="2022-02-24T12:16:15.943" v="15527" actId="47"/>
        <pc:sldMkLst>
          <pc:docMk/>
          <pc:sldMk cId="1634202192" sldId="590"/>
        </pc:sldMkLst>
      </pc:sldChg>
      <pc:sldChg chg="addSp delSp modSp add del mod">
        <pc:chgData name="SOFÍA GONZÁLEZ CORREA" userId="032704dc-7279-4b80-a452-9867886fa0c9" providerId="ADAL" clId="{F176C9A9-10E9-412F-9679-C32D0A1D6592}" dt="2022-02-24T12:55:33.709" v="16643" actId="47"/>
        <pc:sldMkLst>
          <pc:docMk/>
          <pc:sldMk cId="3865859626" sldId="591"/>
        </pc:sldMkLst>
        <pc:spChg chg="mod">
          <ac:chgData name="SOFÍA GONZÁLEZ CORREA" userId="032704dc-7279-4b80-a452-9867886fa0c9" providerId="ADAL" clId="{F176C9A9-10E9-412F-9679-C32D0A1D6592}" dt="2022-02-24T12:28:58.740" v="16102" actId="20577"/>
          <ac:spMkLst>
            <pc:docMk/>
            <pc:sldMk cId="3865859626" sldId="591"/>
            <ac:spMk id="26" creationId="{1B1784F1-2BDE-4459-9358-E78C62E36F0C}"/>
          </ac:spMkLst>
        </pc:spChg>
        <pc:picChg chg="add del mod">
          <ac:chgData name="SOFÍA GONZÁLEZ CORREA" userId="032704dc-7279-4b80-a452-9867886fa0c9" providerId="ADAL" clId="{F176C9A9-10E9-412F-9679-C32D0A1D6592}" dt="2022-02-24T12:41:44.761" v="16343" actId="478"/>
          <ac:picMkLst>
            <pc:docMk/>
            <pc:sldMk cId="3865859626" sldId="591"/>
            <ac:picMk id="21" creationId="{27E835B1-EC1A-4BDC-A0AD-E529735146E8}"/>
          </ac:picMkLst>
        </pc:picChg>
        <pc:picChg chg="add del mod">
          <ac:chgData name="SOFÍA GONZÁLEZ CORREA" userId="032704dc-7279-4b80-a452-9867886fa0c9" providerId="ADAL" clId="{F176C9A9-10E9-412F-9679-C32D0A1D6592}" dt="2022-02-24T12:42:05.447" v="16351" actId="21"/>
          <ac:picMkLst>
            <pc:docMk/>
            <pc:sldMk cId="3865859626" sldId="591"/>
            <ac:picMk id="27" creationId="{FC07579B-B8BA-469C-9F5A-1041D95B213E}"/>
          </ac:picMkLst>
        </pc:picChg>
        <pc:picChg chg="add del mod">
          <ac:chgData name="SOFÍA GONZÁLEZ CORREA" userId="032704dc-7279-4b80-a452-9867886fa0c9" providerId="ADAL" clId="{F176C9A9-10E9-412F-9679-C32D0A1D6592}" dt="2022-02-24T12:44:38.380" v="16402" actId="21"/>
          <ac:picMkLst>
            <pc:docMk/>
            <pc:sldMk cId="3865859626" sldId="591"/>
            <ac:picMk id="28" creationId="{AD31F9D0-2BD2-4499-B1DE-9A1894E9431D}"/>
          </ac:picMkLst>
        </pc:picChg>
        <pc:picChg chg="add del mod">
          <ac:chgData name="SOFÍA GONZÁLEZ CORREA" userId="032704dc-7279-4b80-a452-9867886fa0c9" providerId="ADAL" clId="{F176C9A9-10E9-412F-9679-C32D0A1D6592}" dt="2022-02-24T12:44:28.724" v="16399" actId="21"/>
          <ac:picMkLst>
            <pc:docMk/>
            <pc:sldMk cId="3865859626" sldId="591"/>
            <ac:picMk id="29" creationId="{1DA1B5CC-E711-49F1-80B9-5CB598A424B7}"/>
          </ac:picMkLst>
        </pc:picChg>
        <pc:picChg chg="add del mod">
          <ac:chgData name="SOFÍA GONZÁLEZ CORREA" userId="032704dc-7279-4b80-a452-9867886fa0c9" providerId="ADAL" clId="{F176C9A9-10E9-412F-9679-C32D0A1D6592}" dt="2022-02-24T12:44:00.611" v="16392" actId="21"/>
          <ac:picMkLst>
            <pc:docMk/>
            <pc:sldMk cId="3865859626" sldId="591"/>
            <ac:picMk id="31" creationId="{6B84DFFE-50B2-4CA5-BF81-4A7433D4D12E}"/>
          </ac:picMkLst>
        </pc:picChg>
        <pc:picChg chg="add del mod">
          <ac:chgData name="SOFÍA GONZÁLEZ CORREA" userId="032704dc-7279-4b80-a452-9867886fa0c9" providerId="ADAL" clId="{F176C9A9-10E9-412F-9679-C32D0A1D6592}" dt="2022-02-24T12:46:53.130" v="16443" actId="21"/>
          <ac:picMkLst>
            <pc:docMk/>
            <pc:sldMk cId="3865859626" sldId="591"/>
            <ac:picMk id="32" creationId="{C28947CF-418B-4D4F-9B00-8F678BBFACD3}"/>
          </ac:picMkLst>
        </pc:picChg>
        <pc:picChg chg="add del mod">
          <ac:chgData name="SOFÍA GONZÁLEZ CORREA" userId="032704dc-7279-4b80-a452-9867886fa0c9" providerId="ADAL" clId="{F176C9A9-10E9-412F-9679-C32D0A1D6592}" dt="2022-02-24T12:42:51.316" v="16367" actId="478"/>
          <ac:picMkLst>
            <pc:docMk/>
            <pc:sldMk cId="3865859626" sldId="591"/>
            <ac:picMk id="10242" creationId="{0C616513-9D5A-4505-8BCA-4313FA41B218}"/>
          </ac:picMkLst>
        </pc:picChg>
        <pc:picChg chg="add del mod">
          <ac:chgData name="SOFÍA GONZÁLEZ CORREA" userId="032704dc-7279-4b80-a452-9867886fa0c9" providerId="ADAL" clId="{F176C9A9-10E9-412F-9679-C32D0A1D6592}" dt="2022-02-24T12:47:01.144" v="16446" actId="21"/>
          <ac:picMkLst>
            <pc:docMk/>
            <pc:sldMk cId="3865859626" sldId="591"/>
            <ac:picMk id="10244" creationId="{8FA376B3-43B5-4416-9156-C0694FA8F3A7}"/>
          </ac:picMkLst>
        </pc:picChg>
      </pc:sldChg>
      <pc:sldChg chg="addSp delSp modSp add del mod">
        <pc:chgData name="SOFÍA GONZÁLEZ CORREA" userId="032704dc-7279-4b80-a452-9867886fa0c9" providerId="ADAL" clId="{F176C9A9-10E9-412F-9679-C32D0A1D6592}" dt="2022-02-24T12:50:18.184" v="16539" actId="47"/>
        <pc:sldMkLst>
          <pc:docMk/>
          <pc:sldMk cId="2713322859" sldId="592"/>
        </pc:sldMkLst>
        <pc:spChg chg="mod">
          <ac:chgData name="SOFÍA GONZÁLEZ CORREA" userId="032704dc-7279-4b80-a452-9867886fa0c9" providerId="ADAL" clId="{F176C9A9-10E9-412F-9679-C32D0A1D6592}" dt="2022-02-24T12:14:45.936" v="15500" actId="1076"/>
          <ac:spMkLst>
            <pc:docMk/>
            <pc:sldMk cId="2713322859" sldId="592"/>
            <ac:spMk id="18" creationId="{8F95EAC0-8520-4BE5-93C4-0C93CFD70781}"/>
          </ac:spMkLst>
        </pc:spChg>
        <pc:spChg chg="mod">
          <ac:chgData name="SOFÍA GONZÁLEZ CORREA" userId="032704dc-7279-4b80-a452-9867886fa0c9" providerId="ADAL" clId="{F176C9A9-10E9-412F-9679-C32D0A1D6592}" dt="2022-02-24T12:15:53.803" v="15518" actId="688"/>
          <ac:spMkLst>
            <pc:docMk/>
            <pc:sldMk cId="2713322859" sldId="592"/>
            <ac:spMk id="20" creationId="{52D69C70-8BCE-4F3A-8C05-339DB2A3E333}"/>
          </ac:spMkLst>
        </pc:spChg>
        <pc:spChg chg="mod">
          <ac:chgData name="SOFÍA GONZÁLEZ CORREA" userId="032704dc-7279-4b80-a452-9867886fa0c9" providerId="ADAL" clId="{F176C9A9-10E9-412F-9679-C32D0A1D6592}" dt="2022-02-24T12:15:06.137" v="15509" actId="1076"/>
          <ac:spMkLst>
            <pc:docMk/>
            <pc:sldMk cId="2713322859" sldId="592"/>
            <ac:spMk id="22" creationId="{13E8C3ED-6D4C-417D-817F-363BA067726F}"/>
          </ac:spMkLst>
        </pc:spChg>
        <pc:spChg chg="mod">
          <ac:chgData name="SOFÍA GONZÁLEZ CORREA" userId="032704dc-7279-4b80-a452-9867886fa0c9" providerId="ADAL" clId="{F176C9A9-10E9-412F-9679-C32D0A1D6592}" dt="2022-02-24T12:16:03.327" v="15525" actId="1076"/>
          <ac:spMkLst>
            <pc:docMk/>
            <pc:sldMk cId="2713322859" sldId="592"/>
            <ac:spMk id="25" creationId="{DA469C88-7F9A-4C17-BF5D-873E3413D78F}"/>
          </ac:spMkLst>
        </pc:spChg>
        <pc:spChg chg="mod">
          <ac:chgData name="SOFÍA GONZÁLEZ CORREA" userId="032704dc-7279-4b80-a452-9867886fa0c9" providerId="ADAL" clId="{F176C9A9-10E9-412F-9679-C32D0A1D6592}" dt="2022-02-24T12:14:54.891" v="15504" actId="1076"/>
          <ac:spMkLst>
            <pc:docMk/>
            <pc:sldMk cId="2713322859" sldId="592"/>
            <ac:spMk id="26" creationId="{1B1784F1-2BDE-4459-9358-E78C62E36F0C}"/>
          </ac:spMkLst>
        </pc:spChg>
        <pc:spChg chg="mod">
          <ac:chgData name="SOFÍA GONZÁLEZ CORREA" userId="032704dc-7279-4b80-a452-9867886fa0c9" providerId="ADAL" clId="{F176C9A9-10E9-412F-9679-C32D0A1D6592}" dt="2022-02-24T12:15:01.794" v="15507" actId="1076"/>
          <ac:spMkLst>
            <pc:docMk/>
            <pc:sldMk cId="2713322859" sldId="592"/>
            <ac:spMk id="30" creationId="{0870FBA5-FF5C-4848-89CF-1BEF5E860670}"/>
          </ac:spMkLst>
        </pc:spChg>
        <pc:picChg chg="del">
          <ac:chgData name="SOFÍA GONZÁLEZ CORREA" userId="032704dc-7279-4b80-a452-9867886fa0c9" providerId="ADAL" clId="{F176C9A9-10E9-412F-9679-C32D0A1D6592}" dt="2022-02-24T12:14:38.463" v="15497" actId="478"/>
          <ac:picMkLst>
            <pc:docMk/>
            <pc:sldMk cId="2713322859" sldId="592"/>
            <ac:picMk id="3" creationId="{F33EB45F-2513-4CBE-981F-DC4C1579CCD4}"/>
          </ac:picMkLst>
        </pc:picChg>
        <pc:picChg chg="add mod ord modCrop">
          <ac:chgData name="SOFÍA GONZÁLEZ CORREA" userId="032704dc-7279-4b80-a452-9867886fa0c9" providerId="ADAL" clId="{F176C9A9-10E9-412F-9679-C32D0A1D6592}" dt="2022-02-24T12:14:51.697" v="15503" actId="1076"/>
          <ac:picMkLst>
            <pc:docMk/>
            <pc:sldMk cId="2713322859" sldId="592"/>
            <ac:picMk id="7" creationId="{9E091E8A-8A8C-4511-90AB-10CB89A719D2}"/>
          </ac:picMkLst>
        </pc:picChg>
        <pc:picChg chg="del">
          <ac:chgData name="SOFÍA GONZÁLEZ CORREA" userId="032704dc-7279-4b80-a452-9867886fa0c9" providerId="ADAL" clId="{F176C9A9-10E9-412F-9679-C32D0A1D6592}" dt="2022-02-24T12:14:33.368" v="15494" actId="478"/>
          <ac:picMkLst>
            <pc:docMk/>
            <pc:sldMk cId="2713322859" sldId="592"/>
            <ac:picMk id="23" creationId="{CACB0824-0AC2-4C13-968A-F83FF1013D96}"/>
          </ac:picMkLst>
        </pc:picChg>
        <pc:picChg chg="del">
          <ac:chgData name="SOFÍA GONZÁLEZ CORREA" userId="032704dc-7279-4b80-a452-9867886fa0c9" providerId="ADAL" clId="{F176C9A9-10E9-412F-9679-C32D0A1D6592}" dt="2022-02-24T12:14:37.182" v="15496" actId="478"/>
          <ac:picMkLst>
            <pc:docMk/>
            <pc:sldMk cId="2713322859" sldId="592"/>
            <ac:picMk id="24" creationId="{ADA6250E-E87A-47D5-80C6-A7BC6C1B2B16}"/>
          </ac:picMkLst>
        </pc:picChg>
      </pc:sldChg>
      <pc:sldChg chg="addSp delSp modSp add del mod modNotesTx">
        <pc:chgData name="SOFÍA GONZÁLEZ CORREA" userId="032704dc-7279-4b80-a452-9867886fa0c9" providerId="ADAL" clId="{F176C9A9-10E9-412F-9679-C32D0A1D6592}" dt="2022-02-24T12:50:15.724" v="16538" actId="47"/>
        <pc:sldMkLst>
          <pc:docMk/>
          <pc:sldMk cId="2098421470" sldId="593"/>
        </pc:sldMkLst>
        <pc:spChg chg="mod">
          <ac:chgData name="SOFÍA GONZÁLEZ CORREA" userId="032704dc-7279-4b80-a452-9867886fa0c9" providerId="ADAL" clId="{F176C9A9-10E9-412F-9679-C32D0A1D6592}" dt="2022-02-24T12:35:44.037" v="16212" actId="20577"/>
          <ac:spMkLst>
            <pc:docMk/>
            <pc:sldMk cId="2098421470" sldId="593"/>
            <ac:spMk id="2" creationId="{5429F60C-723C-4243-81DB-BCDDA62AD38F}"/>
          </ac:spMkLst>
        </pc:spChg>
        <pc:spChg chg="mod">
          <ac:chgData name="SOFÍA GONZÁLEZ CORREA" userId="032704dc-7279-4b80-a452-9867886fa0c9" providerId="ADAL" clId="{F176C9A9-10E9-412F-9679-C32D0A1D6592}" dt="2022-02-24T12:35:27.008" v="16206" actId="1076"/>
          <ac:spMkLst>
            <pc:docMk/>
            <pc:sldMk cId="2098421470" sldId="593"/>
            <ac:spMk id="18" creationId="{8F95EAC0-8520-4BE5-93C4-0C93CFD70781}"/>
          </ac:spMkLst>
        </pc:spChg>
        <pc:spChg chg="mod">
          <ac:chgData name="SOFÍA GONZÁLEZ CORREA" userId="032704dc-7279-4b80-a452-9867886fa0c9" providerId="ADAL" clId="{F176C9A9-10E9-412F-9679-C32D0A1D6592}" dt="2022-02-24T12:35:14.731" v="16201" actId="1076"/>
          <ac:spMkLst>
            <pc:docMk/>
            <pc:sldMk cId="2098421470" sldId="593"/>
            <ac:spMk id="20" creationId="{52D69C70-8BCE-4F3A-8C05-339DB2A3E333}"/>
          </ac:spMkLst>
        </pc:spChg>
        <pc:spChg chg="add mod">
          <ac:chgData name="SOFÍA GONZÁLEZ CORREA" userId="032704dc-7279-4b80-a452-9867886fa0c9" providerId="ADAL" clId="{F176C9A9-10E9-412F-9679-C32D0A1D6592}" dt="2022-02-24T12:35:29.320" v="16207" actId="1076"/>
          <ac:spMkLst>
            <pc:docMk/>
            <pc:sldMk cId="2098421470" sldId="593"/>
            <ac:spMk id="21" creationId="{80D5B4F9-5FCA-41FA-BF94-BC7E8688230F}"/>
          </ac:spMkLst>
        </pc:spChg>
        <pc:spChg chg="mod">
          <ac:chgData name="SOFÍA GONZÁLEZ CORREA" userId="032704dc-7279-4b80-a452-9867886fa0c9" providerId="ADAL" clId="{F176C9A9-10E9-412F-9679-C32D0A1D6592}" dt="2022-02-24T12:35:10.954" v="16199" actId="1076"/>
          <ac:spMkLst>
            <pc:docMk/>
            <pc:sldMk cId="2098421470" sldId="593"/>
            <ac:spMk id="22" creationId="{13E8C3ED-6D4C-417D-817F-363BA067726F}"/>
          </ac:spMkLst>
        </pc:spChg>
        <pc:spChg chg="del">
          <ac:chgData name="SOFÍA GONZÁLEZ CORREA" userId="032704dc-7279-4b80-a452-9867886fa0c9" providerId="ADAL" clId="{F176C9A9-10E9-412F-9679-C32D0A1D6592}" dt="2022-02-24T12:23:43.808" v="15974" actId="478"/>
          <ac:spMkLst>
            <pc:docMk/>
            <pc:sldMk cId="2098421470" sldId="593"/>
            <ac:spMk id="25" creationId="{DA469C88-7F9A-4C17-BF5D-873E3413D78F}"/>
          </ac:spMkLst>
        </pc:spChg>
        <pc:spChg chg="del mod">
          <ac:chgData name="SOFÍA GONZÁLEZ CORREA" userId="032704dc-7279-4b80-a452-9867886fa0c9" providerId="ADAL" clId="{F176C9A9-10E9-412F-9679-C32D0A1D6592}" dt="2022-02-24T12:21:14.642" v="15752" actId="478"/>
          <ac:spMkLst>
            <pc:docMk/>
            <pc:sldMk cId="2098421470" sldId="593"/>
            <ac:spMk id="26" creationId="{1B1784F1-2BDE-4459-9358-E78C62E36F0C}"/>
          </ac:spMkLst>
        </pc:spChg>
        <pc:spChg chg="add mod">
          <ac:chgData name="SOFÍA GONZÁLEZ CORREA" userId="032704dc-7279-4b80-a452-9867886fa0c9" providerId="ADAL" clId="{F176C9A9-10E9-412F-9679-C32D0A1D6592}" dt="2022-02-24T12:38:50.434" v="16342" actId="20577"/>
          <ac:spMkLst>
            <pc:docMk/>
            <pc:sldMk cId="2098421470" sldId="593"/>
            <ac:spMk id="27" creationId="{E41193AD-0009-4F68-A11C-79F9B115B39E}"/>
          </ac:spMkLst>
        </pc:spChg>
        <pc:spChg chg="add mod">
          <ac:chgData name="SOFÍA GONZÁLEZ CORREA" userId="032704dc-7279-4b80-a452-9867886fa0c9" providerId="ADAL" clId="{F176C9A9-10E9-412F-9679-C32D0A1D6592}" dt="2022-02-24T12:36:51.646" v="16266" actId="20577"/>
          <ac:spMkLst>
            <pc:docMk/>
            <pc:sldMk cId="2098421470" sldId="593"/>
            <ac:spMk id="28" creationId="{0C09F7A3-ED30-4347-BA32-6A64C9BB11CC}"/>
          </ac:spMkLst>
        </pc:spChg>
        <pc:spChg chg="del mod">
          <ac:chgData name="SOFÍA GONZÁLEZ CORREA" userId="032704dc-7279-4b80-a452-9867886fa0c9" providerId="ADAL" clId="{F176C9A9-10E9-412F-9679-C32D0A1D6592}" dt="2022-02-24T12:24:36.952" v="16094" actId="478"/>
          <ac:spMkLst>
            <pc:docMk/>
            <pc:sldMk cId="2098421470" sldId="593"/>
            <ac:spMk id="30" creationId="{0870FBA5-FF5C-4848-89CF-1BEF5E860670}"/>
          </ac:spMkLst>
        </pc:spChg>
        <pc:picChg chg="del">
          <ac:chgData name="SOFÍA GONZÁLEZ CORREA" userId="032704dc-7279-4b80-a452-9867886fa0c9" providerId="ADAL" clId="{F176C9A9-10E9-412F-9679-C32D0A1D6592}" dt="2022-02-24T12:18:57.684" v="15544" actId="478"/>
          <ac:picMkLst>
            <pc:docMk/>
            <pc:sldMk cId="2098421470" sldId="593"/>
            <ac:picMk id="3" creationId="{F33EB45F-2513-4CBE-981F-DC4C1579CCD4}"/>
          </ac:picMkLst>
        </pc:picChg>
        <pc:picChg chg="del">
          <ac:chgData name="SOFÍA GONZÁLEZ CORREA" userId="032704dc-7279-4b80-a452-9867886fa0c9" providerId="ADAL" clId="{F176C9A9-10E9-412F-9679-C32D0A1D6592}" dt="2022-02-24T12:18:52.103" v="15541" actId="478"/>
          <ac:picMkLst>
            <pc:docMk/>
            <pc:sldMk cId="2098421470" sldId="593"/>
            <ac:picMk id="23" creationId="{CACB0824-0AC2-4C13-968A-F83FF1013D96}"/>
          </ac:picMkLst>
        </pc:picChg>
        <pc:picChg chg="del">
          <ac:chgData name="SOFÍA GONZÁLEZ CORREA" userId="032704dc-7279-4b80-a452-9867886fa0c9" providerId="ADAL" clId="{F176C9A9-10E9-412F-9679-C32D0A1D6592}" dt="2022-02-24T12:18:56.628" v="15543" actId="478"/>
          <ac:picMkLst>
            <pc:docMk/>
            <pc:sldMk cId="2098421470" sldId="593"/>
            <ac:picMk id="24" creationId="{ADA6250E-E87A-47D5-80C6-A7BC6C1B2B16}"/>
          </ac:picMkLst>
        </pc:picChg>
        <pc:picChg chg="add del mod">
          <ac:chgData name="SOFÍA GONZÁLEZ CORREA" userId="032704dc-7279-4b80-a452-9867886fa0c9" providerId="ADAL" clId="{F176C9A9-10E9-412F-9679-C32D0A1D6592}" dt="2022-02-24T12:43:09.759" v="16369" actId="478"/>
          <ac:picMkLst>
            <pc:docMk/>
            <pc:sldMk cId="2098421470" sldId="593"/>
            <ac:picMk id="29" creationId="{6D7422E4-E261-4D3D-82BF-70E34D1993EA}"/>
          </ac:picMkLst>
        </pc:picChg>
        <pc:picChg chg="add del mod">
          <ac:chgData name="SOFÍA GONZÁLEZ CORREA" userId="032704dc-7279-4b80-a452-9867886fa0c9" providerId="ADAL" clId="{F176C9A9-10E9-412F-9679-C32D0A1D6592}" dt="2022-02-24T12:43:09.049" v="16368" actId="478"/>
          <ac:picMkLst>
            <pc:docMk/>
            <pc:sldMk cId="2098421470" sldId="593"/>
            <ac:picMk id="31" creationId="{5735A02F-56A5-4E92-8108-54C5B67867C0}"/>
          </ac:picMkLst>
        </pc:picChg>
        <pc:picChg chg="add mod">
          <ac:chgData name="SOFÍA GONZÁLEZ CORREA" userId="032704dc-7279-4b80-a452-9867886fa0c9" providerId="ADAL" clId="{F176C9A9-10E9-412F-9679-C32D0A1D6592}" dt="2022-02-24T12:46:01.524" v="16433" actId="1076"/>
          <ac:picMkLst>
            <pc:docMk/>
            <pc:sldMk cId="2098421470" sldId="593"/>
            <ac:picMk id="32" creationId="{C6F19CBE-8161-4D51-A062-103FF8FD8105}"/>
          </ac:picMkLst>
        </pc:picChg>
        <pc:picChg chg="add del mod">
          <ac:chgData name="SOFÍA GONZÁLEZ CORREA" userId="032704dc-7279-4b80-a452-9867886fa0c9" providerId="ADAL" clId="{F176C9A9-10E9-412F-9679-C32D0A1D6592}" dt="2022-02-24T12:45:59.350" v="16432" actId="478"/>
          <ac:picMkLst>
            <pc:docMk/>
            <pc:sldMk cId="2098421470" sldId="593"/>
            <ac:picMk id="33" creationId="{7DCA1C25-6D74-443F-8554-A098994605A2}"/>
          </ac:picMkLst>
        </pc:picChg>
        <pc:picChg chg="add mod">
          <ac:chgData name="SOFÍA GONZÁLEZ CORREA" userId="032704dc-7279-4b80-a452-9867886fa0c9" providerId="ADAL" clId="{F176C9A9-10E9-412F-9679-C32D0A1D6592}" dt="2022-02-24T12:46:02.759" v="16434" actId="1076"/>
          <ac:picMkLst>
            <pc:docMk/>
            <pc:sldMk cId="2098421470" sldId="593"/>
            <ac:picMk id="34" creationId="{16DB9413-3088-4858-8391-6BF52F3C4194}"/>
          </ac:picMkLst>
        </pc:picChg>
        <pc:picChg chg="add mod">
          <ac:chgData name="SOFÍA GONZÁLEZ CORREA" userId="032704dc-7279-4b80-a452-9867886fa0c9" providerId="ADAL" clId="{F176C9A9-10E9-412F-9679-C32D0A1D6592}" dt="2022-02-24T12:46:06.106" v="16435" actId="1076"/>
          <ac:picMkLst>
            <pc:docMk/>
            <pc:sldMk cId="2098421470" sldId="593"/>
            <ac:picMk id="35" creationId="{BEE02FDF-A9D3-4F3D-BF5F-9D791E801898}"/>
          </ac:picMkLst>
        </pc:picChg>
        <pc:picChg chg="add del mod">
          <ac:chgData name="SOFÍA GONZÁLEZ CORREA" userId="032704dc-7279-4b80-a452-9867886fa0c9" providerId="ADAL" clId="{F176C9A9-10E9-412F-9679-C32D0A1D6592}" dt="2022-02-24T12:35:21.095" v="16204" actId="21"/>
          <ac:picMkLst>
            <pc:docMk/>
            <pc:sldMk cId="2098421470" sldId="593"/>
            <ac:picMk id="9218" creationId="{3A272828-A124-45E7-A6DF-D8A9882B359E}"/>
          </ac:picMkLst>
        </pc:picChg>
        <pc:picChg chg="add del mod">
          <ac:chgData name="SOFÍA GONZÁLEZ CORREA" userId="032704dc-7279-4b80-a452-9867886fa0c9" providerId="ADAL" clId="{F176C9A9-10E9-412F-9679-C32D0A1D6592}" dt="2022-02-24T12:43:19.907" v="16374" actId="478"/>
          <ac:picMkLst>
            <pc:docMk/>
            <pc:sldMk cId="2098421470" sldId="593"/>
            <ac:picMk id="9220" creationId="{EA5E35ED-ED69-4D3D-9861-916FFE9C2614}"/>
          </ac:picMkLst>
        </pc:picChg>
      </pc:sldChg>
      <pc:sldChg chg="addSp delSp modSp new del mod">
        <pc:chgData name="SOFÍA GONZÁLEZ CORREA" userId="032704dc-7279-4b80-a452-9867886fa0c9" providerId="ADAL" clId="{F176C9A9-10E9-412F-9679-C32D0A1D6592}" dt="2022-02-24T12:48:20.371" v="16486" actId="47"/>
        <pc:sldMkLst>
          <pc:docMk/>
          <pc:sldMk cId="299521115" sldId="594"/>
        </pc:sldMkLst>
        <pc:spChg chg="del">
          <ac:chgData name="SOFÍA GONZÁLEZ CORREA" userId="032704dc-7279-4b80-a452-9867886fa0c9" providerId="ADAL" clId="{F176C9A9-10E9-412F-9679-C32D0A1D6592}" dt="2022-02-24T12:47:05.676" v="16449" actId="478"/>
          <ac:spMkLst>
            <pc:docMk/>
            <pc:sldMk cId="299521115" sldId="594"/>
            <ac:spMk id="2" creationId="{8D33C3AB-1F26-41E0-9251-63B4F02920D1}"/>
          </ac:spMkLst>
        </pc:spChg>
        <pc:spChg chg="del">
          <ac:chgData name="SOFÍA GONZÁLEZ CORREA" userId="032704dc-7279-4b80-a452-9867886fa0c9" providerId="ADAL" clId="{F176C9A9-10E9-412F-9679-C32D0A1D6592}" dt="2022-02-24T12:47:04.637" v="16448" actId="478"/>
          <ac:spMkLst>
            <pc:docMk/>
            <pc:sldMk cId="299521115" sldId="594"/>
            <ac:spMk id="3" creationId="{54C8C426-014C-417A-BDD7-06583CA407F8}"/>
          </ac:spMkLst>
        </pc:spChg>
        <pc:picChg chg="add mod">
          <ac:chgData name="SOFÍA GONZÁLEZ CORREA" userId="032704dc-7279-4b80-a452-9867886fa0c9" providerId="ADAL" clId="{F176C9A9-10E9-412F-9679-C32D0A1D6592}" dt="2022-02-24T12:47:22.521" v="16458" actId="1076"/>
          <ac:picMkLst>
            <pc:docMk/>
            <pc:sldMk cId="299521115" sldId="594"/>
            <ac:picMk id="6" creationId="{77DCC544-6023-46DD-BFA1-EE9E6A74E982}"/>
          </ac:picMkLst>
        </pc:picChg>
        <pc:picChg chg="add mod">
          <ac:chgData name="SOFÍA GONZÁLEZ CORREA" userId="032704dc-7279-4b80-a452-9867886fa0c9" providerId="ADAL" clId="{F176C9A9-10E9-412F-9679-C32D0A1D6592}" dt="2022-02-24T12:47:20.453" v="16457" actId="1076"/>
          <ac:picMkLst>
            <pc:docMk/>
            <pc:sldMk cId="299521115" sldId="594"/>
            <ac:picMk id="7" creationId="{2041520A-ED1F-4DDD-A36F-3F48C40485BA}"/>
          </ac:picMkLst>
        </pc:picChg>
      </pc:sldChg>
      <pc:sldChg chg="addSp delSp modSp add mod">
        <pc:chgData name="SOFÍA GONZÁLEZ CORREA" userId="032704dc-7279-4b80-a452-9867886fa0c9" providerId="ADAL" clId="{F176C9A9-10E9-412F-9679-C32D0A1D6592}" dt="2022-02-24T14:09:09.491" v="16682" actId="1076"/>
        <pc:sldMkLst>
          <pc:docMk/>
          <pc:sldMk cId="278346607" sldId="595"/>
        </pc:sldMkLst>
        <pc:spChg chg="del mod">
          <ac:chgData name="SOFÍA GONZÁLEZ CORREA" userId="032704dc-7279-4b80-a452-9867886fa0c9" providerId="ADAL" clId="{F176C9A9-10E9-412F-9679-C32D0A1D6592}" dt="2022-02-24T12:47:30.207" v="16462" actId="478"/>
          <ac:spMkLst>
            <pc:docMk/>
            <pc:sldMk cId="278346607" sldId="595"/>
            <ac:spMk id="18" creationId="{8F95EAC0-8520-4BE5-93C4-0C93CFD70781}"/>
          </ac:spMkLst>
        </pc:spChg>
        <pc:spChg chg="del">
          <ac:chgData name="SOFÍA GONZÁLEZ CORREA" userId="032704dc-7279-4b80-a452-9867886fa0c9" providerId="ADAL" clId="{F176C9A9-10E9-412F-9679-C32D0A1D6592}" dt="2022-02-24T12:47:36.444" v="16469" actId="478"/>
          <ac:spMkLst>
            <pc:docMk/>
            <pc:sldMk cId="278346607" sldId="595"/>
            <ac:spMk id="20" creationId="{52D69C70-8BCE-4F3A-8C05-339DB2A3E333}"/>
          </ac:spMkLst>
        </pc:spChg>
        <pc:spChg chg="del">
          <ac:chgData name="SOFÍA GONZÁLEZ CORREA" userId="032704dc-7279-4b80-a452-9867886fa0c9" providerId="ADAL" clId="{F176C9A9-10E9-412F-9679-C32D0A1D6592}" dt="2022-02-24T12:47:34.957" v="16467" actId="478"/>
          <ac:spMkLst>
            <pc:docMk/>
            <pc:sldMk cId="278346607" sldId="595"/>
            <ac:spMk id="22" creationId="{13E8C3ED-6D4C-417D-817F-363BA067726F}"/>
          </ac:spMkLst>
        </pc:spChg>
        <pc:spChg chg="del">
          <ac:chgData name="SOFÍA GONZÁLEZ CORREA" userId="032704dc-7279-4b80-a452-9867886fa0c9" providerId="ADAL" clId="{F176C9A9-10E9-412F-9679-C32D0A1D6592}" dt="2022-02-24T12:47:35.859" v="16468" actId="478"/>
          <ac:spMkLst>
            <pc:docMk/>
            <pc:sldMk cId="278346607" sldId="595"/>
            <ac:spMk id="25" creationId="{DA469C88-7F9A-4C17-BF5D-873E3413D78F}"/>
          </ac:spMkLst>
        </pc:spChg>
        <pc:spChg chg="del">
          <ac:chgData name="SOFÍA GONZÁLEZ CORREA" userId="032704dc-7279-4b80-a452-9867886fa0c9" providerId="ADAL" clId="{F176C9A9-10E9-412F-9679-C32D0A1D6592}" dt="2022-02-24T12:47:28.958" v="16460" actId="478"/>
          <ac:spMkLst>
            <pc:docMk/>
            <pc:sldMk cId="278346607" sldId="595"/>
            <ac:spMk id="26" creationId="{1B1784F1-2BDE-4459-9358-E78C62E36F0C}"/>
          </ac:spMkLst>
        </pc:spChg>
        <pc:spChg chg="add mod">
          <ac:chgData name="SOFÍA GONZÁLEZ CORREA" userId="032704dc-7279-4b80-a452-9867886fa0c9" providerId="ADAL" clId="{F176C9A9-10E9-412F-9679-C32D0A1D6592}" dt="2022-02-24T12:55:32.375" v="16642" actId="1076"/>
          <ac:spMkLst>
            <pc:docMk/>
            <pc:sldMk cId="278346607" sldId="595"/>
            <ac:spMk id="28" creationId="{04490414-8E4F-441D-AB7E-F295D04EBA49}"/>
          </ac:spMkLst>
        </pc:spChg>
        <pc:spChg chg="add mod">
          <ac:chgData name="SOFÍA GONZÁLEZ CORREA" userId="032704dc-7279-4b80-a452-9867886fa0c9" providerId="ADAL" clId="{F176C9A9-10E9-412F-9679-C32D0A1D6592}" dt="2022-02-24T12:55:55.969" v="16652" actId="1076"/>
          <ac:spMkLst>
            <pc:docMk/>
            <pc:sldMk cId="278346607" sldId="595"/>
            <ac:spMk id="29" creationId="{AA894A4B-9578-4DC5-8CCC-454C7EF7E232}"/>
          </ac:spMkLst>
        </pc:spChg>
        <pc:spChg chg="del mod">
          <ac:chgData name="SOFÍA GONZÁLEZ CORREA" userId="032704dc-7279-4b80-a452-9867886fa0c9" providerId="ADAL" clId="{F176C9A9-10E9-412F-9679-C32D0A1D6592}" dt="2022-02-24T12:47:31.964" v="16465" actId="478"/>
          <ac:spMkLst>
            <pc:docMk/>
            <pc:sldMk cId="278346607" sldId="595"/>
            <ac:spMk id="30" creationId="{0870FBA5-FF5C-4848-89CF-1BEF5E860670}"/>
          </ac:spMkLst>
        </pc:spChg>
        <pc:spChg chg="add mod">
          <ac:chgData name="SOFÍA GONZÁLEZ CORREA" userId="032704dc-7279-4b80-a452-9867886fa0c9" providerId="ADAL" clId="{F176C9A9-10E9-412F-9679-C32D0A1D6592}" dt="2022-02-24T12:55:24.392" v="16638" actId="1076"/>
          <ac:spMkLst>
            <pc:docMk/>
            <pc:sldMk cId="278346607" sldId="595"/>
            <ac:spMk id="31" creationId="{50BDD698-C97B-4CF0-BF4A-9D569AE581AF}"/>
          </ac:spMkLst>
        </pc:spChg>
        <pc:spChg chg="add mod">
          <ac:chgData name="SOFÍA GONZÁLEZ CORREA" userId="032704dc-7279-4b80-a452-9867886fa0c9" providerId="ADAL" clId="{F176C9A9-10E9-412F-9679-C32D0A1D6592}" dt="2022-02-24T14:08:47.184" v="16673" actId="1076"/>
          <ac:spMkLst>
            <pc:docMk/>
            <pc:sldMk cId="278346607" sldId="595"/>
            <ac:spMk id="32" creationId="{40CF6A92-D6CC-4864-B397-08D9B9E9B9CD}"/>
          </ac:spMkLst>
        </pc:spChg>
        <pc:spChg chg="add mod">
          <ac:chgData name="SOFÍA GONZÁLEZ CORREA" userId="032704dc-7279-4b80-a452-9867886fa0c9" providerId="ADAL" clId="{F176C9A9-10E9-412F-9679-C32D0A1D6592}" dt="2022-02-24T14:09:09.491" v="16682" actId="1076"/>
          <ac:spMkLst>
            <pc:docMk/>
            <pc:sldMk cId="278346607" sldId="595"/>
            <ac:spMk id="33" creationId="{1AA94B26-D087-42F0-8171-0839356038A2}"/>
          </ac:spMkLst>
        </pc:spChg>
        <pc:spChg chg="add mod">
          <ac:chgData name="SOFÍA GONZÁLEZ CORREA" userId="032704dc-7279-4b80-a452-9867886fa0c9" providerId="ADAL" clId="{F176C9A9-10E9-412F-9679-C32D0A1D6592}" dt="2022-02-24T14:08:39.611" v="16671" actId="255"/>
          <ac:spMkLst>
            <pc:docMk/>
            <pc:sldMk cId="278346607" sldId="595"/>
            <ac:spMk id="34" creationId="{1181B02F-5F64-476F-9106-B5908230E666}"/>
          </ac:spMkLst>
        </pc:spChg>
        <pc:picChg chg="del">
          <ac:chgData name="SOFÍA GONZÁLEZ CORREA" userId="032704dc-7279-4b80-a452-9867886fa0c9" providerId="ADAL" clId="{F176C9A9-10E9-412F-9679-C32D0A1D6592}" dt="2022-02-24T12:47:30.577" v="16463" actId="478"/>
          <ac:picMkLst>
            <pc:docMk/>
            <pc:sldMk cId="278346607" sldId="595"/>
            <ac:picMk id="3" creationId="{F33EB45F-2513-4CBE-981F-DC4C1579CCD4}"/>
          </ac:picMkLst>
        </pc:picChg>
        <pc:picChg chg="add del mod">
          <ac:chgData name="SOFÍA GONZÁLEZ CORREA" userId="032704dc-7279-4b80-a452-9867886fa0c9" providerId="ADAL" clId="{F176C9A9-10E9-412F-9679-C32D0A1D6592}" dt="2022-02-24T12:50:39.676" v="16547" actId="21"/>
          <ac:picMkLst>
            <pc:docMk/>
            <pc:sldMk cId="278346607" sldId="595"/>
            <ac:picMk id="21" creationId="{AC204496-88A2-4B5E-BAF2-C1D50175FAF4}"/>
          </ac:picMkLst>
        </pc:picChg>
        <pc:picChg chg="del">
          <ac:chgData name="SOFÍA GONZÁLEZ CORREA" userId="032704dc-7279-4b80-a452-9867886fa0c9" providerId="ADAL" clId="{F176C9A9-10E9-412F-9679-C32D0A1D6592}" dt="2022-02-24T12:47:33.501" v="16466" actId="478"/>
          <ac:picMkLst>
            <pc:docMk/>
            <pc:sldMk cId="278346607" sldId="595"/>
            <ac:picMk id="23" creationId="{CACB0824-0AC2-4C13-968A-F83FF1013D96}"/>
          </ac:picMkLst>
        </pc:picChg>
        <pc:picChg chg="del">
          <ac:chgData name="SOFÍA GONZÁLEZ CORREA" userId="032704dc-7279-4b80-a452-9867886fa0c9" providerId="ADAL" clId="{F176C9A9-10E9-412F-9679-C32D0A1D6592}" dt="2022-02-24T12:47:36.910" v="16470" actId="478"/>
          <ac:picMkLst>
            <pc:docMk/>
            <pc:sldMk cId="278346607" sldId="595"/>
            <ac:picMk id="24" creationId="{ADA6250E-E87A-47D5-80C6-A7BC6C1B2B16}"/>
          </ac:picMkLst>
        </pc:picChg>
        <pc:picChg chg="add del mod">
          <ac:chgData name="SOFÍA GONZÁLEZ CORREA" userId="032704dc-7279-4b80-a452-9867886fa0c9" providerId="ADAL" clId="{F176C9A9-10E9-412F-9679-C32D0A1D6592}" dt="2022-02-24T12:53:46.721" v="16593" actId="478"/>
          <ac:picMkLst>
            <pc:docMk/>
            <pc:sldMk cId="278346607" sldId="595"/>
            <ac:picMk id="27" creationId="{B6FE9EEA-3348-4040-9E7E-E14391F976CE}"/>
          </ac:picMkLst>
        </pc:picChg>
        <pc:picChg chg="add del mod">
          <ac:chgData name="SOFÍA GONZÁLEZ CORREA" userId="032704dc-7279-4b80-a452-9867886fa0c9" providerId="ADAL" clId="{F176C9A9-10E9-412F-9679-C32D0A1D6592}" dt="2022-02-24T12:53:45.935" v="16592" actId="478"/>
          <ac:picMkLst>
            <pc:docMk/>
            <pc:sldMk cId="278346607" sldId="595"/>
            <ac:picMk id="35" creationId="{5620DEAB-C1ED-4A5F-AAB3-834BE9B0BAB2}"/>
          </ac:picMkLst>
        </pc:picChg>
        <pc:picChg chg="add del mod">
          <ac:chgData name="SOFÍA GONZÁLEZ CORREA" userId="032704dc-7279-4b80-a452-9867886fa0c9" providerId="ADAL" clId="{F176C9A9-10E9-412F-9679-C32D0A1D6592}" dt="2022-02-24T12:53:47.306" v="16594" actId="478"/>
          <ac:picMkLst>
            <pc:docMk/>
            <pc:sldMk cId="278346607" sldId="595"/>
            <ac:picMk id="36" creationId="{5105C1BD-0B7D-47BD-BC0D-05E9C4CC5AB8}"/>
          </ac:picMkLst>
        </pc:picChg>
        <pc:picChg chg="add del mod">
          <ac:chgData name="SOFÍA GONZÁLEZ CORREA" userId="032704dc-7279-4b80-a452-9867886fa0c9" providerId="ADAL" clId="{F176C9A9-10E9-412F-9679-C32D0A1D6592}" dt="2022-02-24T12:54:28.255" v="16603" actId="478"/>
          <ac:picMkLst>
            <pc:docMk/>
            <pc:sldMk cId="278346607" sldId="595"/>
            <ac:picMk id="12290" creationId="{C01AB561-18FC-4E36-9C9C-F4651E673FC5}"/>
          </ac:picMkLst>
        </pc:picChg>
        <pc:picChg chg="add mod">
          <ac:chgData name="SOFÍA GONZÁLEZ CORREA" userId="032704dc-7279-4b80-a452-9867886fa0c9" providerId="ADAL" clId="{F176C9A9-10E9-412F-9679-C32D0A1D6592}" dt="2022-02-24T12:55:54.550" v="16651" actId="1076"/>
          <ac:picMkLst>
            <pc:docMk/>
            <pc:sldMk cId="278346607" sldId="595"/>
            <ac:picMk id="12292" creationId="{6B0327D3-878A-4440-BDFA-4923B00FB441}"/>
          </ac:picMkLst>
        </pc:picChg>
      </pc:sldChg>
      <pc:sldChg chg="addSp modSp new del">
        <pc:chgData name="SOFÍA GONZÁLEZ CORREA" userId="032704dc-7279-4b80-a452-9867886fa0c9" providerId="ADAL" clId="{F176C9A9-10E9-412F-9679-C32D0A1D6592}" dt="2022-02-24T12:53:12.798" v="16590" actId="2696"/>
        <pc:sldMkLst>
          <pc:docMk/>
          <pc:sldMk cId="2171950079" sldId="596"/>
        </pc:sldMkLst>
        <pc:picChg chg="add mod">
          <ac:chgData name="SOFÍA GONZÁLEZ CORREA" userId="032704dc-7279-4b80-a452-9867886fa0c9" providerId="ADAL" clId="{F176C9A9-10E9-412F-9679-C32D0A1D6592}" dt="2022-02-24T12:50:40.894" v="16548"/>
          <ac:picMkLst>
            <pc:docMk/>
            <pc:sldMk cId="2171950079" sldId="596"/>
            <ac:picMk id="6" creationId="{7D48B4EE-403A-4BF6-9064-EC77D8D4F3AC}"/>
          </ac:picMkLst>
        </pc:picChg>
      </pc:sldChg>
      <pc:sldChg chg="add del">
        <pc:chgData name="SOFÍA GONZÁLEZ CORREA" userId="032704dc-7279-4b80-a452-9867886fa0c9" providerId="ADAL" clId="{F176C9A9-10E9-412F-9679-C32D0A1D6592}" dt="2022-02-24T12:55:36.485" v="16644" actId="47"/>
        <pc:sldMkLst>
          <pc:docMk/>
          <pc:sldMk cId="3111733462" sldId="596"/>
        </pc:sldMkLst>
      </pc:sldChg>
      <pc:sldChg chg="addSp modSp add mod modTransition modAnim">
        <pc:chgData name="SOFÍA GONZÁLEZ CORREA" userId="032704dc-7279-4b80-a452-9867886fa0c9" providerId="ADAL" clId="{F176C9A9-10E9-412F-9679-C32D0A1D6592}" dt="2022-02-24T15:10:11.350" v="17091" actId="1076"/>
        <pc:sldMkLst>
          <pc:docMk/>
          <pc:sldMk cId="4251814373" sldId="596"/>
        </pc:sldMkLst>
        <pc:spChg chg="mod">
          <ac:chgData name="SOFÍA GONZÁLEZ CORREA" userId="032704dc-7279-4b80-a452-9867886fa0c9" providerId="ADAL" clId="{F176C9A9-10E9-412F-9679-C32D0A1D6592}" dt="2022-02-24T15:10:11.350" v="17091" actId="1076"/>
          <ac:spMkLst>
            <pc:docMk/>
            <pc:sldMk cId="4251814373" sldId="596"/>
            <ac:spMk id="2" creationId="{0A9B98B3-65ED-4581-A2B3-4E70E681BBF1}"/>
          </ac:spMkLst>
        </pc:spChg>
        <pc:spChg chg="add mod">
          <ac:chgData name="SOFÍA GONZÁLEZ CORREA" userId="032704dc-7279-4b80-a452-9867886fa0c9" providerId="ADAL" clId="{F176C9A9-10E9-412F-9679-C32D0A1D6592}" dt="2022-02-24T14:46:17.719" v="16917" actId="164"/>
          <ac:spMkLst>
            <pc:docMk/>
            <pc:sldMk cId="4251814373" sldId="596"/>
            <ac:spMk id="3" creationId="{B902D275-03AD-4B0E-95BD-DD37F01D84FC}"/>
          </ac:spMkLst>
        </pc:spChg>
        <pc:spChg chg="mod ord">
          <ac:chgData name="SOFÍA GONZÁLEZ CORREA" userId="032704dc-7279-4b80-a452-9867886fa0c9" providerId="ADAL" clId="{F176C9A9-10E9-412F-9679-C32D0A1D6592}" dt="2022-02-24T14:55:11.984" v="17042" actId="166"/>
          <ac:spMkLst>
            <pc:docMk/>
            <pc:sldMk cId="4251814373" sldId="596"/>
            <ac:spMk id="18" creationId="{CCE7A913-98DB-4EE5-A388-9F8D6BF5D22D}"/>
          </ac:spMkLst>
        </pc:spChg>
        <pc:spChg chg="mod">
          <ac:chgData name="SOFÍA GONZÁLEZ CORREA" userId="032704dc-7279-4b80-a452-9867886fa0c9" providerId="ADAL" clId="{F176C9A9-10E9-412F-9679-C32D0A1D6592}" dt="2022-02-24T14:51:38.922" v="17022" actId="1035"/>
          <ac:spMkLst>
            <pc:docMk/>
            <pc:sldMk cId="4251814373" sldId="596"/>
            <ac:spMk id="23" creationId="{1318A1B4-BEB8-4C1E-AD5E-BF358E59A2F3}"/>
          </ac:spMkLst>
        </pc:spChg>
        <pc:spChg chg="mod">
          <ac:chgData name="SOFÍA GONZÁLEZ CORREA" userId="032704dc-7279-4b80-a452-9867886fa0c9" providerId="ADAL" clId="{F176C9A9-10E9-412F-9679-C32D0A1D6592}" dt="2022-02-24T14:52:04.116" v="17033" actId="1036"/>
          <ac:spMkLst>
            <pc:docMk/>
            <pc:sldMk cId="4251814373" sldId="596"/>
            <ac:spMk id="24" creationId="{1CCB16CA-54F1-4BFF-BC75-94F6A57B5225}"/>
          </ac:spMkLst>
        </pc:spChg>
        <pc:spChg chg="mod">
          <ac:chgData name="SOFÍA GONZÁLEZ CORREA" userId="032704dc-7279-4b80-a452-9867886fa0c9" providerId="ADAL" clId="{F176C9A9-10E9-412F-9679-C32D0A1D6592}" dt="2022-02-24T14:51:38.922" v="17022" actId="1035"/>
          <ac:spMkLst>
            <pc:docMk/>
            <pc:sldMk cId="4251814373" sldId="596"/>
            <ac:spMk id="25" creationId="{D408CE48-C699-40EF-B8E8-8C7B0288991E}"/>
          </ac:spMkLst>
        </pc:spChg>
        <pc:spChg chg="mod">
          <ac:chgData name="SOFÍA GONZÁLEZ CORREA" userId="032704dc-7279-4b80-a452-9867886fa0c9" providerId="ADAL" clId="{F176C9A9-10E9-412F-9679-C32D0A1D6592}" dt="2022-02-24T14:51:59.245" v="17027" actId="14100"/>
          <ac:spMkLst>
            <pc:docMk/>
            <pc:sldMk cId="4251814373" sldId="596"/>
            <ac:spMk id="26" creationId="{767A1813-A3AB-4AEB-BBF5-6B993F6E14B3}"/>
          </ac:spMkLst>
        </pc:spChg>
        <pc:spChg chg="mod">
          <ac:chgData name="SOFÍA GONZÁLEZ CORREA" userId="032704dc-7279-4b80-a452-9867886fa0c9" providerId="ADAL" clId="{F176C9A9-10E9-412F-9679-C32D0A1D6592}" dt="2022-02-24T14:51:38.922" v="17022" actId="1035"/>
          <ac:spMkLst>
            <pc:docMk/>
            <pc:sldMk cId="4251814373" sldId="596"/>
            <ac:spMk id="27" creationId="{24072EE4-BF6C-43F2-B265-0F6F3E53AB70}"/>
          </ac:spMkLst>
        </pc:spChg>
        <pc:spChg chg="mod">
          <ac:chgData name="SOFÍA GONZÁLEZ CORREA" userId="032704dc-7279-4b80-a452-9867886fa0c9" providerId="ADAL" clId="{F176C9A9-10E9-412F-9679-C32D0A1D6592}" dt="2022-02-24T14:51:38.922" v="17022" actId="1035"/>
          <ac:spMkLst>
            <pc:docMk/>
            <pc:sldMk cId="4251814373" sldId="596"/>
            <ac:spMk id="28" creationId="{B501D4A2-C312-4C8E-BF87-8B052AE83257}"/>
          </ac:spMkLst>
        </pc:spChg>
        <pc:spChg chg="mod">
          <ac:chgData name="SOFÍA GONZÁLEZ CORREA" userId="032704dc-7279-4b80-a452-9867886fa0c9" providerId="ADAL" clId="{F176C9A9-10E9-412F-9679-C32D0A1D6592}" dt="2022-02-24T14:51:38.922" v="17022" actId="1035"/>
          <ac:spMkLst>
            <pc:docMk/>
            <pc:sldMk cId="4251814373" sldId="596"/>
            <ac:spMk id="29" creationId="{D54DD26C-7777-4F63-A5C9-718F18496F21}"/>
          </ac:spMkLst>
        </pc:spChg>
        <pc:spChg chg="add mod ord">
          <ac:chgData name="SOFÍA GONZÁLEZ CORREA" userId="032704dc-7279-4b80-a452-9867886fa0c9" providerId="ADAL" clId="{F176C9A9-10E9-412F-9679-C32D0A1D6592}" dt="2022-02-24T14:46:17.719" v="16917" actId="164"/>
          <ac:spMkLst>
            <pc:docMk/>
            <pc:sldMk cId="4251814373" sldId="596"/>
            <ac:spMk id="41" creationId="{D0DE15B9-1857-4943-8A75-425C37378918}"/>
          </ac:spMkLst>
        </pc:spChg>
        <pc:spChg chg="add mod">
          <ac:chgData name="SOFÍA GONZÁLEZ CORREA" userId="032704dc-7279-4b80-a452-9867886fa0c9" providerId="ADAL" clId="{F176C9A9-10E9-412F-9679-C32D0A1D6592}" dt="2022-02-24T14:50:57.423" v="16998" actId="164"/>
          <ac:spMkLst>
            <pc:docMk/>
            <pc:sldMk cId="4251814373" sldId="596"/>
            <ac:spMk id="42" creationId="{5258CFA9-B9D5-468F-B67D-CFE75D8D749F}"/>
          </ac:spMkLst>
        </pc:spChg>
        <pc:grpChg chg="add mod">
          <ac:chgData name="SOFÍA GONZÁLEZ CORREA" userId="032704dc-7279-4b80-a452-9867886fa0c9" providerId="ADAL" clId="{F176C9A9-10E9-412F-9679-C32D0A1D6592}" dt="2022-02-24T14:50:57.423" v="16998" actId="164"/>
          <ac:grpSpMkLst>
            <pc:docMk/>
            <pc:sldMk cId="4251814373" sldId="596"/>
            <ac:grpSpMk id="6" creationId="{5FB26DDB-41AD-4D87-9F64-ABA9877F23C3}"/>
          </ac:grpSpMkLst>
        </pc:grpChg>
        <pc:grpChg chg="add mod">
          <ac:chgData name="SOFÍA GONZÁLEZ CORREA" userId="032704dc-7279-4b80-a452-9867886fa0c9" providerId="ADAL" clId="{F176C9A9-10E9-412F-9679-C32D0A1D6592}" dt="2022-02-24T14:51:11.187" v="17001" actId="1076"/>
          <ac:grpSpMkLst>
            <pc:docMk/>
            <pc:sldMk cId="4251814373" sldId="596"/>
            <ac:grpSpMk id="8" creationId="{449057B7-6F31-4463-9E4B-9FB2278A9950}"/>
          </ac:grpSpMkLst>
        </pc:grpChg>
        <pc:picChg chg="mod">
          <ac:chgData name="SOFÍA GONZÁLEZ CORREA" userId="032704dc-7279-4b80-a452-9867886fa0c9" providerId="ADAL" clId="{F176C9A9-10E9-412F-9679-C32D0A1D6592}" dt="2022-02-24T14:51:38.922" v="17022" actId="1035"/>
          <ac:picMkLst>
            <pc:docMk/>
            <pc:sldMk cId="4251814373" sldId="596"/>
            <ac:picMk id="10" creationId="{C0A0B245-F7A6-40EF-B8B9-C6A7008CD61E}"/>
          </ac:picMkLst>
        </pc:picChg>
        <pc:picChg chg="mod">
          <ac:chgData name="SOFÍA GONZÁLEZ CORREA" userId="032704dc-7279-4b80-a452-9867886fa0c9" providerId="ADAL" clId="{F176C9A9-10E9-412F-9679-C32D0A1D6592}" dt="2022-02-24T14:51:38.922" v="17022" actId="1035"/>
          <ac:picMkLst>
            <pc:docMk/>
            <pc:sldMk cId="4251814373" sldId="596"/>
            <ac:picMk id="11" creationId="{517F6B8F-8A0C-43F2-9B66-EE45502358CB}"/>
          </ac:picMkLst>
        </pc:picChg>
        <pc:picChg chg="mod">
          <ac:chgData name="SOFÍA GONZÁLEZ CORREA" userId="032704dc-7279-4b80-a452-9867886fa0c9" providerId="ADAL" clId="{F176C9A9-10E9-412F-9679-C32D0A1D6592}" dt="2022-02-24T14:52:05.335" v="17039" actId="1036"/>
          <ac:picMkLst>
            <pc:docMk/>
            <pc:sldMk cId="4251814373" sldId="596"/>
            <ac:picMk id="12" creationId="{6F3B97D2-F807-459B-BD3E-23D2EC5AD57E}"/>
          </ac:picMkLst>
        </pc:picChg>
        <pc:picChg chg="mod">
          <ac:chgData name="SOFÍA GONZÁLEZ CORREA" userId="032704dc-7279-4b80-a452-9867886fa0c9" providerId="ADAL" clId="{F176C9A9-10E9-412F-9679-C32D0A1D6592}" dt="2022-02-24T14:51:38.922" v="17022" actId="1035"/>
          <ac:picMkLst>
            <pc:docMk/>
            <pc:sldMk cId="4251814373" sldId="596"/>
            <ac:picMk id="14" creationId="{52C8315B-F613-422C-B713-87A72DCE1652}"/>
          </ac:picMkLst>
        </pc:picChg>
        <pc:picChg chg="mod">
          <ac:chgData name="SOFÍA GONZÁLEZ CORREA" userId="032704dc-7279-4b80-a452-9867886fa0c9" providerId="ADAL" clId="{F176C9A9-10E9-412F-9679-C32D0A1D6592}" dt="2022-02-24T14:51:38.922" v="17022" actId="1035"/>
          <ac:picMkLst>
            <pc:docMk/>
            <pc:sldMk cId="4251814373" sldId="596"/>
            <ac:picMk id="15" creationId="{F46E2EC2-5F21-4A5D-93E8-060230762576}"/>
          </ac:picMkLst>
        </pc:picChg>
        <pc:picChg chg="mod">
          <ac:chgData name="SOFÍA GONZÁLEZ CORREA" userId="032704dc-7279-4b80-a452-9867886fa0c9" providerId="ADAL" clId="{F176C9A9-10E9-412F-9679-C32D0A1D6592}" dt="2022-02-24T14:51:38.922" v="17022" actId="1035"/>
          <ac:picMkLst>
            <pc:docMk/>
            <pc:sldMk cId="4251814373" sldId="596"/>
            <ac:picMk id="16" creationId="{12720FCA-4684-460E-8358-2F1095D77599}"/>
          </ac:picMkLst>
        </pc:picChg>
        <pc:picChg chg="mod">
          <ac:chgData name="SOFÍA GONZÁLEZ CORREA" userId="032704dc-7279-4b80-a452-9867886fa0c9" providerId="ADAL" clId="{F176C9A9-10E9-412F-9679-C32D0A1D6592}" dt="2022-02-24T14:51:42.084" v="17023" actId="1076"/>
          <ac:picMkLst>
            <pc:docMk/>
            <pc:sldMk cId="4251814373" sldId="596"/>
            <ac:picMk id="30" creationId="{8A2EFD1A-7055-4485-8DB4-F57D05BF4494}"/>
          </ac:picMkLst>
        </pc:picChg>
        <pc:picChg chg="mod">
          <ac:chgData name="SOFÍA GONZÁLEZ CORREA" userId="032704dc-7279-4b80-a452-9867886fa0c9" providerId="ADAL" clId="{F176C9A9-10E9-412F-9679-C32D0A1D6592}" dt="2022-02-24T14:51:18.191" v="17004" actId="1076"/>
          <ac:picMkLst>
            <pc:docMk/>
            <pc:sldMk cId="4251814373" sldId="596"/>
            <ac:picMk id="31" creationId="{AAE08C41-B42E-415A-B07A-508F79CCA050}"/>
          </ac:picMkLst>
        </pc:picChg>
        <pc:picChg chg="mod">
          <ac:chgData name="SOFÍA GONZÁLEZ CORREA" userId="032704dc-7279-4b80-a452-9867886fa0c9" providerId="ADAL" clId="{F176C9A9-10E9-412F-9679-C32D0A1D6592}" dt="2022-02-24T14:51:52.022" v="17025" actId="1076"/>
          <ac:picMkLst>
            <pc:docMk/>
            <pc:sldMk cId="4251814373" sldId="596"/>
            <ac:picMk id="33" creationId="{180E82BE-A1A3-4375-AC06-0ADF7FB21171}"/>
          </ac:picMkLst>
        </pc:picChg>
        <pc:picChg chg="mod ord">
          <ac:chgData name="SOFÍA GONZÁLEZ CORREA" userId="032704dc-7279-4b80-a452-9867886fa0c9" providerId="ADAL" clId="{F176C9A9-10E9-412F-9679-C32D0A1D6592}" dt="2022-02-24T14:55:20.784" v="17043" actId="166"/>
          <ac:picMkLst>
            <pc:docMk/>
            <pc:sldMk cId="4251814373" sldId="596"/>
            <ac:picMk id="34" creationId="{01906762-FC1A-4D11-AEDD-349F86318E71}"/>
          </ac:picMkLst>
        </pc:picChg>
        <pc:picChg chg="mod">
          <ac:chgData name="SOFÍA GONZÁLEZ CORREA" userId="032704dc-7279-4b80-a452-9867886fa0c9" providerId="ADAL" clId="{F176C9A9-10E9-412F-9679-C32D0A1D6592}" dt="2022-02-24T14:46:17.719" v="16917" actId="164"/>
          <ac:picMkLst>
            <pc:docMk/>
            <pc:sldMk cId="4251814373" sldId="596"/>
            <ac:picMk id="35" creationId="{5CB639F5-4298-4A5C-8EDF-60F3D6957D1B}"/>
          </ac:picMkLst>
        </pc:picChg>
        <pc:cxnChg chg="mod">
          <ac:chgData name="SOFÍA GONZÁLEZ CORREA" userId="032704dc-7279-4b80-a452-9867886fa0c9" providerId="ADAL" clId="{F176C9A9-10E9-412F-9679-C32D0A1D6592}" dt="2022-02-24T14:51:38.922" v="17022" actId="1035"/>
          <ac:cxnSpMkLst>
            <pc:docMk/>
            <pc:sldMk cId="4251814373" sldId="596"/>
            <ac:cxnSpMk id="7" creationId="{351542F3-9C3A-4B37-8D54-0640A0D8C0A2}"/>
          </ac:cxnSpMkLst>
        </pc:cxnChg>
        <pc:cxnChg chg="mod">
          <ac:chgData name="SOFÍA GONZÁLEZ CORREA" userId="032704dc-7279-4b80-a452-9867886fa0c9" providerId="ADAL" clId="{F176C9A9-10E9-412F-9679-C32D0A1D6592}" dt="2022-02-24T14:51:38.922" v="17022" actId="1035"/>
          <ac:cxnSpMkLst>
            <pc:docMk/>
            <pc:sldMk cId="4251814373" sldId="596"/>
            <ac:cxnSpMk id="19" creationId="{56C27049-CF40-4CB9-8CBA-AB1D69287432}"/>
          </ac:cxnSpMkLst>
        </pc:cxnChg>
        <pc:cxnChg chg="mod">
          <ac:chgData name="SOFÍA GONZÁLEZ CORREA" userId="032704dc-7279-4b80-a452-9867886fa0c9" providerId="ADAL" clId="{F176C9A9-10E9-412F-9679-C32D0A1D6592}" dt="2022-02-24T14:51:38.922" v="17022" actId="1035"/>
          <ac:cxnSpMkLst>
            <pc:docMk/>
            <pc:sldMk cId="4251814373" sldId="596"/>
            <ac:cxnSpMk id="20" creationId="{E2A4956D-3BD5-4D48-9416-E89B16419CDD}"/>
          </ac:cxnSpMkLst>
        </pc:cxnChg>
        <pc:cxnChg chg="mod">
          <ac:chgData name="SOFÍA GONZÁLEZ CORREA" userId="032704dc-7279-4b80-a452-9867886fa0c9" providerId="ADAL" clId="{F176C9A9-10E9-412F-9679-C32D0A1D6592}" dt="2022-02-24T14:51:38.922" v="17022" actId="1035"/>
          <ac:cxnSpMkLst>
            <pc:docMk/>
            <pc:sldMk cId="4251814373" sldId="596"/>
            <ac:cxnSpMk id="21" creationId="{5C72A0AC-1F04-4CE2-BD1F-31611D6C50EB}"/>
          </ac:cxnSpMkLst>
        </pc:cxnChg>
      </pc:sldChg>
      <pc:sldChg chg="modSp add mod modTransition">
        <pc:chgData name="SOFÍA GONZÁLEZ CORREA" userId="032704dc-7279-4b80-a452-9867886fa0c9" providerId="ADAL" clId="{F176C9A9-10E9-412F-9679-C32D0A1D6592}" dt="2022-02-24T15:10:14.858" v="17092" actId="1076"/>
        <pc:sldMkLst>
          <pc:docMk/>
          <pc:sldMk cId="2938385303" sldId="597"/>
        </pc:sldMkLst>
        <pc:spChg chg="mod">
          <ac:chgData name="SOFÍA GONZÁLEZ CORREA" userId="032704dc-7279-4b80-a452-9867886fa0c9" providerId="ADAL" clId="{F176C9A9-10E9-412F-9679-C32D0A1D6592}" dt="2022-02-24T15:10:14.858" v="17092" actId="1076"/>
          <ac:spMkLst>
            <pc:docMk/>
            <pc:sldMk cId="2938385303" sldId="597"/>
            <ac:spMk id="2" creationId="{0A9B98B3-65ED-4581-A2B3-4E70E681BBF1}"/>
          </ac:spMkLst>
        </pc:spChg>
      </pc:sldChg>
      <pc:sldMasterChg chg="modSp mod modSldLayout">
        <pc:chgData name="SOFÍA GONZÁLEZ CORREA" userId="032704dc-7279-4b80-a452-9867886fa0c9" providerId="ADAL" clId="{F176C9A9-10E9-412F-9679-C32D0A1D6592}" dt="2022-02-24T15:05:57.129" v="17069" actId="2711"/>
        <pc:sldMasterMkLst>
          <pc:docMk/>
          <pc:sldMasterMk cId="991054942" sldId="2147483648"/>
        </pc:sldMasterMkLst>
        <pc:spChg chg="mod">
          <ac:chgData name="SOFÍA GONZÁLEZ CORREA" userId="032704dc-7279-4b80-a452-9867886fa0c9" providerId="ADAL" clId="{F176C9A9-10E9-412F-9679-C32D0A1D6592}" dt="2022-02-24T15:05:57.129" v="17069" actId="2711"/>
          <ac:spMkLst>
            <pc:docMk/>
            <pc:sldMasterMk cId="991054942" sldId="2147483648"/>
            <ac:spMk id="2" creationId="{C5FADED1-02BC-43EC-A8E8-C4E4E8212B9F}"/>
          </ac:spMkLst>
        </pc:spChg>
        <pc:spChg chg="mod">
          <ac:chgData name="SOFÍA GONZÁLEZ CORREA" userId="032704dc-7279-4b80-a452-9867886fa0c9" providerId="ADAL" clId="{F176C9A9-10E9-412F-9679-C32D0A1D6592}" dt="2022-02-01T17:23:47.705" v="1877" actId="14100"/>
          <ac:spMkLst>
            <pc:docMk/>
            <pc:sldMasterMk cId="991054942" sldId="2147483648"/>
            <ac:spMk id="3" creationId="{F9CA8C09-F542-4E1F-A6BC-13E6FB9C0C0C}"/>
          </ac:spMkLst>
        </pc:spChg>
        <pc:sldLayoutChg chg="modSp mod">
          <pc:chgData name="SOFÍA GONZÁLEZ CORREA" userId="032704dc-7279-4b80-a452-9867886fa0c9" providerId="ADAL" clId="{F176C9A9-10E9-412F-9679-C32D0A1D6592}" dt="2022-02-09T15:48:10.596" v="6941" actId="790"/>
          <pc:sldLayoutMkLst>
            <pc:docMk/>
            <pc:sldMasterMk cId="991054942" sldId="2147483648"/>
            <pc:sldLayoutMk cId="3950931098" sldId="2147483650"/>
          </pc:sldLayoutMkLst>
          <pc:spChg chg="mod">
            <ac:chgData name="SOFÍA GONZÁLEZ CORREA" userId="032704dc-7279-4b80-a452-9867886fa0c9" providerId="ADAL" clId="{F176C9A9-10E9-412F-9679-C32D0A1D6592}" dt="2022-02-09T15:48:10.596" v="6941" actId="790"/>
            <ac:spMkLst>
              <pc:docMk/>
              <pc:sldMasterMk cId="991054942" sldId="2147483648"/>
              <pc:sldLayoutMk cId="3950931098" sldId="2147483650"/>
              <ac:spMk id="2" creationId="{D71902B0-4E55-4A33-9604-685994B3D909}"/>
            </ac:spMkLst>
          </pc:spChg>
          <pc:spChg chg="mod">
            <ac:chgData name="SOFÍA GONZÁLEZ CORREA" userId="032704dc-7279-4b80-a452-9867886fa0c9" providerId="ADAL" clId="{F176C9A9-10E9-412F-9679-C32D0A1D6592}" dt="2022-02-01T17:24:08.656" v="1882" actId="14100"/>
            <ac:spMkLst>
              <pc:docMk/>
              <pc:sldMasterMk cId="991054942" sldId="2147483648"/>
              <pc:sldLayoutMk cId="3950931098" sldId="2147483650"/>
              <ac:spMk id="3" creationId="{F214B94F-1AD1-434E-8727-8546466D5C18}"/>
            </ac:spMkLst>
          </pc:spChg>
        </pc:sldLayoutChg>
        <pc:sldLayoutChg chg="modSp mod">
          <pc:chgData name="SOFÍA GONZÁLEZ CORREA" userId="032704dc-7279-4b80-a452-9867886fa0c9" providerId="ADAL" clId="{F176C9A9-10E9-412F-9679-C32D0A1D6592}" dt="2022-02-01T17:23:35.355" v="1875" actId="14100"/>
          <pc:sldLayoutMkLst>
            <pc:docMk/>
            <pc:sldMasterMk cId="991054942" sldId="2147483648"/>
            <pc:sldLayoutMk cId="594732679" sldId="2147483652"/>
          </pc:sldLayoutMkLst>
          <pc:spChg chg="mod">
            <ac:chgData name="SOFÍA GONZÁLEZ CORREA" userId="032704dc-7279-4b80-a452-9867886fa0c9" providerId="ADAL" clId="{F176C9A9-10E9-412F-9679-C32D0A1D6592}" dt="2022-02-01T17:23:30.474" v="1873" actId="1076"/>
            <ac:spMkLst>
              <pc:docMk/>
              <pc:sldMasterMk cId="991054942" sldId="2147483648"/>
              <pc:sldLayoutMk cId="594732679" sldId="2147483652"/>
              <ac:spMk id="2" creationId="{3D06B811-9D31-47C3-BE14-54AB81333C0B}"/>
            </ac:spMkLst>
          </pc:spChg>
          <pc:spChg chg="mod">
            <ac:chgData name="SOFÍA GONZÁLEZ CORREA" userId="032704dc-7279-4b80-a452-9867886fa0c9" providerId="ADAL" clId="{F176C9A9-10E9-412F-9679-C32D0A1D6592}" dt="2022-02-01T17:23:33.154" v="1874" actId="14100"/>
            <ac:spMkLst>
              <pc:docMk/>
              <pc:sldMasterMk cId="991054942" sldId="2147483648"/>
              <pc:sldLayoutMk cId="594732679" sldId="2147483652"/>
              <ac:spMk id="3" creationId="{E78EE4E1-8453-410D-877E-2F555D0C5872}"/>
            </ac:spMkLst>
          </pc:spChg>
          <pc:spChg chg="mod">
            <ac:chgData name="SOFÍA GONZÁLEZ CORREA" userId="032704dc-7279-4b80-a452-9867886fa0c9" providerId="ADAL" clId="{F176C9A9-10E9-412F-9679-C32D0A1D6592}" dt="2022-02-01T17:23:35.355" v="1875" actId="14100"/>
            <ac:spMkLst>
              <pc:docMk/>
              <pc:sldMasterMk cId="991054942" sldId="2147483648"/>
              <pc:sldLayoutMk cId="594732679" sldId="2147483652"/>
              <ac:spMk id="4" creationId="{453B3758-0D57-4FC5-9805-3E78C8D2E54E}"/>
            </ac:spMkLst>
          </pc:spChg>
        </pc:sldLayoutChg>
      </pc:sldMasterChg>
    </pc:docChg>
  </pc:docChgLst>
  <pc:docChgLst>
    <pc:chgData name="SOFÍA GONZÁLEZ CORREA" userId="032704dc-7279-4b80-a452-9867886fa0c9" providerId="ADAL" clId="{8EE23F90-01C4-4621-89BA-53C397E3A98C}"/>
    <pc:docChg chg="undo custSel modSld sldOrd modMainMaster">
      <pc:chgData name="SOFÍA GONZÁLEZ CORREA" userId="032704dc-7279-4b80-a452-9867886fa0c9" providerId="ADAL" clId="{8EE23F90-01C4-4621-89BA-53C397E3A98C}" dt="2022-02-18T15:56:48.899" v="505" actId="20577"/>
      <pc:docMkLst>
        <pc:docMk/>
      </pc:docMkLst>
      <pc:sldChg chg="addSp delSp modSp">
        <pc:chgData name="SOFÍA GONZÁLEZ CORREA" userId="032704dc-7279-4b80-a452-9867886fa0c9" providerId="ADAL" clId="{8EE23F90-01C4-4621-89BA-53C397E3A98C}" dt="2022-02-18T15:18:18.536" v="239"/>
        <pc:sldMkLst>
          <pc:docMk/>
          <pc:sldMk cId="866118394" sldId="526"/>
        </pc:sldMkLst>
        <pc:picChg chg="del">
          <ac:chgData name="SOFÍA GONZÁLEZ CORREA" userId="032704dc-7279-4b80-a452-9867886fa0c9" providerId="ADAL" clId="{8EE23F90-01C4-4621-89BA-53C397E3A98C}" dt="2022-02-18T15:18:17.719" v="238" actId="478"/>
          <ac:picMkLst>
            <pc:docMk/>
            <pc:sldMk cId="866118394" sldId="526"/>
            <ac:picMk id="17" creationId="{07610ECA-203E-48C9-B574-49EB3CA01582}"/>
          </ac:picMkLst>
        </pc:picChg>
        <pc:picChg chg="del">
          <ac:chgData name="SOFÍA GONZÁLEZ CORREA" userId="032704dc-7279-4b80-a452-9867886fa0c9" providerId="ADAL" clId="{8EE23F90-01C4-4621-89BA-53C397E3A98C}" dt="2022-02-18T15:18:17.221" v="237" actId="478"/>
          <ac:picMkLst>
            <pc:docMk/>
            <pc:sldMk cId="866118394" sldId="526"/>
            <ac:picMk id="18" creationId="{2FF526E9-360E-40D5-93CF-FBD76FC1783F}"/>
          </ac:picMkLst>
        </pc:picChg>
        <pc:picChg chg="add mod">
          <ac:chgData name="SOFÍA GONZÁLEZ CORREA" userId="032704dc-7279-4b80-a452-9867886fa0c9" providerId="ADAL" clId="{8EE23F90-01C4-4621-89BA-53C397E3A98C}" dt="2022-02-18T15:18:18.536" v="239"/>
          <ac:picMkLst>
            <pc:docMk/>
            <pc:sldMk cId="866118394" sldId="526"/>
            <ac:picMk id="20" creationId="{AF783DAD-CB96-4FEA-9331-E8953FA5099F}"/>
          </ac:picMkLst>
        </pc:picChg>
        <pc:picChg chg="add mod">
          <ac:chgData name="SOFÍA GONZÁLEZ CORREA" userId="032704dc-7279-4b80-a452-9867886fa0c9" providerId="ADAL" clId="{8EE23F90-01C4-4621-89BA-53C397E3A98C}" dt="2022-02-18T15:18:18.536" v="239"/>
          <ac:picMkLst>
            <pc:docMk/>
            <pc:sldMk cId="866118394" sldId="526"/>
            <ac:picMk id="21" creationId="{C56C87EC-A7A2-470A-A88B-6246780978C2}"/>
          </ac:picMkLst>
        </pc:picChg>
        <pc:picChg chg="add mod">
          <ac:chgData name="SOFÍA GONZÁLEZ CORREA" userId="032704dc-7279-4b80-a452-9867886fa0c9" providerId="ADAL" clId="{8EE23F90-01C4-4621-89BA-53C397E3A98C}" dt="2022-02-18T15:18:18.536" v="239"/>
          <ac:picMkLst>
            <pc:docMk/>
            <pc:sldMk cId="866118394" sldId="526"/>
            <ac:picMk id="22" creationId="{62F89D7E-15D8-4B8C-9B05-3CE04559090A}"/>
          </ac:picMkLst>
        </pc:picChg>
        <pc:picChg chg="add mod">
          <ac:chgData name="SOFÍA GONZÁLEZ CORREA" userId="032704dc-7279-4b80-a452-9867886fa0c9" providerId="ADAL" clId="{8EE23F90-01C4-4621-89BA-53C397E3A98C}" dt="2022-02-18T15:18:18.536" v="239"/>
          <ac:picMkLst>
            <pc:docMk/>
            <pc:sldMk cId="866118394" sldId="526"/>
            <ac:picMk id="23" creationId="{06714539-2456-4B4E-B30D-CA33B2090734}"/>
          </ac:picMkLst>
        </pc:picChg>
        <pc:picChg chg="add mod">
          <ac:chgData name="SOFÍA GONZÁLEZ CORREA" userId="032704dc-7279-4b80-a452-9867886fa0c9" providerId="ADAL" clId="{8EE23F90-01C4-4621-89BA-53C397E3A98C}" dt="2022-02-18T15:18:18.536" v="239"/>
          <ac:picMkLst>
            <pc:docMk/>
            <pc:sldMk cId="866118394" sldId="526"/>
            <ac:picMk id="24" creationId="{DF98AB74-7A45-4411-9904-0DE5BDF678F2}"/>
          </ac:picMkLst>
        </pc:picChg>
      </pc:sldChg>
      <pc:sldChg chg="addSp delSp modSp mod delAnim">
        <pc:chgData name="SOFÍA GONZÁLEZ CORREA" userId="032704dc-7279-4b80-a452-9867886fa0c9" providerId="ADAL" clId="{8EE23F90-01C4-4621-89BA-53C397E3A98C}" dt="2022-02-18T15:51:53.534" v="402" actId="1076"/>
        <pc:sldMkLst>
          <pc:docMk/>
          <pc:sldMk cId="3182752086" sldId="527"/>
        </pc:sldMkLst>
        <pc:picChg chg="del">
          <ac:chgData name="SOFÍA GONZÁLEZ CORREA" userId="032704dc-7279-4b80-a452-9867886fa0c9" providerId="ADAL" clId="{8EE23F90-01C4-4621-89BA-53C397E3A98C}" dt="2022-02-18T15:51:43.693" v="401" actId="478"/>
          <ac:picMkLst>
            <pc:docMk/>
            <pc:sldMk cId="3182752086" sldId="527"/>
            <ac:picMk id="9" creationId="{3CD8A045-2A1E-4292-A89D-AE6E069ECAD9}"/>
          </ac:picMkLst>
        </pc:picChg>
        <pc:picChg chg="mod">
          <ac:chgData name="SOFÍA GONZÁLEZ CORREA" userId="032704dc-7279-4b80-a452-9867886fa0c9" providerId="ADAL" clId="{8EE23F90-01C4-4621-89BA-53C397E3A98C}" dt="2022-02-18T15:51:53.534" v="402" actId="1076"/>
          <ac:picMkLst>
            <pc:docMk/>
            <pc:sldMk cId="3182752086" sldId="527"/>
            <ac:picMk id="10" creationId="{609D7275-71A5-4EB5-83CD-3F8CDA692601}"/>
          </ac:picMkLst>
        </pc:picChg>
        <pc:picChg chg="del">
          <ac:chgData name="SOFÍA GONZÁLEZ CORREA" userId="032704dc-7279-4b80-a452-9867886fa0c9" providerId="ADAL" clId="{8EE23F90-01C4-4621-89BA-53C397E3A98C}" dt="2022-02-18T15:18:22.772" v="241" actId="478"/>
          <ac:picMkLst>
            <pc:docMk/>
            <pc:sldMk cId="3182752086" sldId="527"/>
            <ac:picMk id="69" creationId="{60DECDA6-43C5-4F31-8A7D-835680F9367E}"/>
          </ac:picMkLst>
        </pc:picChg>
        <pc:picChg chg="del">
          <ac:chgData name="SOFÍA GONZÁLEZ CORREA" userId="032704dc-7279-4b80-a452-9867886fa0c9" providerId="ADAL" clId="{8EE23F90-01C4-4621-89BA-53C397E3A98C}" dt="2022-02-18T15:18:22.366" v="240" actId="478"/>
          <ac:picMkLst>
            <pc:docMk/>
            <pc:sldMk cId="3182752086" sldId="527"/>
            <ac:picMk id="70" creationId="{2DBAFE33-F08A-4014-903B-7C4BD124FE29}"/>
          </ac:picMkLst>
        </pc:picChg>
        <pc:picChg chg="add mod">
          <ac:chgData name="SOFÍA GONZÁLEZ CORREA" userId="032704dc-7279-4b80-a452-9867886fa0c9" providerId="ADAL" clId="{8EE23F90-01C4-4621-89BA-53C397E3A98C}" dt="2022-02-18T15:18:23.498" v="242"/>
          <ac:picMkLst>
            <pc:docMk/>
            <pc:sldMk cId="3182752086" sldId="527"/>
            <ac:picMk id="71" creationId="{F6438227-838B-4A37-9A97-23E0D1D2C7AD}"/>
          </ac:picMkLst>
        </pc:picChg>
        <pc:picChg chg="add mod">
          <ac:chgData name="SOFÍA GONZÁLEZ CORREA" userId="032704dc-7279-4b80-a452-9867886fa0c9" providerId="ADAL" clId="{8EE23F90-01C4-4621-89BA-53C397E3A98C}" dt="2022-02-18T15:18:23.498" v="242"/>
          <ac:picMkLst>
            <pc:docMk/>
            <pc:sldMk cId="3182752086" sldId="527"/>
            <ac:picMk id="72" creationId="{BE18D33A-C48F-42FF-9D1C-5F5C24BE628A}"/>
          </ac:picMkLst>
        </pc:picChg>
        <pc:picChg chg="add mod">
          <ac:chgData name="SOFÍA GONZÁLEZ CORREA" userId="032704dc-7279-4b80-a452-9867886fa0c9" providerId="ADAL" clId="{8EE23F90-01C4-4621-89BA-53C397E3A98C}" dt="2022-02-18T15:18:23.498" v="242"/>
          <ac:picMkLst>
            <pc:docMk/>
            <pc:sldMk cId="3182752086" sldId="527"/>
            <ac:picMk id="73" creationId="{E2F4AED8-C6AF-4F05-819A-63937D5E0046}"/>
          </ac:picMkLst>
        </pc:picChg>
        <pc:picChg chg="add mod">
          <ac:chgData name="SOFÍA GONZÁLEZ CORREA" userId="032704dc-7279-4b80-a452-9867886fa0c9" providerId="ADAL" clId="{8EE23F90-01C4-4621-89BA-53C397E3A98C}" dt="2022-02-18T15:18:23.498" v="242"/>
          <ac:picMkLst>
            <pc:docMk/>
            <pc:sldMk cId="3182752086" sldId="527"/>
            <ac:picMk id="74" creationId="{B519A283-4F15-441F-ADB1-15AC2554348B}"/>
          </ac:picMkLst>
        </pc:picChg>
        <pc:picChg chg="add mod">
          <ac:chgData name="SOFÍA GONZÁLEZ CORREA" userId="032704dc-7279-4b80-a452-9867886fa0c9" providerId="ADAL" clId="{8EE23F90-01C4-4621-89BA-53C397E3A98C}" dt="2022-02-18T15:18:23.498" v="242"/>
          <ac:picMkLst>
            <pc:docMk/>
            <pc:sldMk cId="3182752086" sldId="527"/>
            <ac:picMk id="75" creationId="{F2D0378D-0D6F-4911-B883-15717E0F560F}"/>
          </ac:picMkLst>
        </pc:picChg>
      </pc:sldChg>
      <pc:sldChg chg="addSp delSp modSp">
        <pc:chgData name="SOFÍA GONZÁLEZ CORREA" userId="032704dc-7279-4b80-a452-9867886fa0c9" providerId="ADAL" clId="{8EE23F90-01C4-4621-89BA-53C397E3A98C}" dt="2022-02-18T15:18:01.177" v="230"/>
        <pc:sldMkLst>
          <pc:docMk/>
          <pc:sldMk cId="3712963543" sldId="530"/>
        </pc:sldMkLst>
        <pc:picChg chg="add mod">
          <ac:chgData name="SOFÍA GONZÁLEZ CORREA" userId="032704dc-7279-4b80-a452-9867886fa0c9" providerId="ADAL" clId="{8EE23F90-01C4-4621-89BA-53C397E3A98C}" dt="2022-02-18T15:18:01.177" v="230"/>
          <ac:picMkLst>
            <pc:docMk/>
            <pc:sldMk cId="3712963543" sldId="530"/>
            <ac:picMk id="10" creationId="{BFC44A0F-FF2E-4815-8811-310208D66545}"/>
          </ac:picMkLst>
        </pc:picChg>
        <pc:picChg chg="add mod">
          <ac:chgData name="SOFÍA GONZÁLEZ CORREA" userId="032704dc-7279-4b80-a452-9867886fa0c9" providerId="ADAL" clId="{8EE23F90-01C4-4621-89BA-53C397E3A98C}" dt="2022-02-18T15:18:01.177" v="230"/>
          <ac:picMkLst>
            <pc:docMk/>
            <pc:sldMk cId="3712963543" sldId="530"/>
            <ac:picMk id="13" creationId="{A4FE772F-5F29-43E2-A4D4-CE134A599557}"/>
          </ac:picMkLst>
        </pc:picChg>
        <pc:picChg chg="add mod">
          <ac:chgData name="SOFÍA GONZÁLEZ CORREA" userId="032704dc-7279-4b80-a452-9867886fa0c9" providerId="ADAL" clId="{8EE23F90-01C4-4621-89BA-53C397E3A98C}" dt="2022-02-18T15:18:01.177" v="230"/>
          <ac:picMkLst>
            <pc:docMk/>
            <pc:sldMk cId="3712963543" sldId="530"/>
            <ac:picMk id="15" creationId="{534E0B13-3F42-4E5B-B4D9-DB07D4D4E4F1}"/>
          </ac:picMkLst>
        </pc:picChg>
        <pc:picChg chg="del">
          <ac:chgData name="SOFÍA GONZÁLEZ CORREA" userId="032704dc-7279-4b80-a452-9867886fa0c9" providerId="ADAL" clId="{8EE23F90-01C4-4621-89BA-53C397E3A98C}" dt="2022-02-18T15:18:00.102" v="229" actId="478"/>
          <ac:picMkLst>
            <pc:docMk/>
            <pc:sldMk cId="3712963543" sldId="530"/>
            <ac:picMk id="16" creationId="{953035E6-5AD7-4912-9632-583324811599}"/>
          </ac:picMkLst>
        </pc:picChg>
        <pc:picChg chg="del">
          <ac:chgData name="SOFÍA GONZÁLEZ CORREA" userId="032704dc-7279-4b80-a452-9867886fa0c9" providerId="ADAL" clId="{8EE23F90-01C4-4621-89BA-53C397E3A98C}" dt="2022-02-18T15:17:59.505" v="228" actId="478"/>
          <ac:picMkLst>
            <pc:docMk/>
            <pc:sldMk cId="3712963543" sldId="530"/>
            <ac:picMk id="17" creationId="{20A1ECFF-22E1-477B-9FC4-77371D509A1D}"/>
          </ac:picMkLst>
        </pc:picChg>
        <pc:picChg chg="add mod">
          <ac:chgData name="SOFÍA GONZÁLEZ CORREA" userId="032704dc-7279-4b80-a452-9867886fa0c9" providerId="ADAL" clId="{8EE23F90-01C4-4621-89BA-53C397E3A98C}" dt="2022-02-18T15:18:01.177" v="230"/>
          <ac:picMkLst>
            <pc:docMk/>
            <pc:sldMk cId="3712963543" sldId="530"/>
            <ac:picMk id="18" creationId="{A3C71D9C-AC5D-4CF1-AFB4-56A4FD50C9A4}"/>
          </ac:picMkLst>
        </pc:picChg>
        <pc:picChg chg="add mod">
          <ac:chgData name="SOFÍA GONZÁLEZ CORREA" userId="032704dc-7279-4b80-a452-9867886fa0c9" providerId="ADAL" clId="{8EE23F90-01C4-4621-89BA-53C397E3A98C}" dt="2022-02-18T15:18:01.177" v="230"/>
          <ac:picMkLst>
            <pc:docMk/>
            <pc:sldMk cId="3712963543" sldId="530"/>
            <ac:picMk id="19" creationId="{77379864-32EC-464F-BEF0-89CADB3C38C8}"/>
          </ac:picMkLst>
        </pc:picChg>
      </pc:sldChg>
      <pc:sldChg chg="addSp delSp modSp mod">
        <pc:chgData name="SOFÍA GONZÁLEZ CORREA" userId="032704dc-7279-4b80-a452-9867886fa0c9" providerId="ADAL" clId="{8EE23F90-01C4-4621-89BA-53C397E3A98C}" dt="2022-02-18T15:52:45.720" v="445" actId="1035"/>
        <pc:sldMkLst>
          <pc:docMk/>
          <pc:sldMk cId="625407443" sldId="533"/>
        </pc:sldMkLst>
        <pc:spChg chg="mod">
          <ac:chgData name="SOFÍA GONZÁLEZ CORREA" userId="032704dc-7279-4b80-a452-9867886fa0c9" providerId="ADAL" clId="{8EE23F90-01C4-4621-89BA-53C397E3A98C}" dt="2022-02-18T15:52:29.846" v="423" actId="1035"/>
          <ac:spMkLst>
            <pc:docMk/>
            <pc:sldMk cId="625407443" sldId="533"/>
            <ac:spMk id="7" creationId="{15E6A0F1-F914-4C49-BB19-B2569A0ADE66}"/>
          </ac:spMkLst>
        </pc:spChg>
        <pc:spChg chg="mod">
          <ac:chgData name="SOFÍA GONZÁLEZ CORREA" userId="032704dc-7279-4b80-a452-9867886fa0c9" providerId="ADAL" clId="{8EE23F90-01C4-4621-89BA-53C397E3A98C}" dt="2022-02-18T15:52:45.720" v="445" actId="1035"/>
          <ac:spMkLst>
            <pc:docMk/>
            <pc:sldMk cId="625407443" sldId="533"/>
            <ac:spMk id="10" creationId="{77FBED35-BD31-4556-92AE-47528329F35B}"/>
          </ac:spMkLst>
        </pc:spChg>
        <pc:spChg chg="mod">
          <ac:chgData name="SOFÍA GONZÁLEZ CORREA" userId="032704dc-7279-4b80-a452-9867886fa0c9" providerId="ADAL" clId="{8EE23F90-01C4-4621-89BA-53C397E3A98C}" dt="2022-02-18T15:52:45.720" v="445" actId="1035"/>
          <ac:spMkLst>
            <pc:docMk/>
            <pc:sldMk cId="625407443" sldId="533"/>
            <ac:spMk id="11" creationId="{5225FC8F-7939-4982-9A5E-1856724BAC69}"/>
          </ac:spMkLst>
        </pc:spChg>
        <pc:spChg chg="mod">
          <ac:chgData name="SOFÍA GONZÁLEZ CORREA" userId="032704dc-7279-4b80-a452-9867886fa0c9" providerId="ADAL" clId="{8EE23F90-01C4-4621-89BA-53C397E3A98C}" dt="2022-02-18T15:52:45.720" v="445" actId="1035"/>
          <ac:spMkLst>
            <pc:docMk/>
            <pc:sldMk cId="625407443" sldId="533"/>
            <ac:spMk id="12" creationId="{F5EF350D-A71B-4203-B0F0-CE564A3F4354}"/>
          </ac:spMkLst>
        </pc:spChg>
        <pc:spChg chg="mod">
          <ac:chgData name="SOFÍA GONZÁLEZ CORREA" userId="032704dc-7279-4b80-a452-9867886fa0c9" providerId="ADAL" clId="{8EE23F90-01C4-4621-89BA-53C397E3A98C}" dt="2022-02-18T15:52:45.720" v="445" actId="1035"/>
          <ac:spMkLst>
            <pc:docMk/>
            <pc:sldMk cId="625407443" sldId="533"/>
            <ac:spMk id="13" creationId="{42D0FEE3-3FE7-45D2-BEAF-F099CDDACF0A}"/>
          </ac:spMkLst>
        </pc:spChg>
        <pc:spChg chg="mod">
          <ac:chgData name="SOFÍA GONZÁLEZ CORREA" userId="032704dc-7279-4b80-a452-9867886fa0c9" providerId="ADAL" clId="{8EE23F90-01C4-4621-89BA-53C397E3A98C}" dt="2022-02-18T15:52:45.720" v="445" actId="1035"/>
          <ac:spMkLst>
            <pc:docMk/>
            <pc:sldMk cId="625407443" sldId="533"/>
            <ac:spMk id="14" creationId="{6FFCBA78-FD76-49E9-A059-D436FF00B138}"/>
          </ac:spMkLst>
        </pc:spChg>
        <pc:spChg chg="mod">
          <ac:chgData name="SOFÍA GONZÁLEZ CORREA" userId="032704dc-7279-4b80-a452-9867886fa0c9" providerId="ADAL" clId="{8EE23F90-01C4-4621-89BA-53C397E3A98C}" dt="2022-02-18T15:52:45.720" v="445" actId="1035"/>
          <ac:spMkLst>
            <pc:docMk/>
            <pc:sldMk cId="625407443" sldId="533"/>
            <ac:spMk id="15" creationId="{8930FC87-DFF4-4674-BB62-F5C8C52476BF}"/>
          </ac:spMkLst>
        </pc:spChg>
        <pc:spChg chg="mod">
          <ac:chgData name="SOFÍA GONZÁLEZ CORREA" userId="032704dc-7279-4b80-a452-9867886fa0c9" providerId="ADAL" clId="{8EE23F90-01C4-4621-89BA-53C397E3A98C}" dt="2022-02-18T15:52:45.720" v="445" actId="1035"/>
          <ac:spMkLst>
            <pc:docMk/>
            <pc:sldMk cId="625407443" sldId="533"/>
            <ac:spMk id="16" creationId="{9BD36019-B2DF-4605-94C7-978634CEF734}"/>
          </ac:spMkLst>
        </pc:spChg>
        <pc:spChg chg="mod">
          <ac:chgData name="SOFÍA GONZÁLEZ CORREA" userId="032704dc-7279-4b80-a452-9867886fa0c9" providerId="ADAL" clId="{8EE23F90-01C4-4621-89BA-53C397E3A98C}" dt="2022-02-18T15:52:45.720" v="445" actId="1035"/>
          <ac:spMkLst>
            <pc:docMk/>
            <pc:sldMk cId="625407443" sldId="533"/>
            <ac:spMk id="17" creationId="{0BB182F8-B109-4059-B665-68A815C478C9}"/>
          </ac:spMkLst>
        </pc:spChg>
        <pc:spChg chg="mod">
          <ac:chgData name="SOFÍA GONZÁLEZ CORREA" userId="032704dc-7279-4b80-a452-9867886fa0c9" providerId="ADAL" clId="{8EE23F90-01C4-4621-89BA-53C397E3A98C}" dt="2022-02-18T15:52:29.846" v="423" actId="1035"/>
          <ac:spMkLst>
            <pc:docMk/>
            <pc:sldMk cId="625407443" sldId="533"/>
            <ac:spMk id="18" creationId="{51451FEC-E687-4332-BDA4-113C50ECE45C}"/>
          </ac:spMkLst>
        </pc:spChg>
        <pc:spChg chg="mod">
          <ac:chgData name="SOFÍA GONZÁLEZ CORREA" userId="032704dc-7279-4b80-a452-9867886fa0c9" providerId="ADAL" clId="{8EE23F90-01C4-4621-89BA-53C397E3A98C}" dt="2022-02-18T15:52:29.846" v="423" actId="1035"/>
          <ac:spMkLst>
            <pc:docMk/>
            <pc:sldMk cId="625407443" sldId="533"/>
            <ac:spMk id="19" creationId="{819C093C-6646-4718-A1B7-C9089495B981}"/>
          </ac:spMkLst>
        </pc:spChg>
        <pc:spChg chg="mod">
          <ac:chgData name="SOFÍA GONZÁLEZ CORREA" userId="032704dc-7279-4b80-a452-9867886fa0c9" providerId="ADAL" clId="{8EE23F90-01C4-4621-89BA-53C397E3A98C}" dt="2022-02-18T15:52:29.846" v="423" actId="1035"/>
          <ac:spMkLst>
            <pc:docMk/>
            <pc:sldMk cId="625407443" sldId="533"/>
            <ac:spMk id="20" creationId="{94D5D4C4-9846-40DE-9F2C-DF46CCE50069}"/>
          </ac:spMkLst>
        </pc:spChg>
        <pc:spChg chg="mod">
          <ac:chgData name="SOFÍA GONZÁLEZ CORREA" userId="032704dc-7279-4b80-a452-9867886fa0c9" providerId="ADAL" clId="{8EE23F90-01C4-4621-89BA-53C397E3A98C}" dt="2022-02-18T15:52:29.846" v="423" actId="1035"/>
          <ac:spMkLst>
            <pc:docMk/>
            <pc:sldMk cId="625407443" sldId="533"/>
            <ac:spMk id="21" creationId="{6B5F88E5-3530-49EA-945A-2AEFCE9DF6ED}"/>
          </ac:spMkLst>
        </pc:spChg>
        <pc:spChg chg="mod">
          <ac:chgData name="SOFÍA GONZÁLEZ CORREA" userId="032704dc-7279-4b80-a452-9867886fa0c9" providerId="ADAL" clId="{8EE23F90-01C4-4621-89BA-53C397E3A98C}" dt="2022-02-18T15:52:29.846" v="423" actId="1035"/>
          <ac:spMkLst>
            <pc:docMk/>
            <pc:sldMk cId="625407443" sldId="533"/>
            <ac:spMk id="22" creationId="{B997F4A4-878F-4561-9C2C-B8E49BE6A1F2}"/>
          </ac:spMkLst>
        </pc:spChg>
        <pc:spChg chg="mod">
          <ac:chgData name="SOFÍA GONZÁLEZ CORREA" userId="032704dc-7279-4b80-a452-9867886fa0c9" providerId="ADAL" clId="{8EE23F90-01C4-4621-89BA-53C397E3A98C}" dt="2022-02-18T15:52:29.846" v="423" actId="1035"/>
          <ac:spMkLst>
            <pc:docMk/>
            <pc:sldMk cId="625407443" sldId="533"/>
            <ac:spMk id="23" creationId="{F1FA99FF-1240-4085-84D5-EB9907392EEE}"/>
          </ac:spMkLst>
        </pc:spChg>
        <pc:spChg chg="mod">
          <ac:chgData name="SOFÍA GONZÁLEZ CORREA" userId="032704dc-7279-4b80-a452-9867886fa0c9" providerId="ADAL" clId="{8EE23F90-01C4-4621-89BA-53C397E3A98C}" dt="2022-02-18T15:52:29.846" v="423" actId="1035"/>
          <ac:spMkLst>
            <pc:docMk/>
            <pc:sldMk cId="625407443" sldId="533"/>
            <ac:spMk id="24" creationId="{AA670733-8C58-4ECD-81B3-02843A0DF511}"/>
          </ac:spMkLst>
        </pc:spChg>
        <pc:graphicFrameChg chg="mod">
          <ac:chgData name="SOFÍA GONZÁLEZ CORREA" userId="032704dc-7279-4b80-a452-9867886fa0c9" providerId="ADAL" clId="{8EE23F90-01C4-4621-89BA-53C397E3A98C}" dt="2022-02-18T15:52:45.720" v="445" actId="1035"/>
          <ac:graphicFrameMkLst>
            <pc:docMk/>
            <pc:sldMk cId="625407443" sldId="533"/>
            <ac:graphicFrameMk id="8" creationId="{95877E47-30F5-4686-B981-7538BF564143}"/>
          </ac:graphicFrameMkLst>
        </pc:graphicFrameChg>
        <pc:graphicFrameChg chg="mod">
          <ac:chgData name="SOFÍA GONZÁLEZ CORREA" userId="032704dc-7279-4b80-a452-9867886fa0c9" providerId="ADAL" clId="{8EE23F90-01C4-4621-89BA-53C397E3A98C}" dt="2022-02-18T15:52:45.720" v="445" actId="1035"/>
          <ac:graphicFrameMkLst>
            <pc:docMk/>
            <pc:sldMk cId="625407443" sldId="533"/>
            <ac:graphicFrameMk id="9" creationId="{19124865-F556-4752-9B26-8EDA118FBD37}"/>
          </ac:graphicFrameMkLst>
        </pc:graphicFrameChg>
        <pc:picChg chg="del">
          <ac:chgData name="SOFÍA GONZÁLEZ CORREA" userId="032704dc-7279-4b80-a452-9867886fa0c9" providerId="ADAL" clId="{8EE23F90-01C4-4621-89BA-53C397E3A98C}" dt="2022-02-18T15:18:27.875" v="244" actId="478"/>
          <ac:picMkLst>
            <pc:docMk/>
            <pc:sldMk cId="625407443" sldId="533"/>
            <ac:picMk id="25" creationId="{BFABE792-D4C4-4BF5-9BA4-9D0B300B83BF}"/>
          </ac:picMkLst>
        </pc:picChg>
        <pc:picChg chg="del">
          <ac:chgData name="SOFÍA GONZÁLEZ CORREA" userId="032704dc-7279-4b80-a452-9867886fa0c9" providerId="ADAL" clId="{8EE23F90-01C4-4621-89BA-53C397E3A98C}" dt="2022-02-18T15:18:27.487" v="243" actId="478"/>
          <ac:picMkLst>
            <pc:docMk/>
            <pc:sldMk cId="625407443" sldId="533"/>
            <ac:picMk id="26" creationId="{63040F3C-D8AC-491E-8CAD-E2E8B5E66E9D}"/>
          </ac:picMkLst>
        </pc:picChg>
        <pc:picChg chg="add mod">
          <ac:chgData name="SOFÍA GONZÁLEZ CORREA" userId="032704dc-7279-4b80-a452-9867886fa0c9" providerId="ADAL" clId="{8EE23F90-01C4-4621-89BA-53C397E3A98C}" dt="2022-02-18T15:18:29.096" v="245"/>
          <ac:picMkLst>
            <pc:docMk/>
            <pc:sldMk cId="625407443" sldId="533"/>
            <ac:picMk id="27" creationId="{AE057522-ADCD-4372-9F18-B408BC48E860}"/>
          </ac:picMkLst>
        </pc:picChg>
        <pc:picChg chg="add mod">
          <ac:chgData name="SOFÍA GONZÁLEZ CORREA" userId="032704dc-7279-4b80-a452-9867886fa0c9" providerId="ADAL" clId="{8EE23F90-01C4-4621-89BA-53C397E3A98C}" dt="2022-02-18T15:18:29.096" v="245"/>
          <ac:picMkLst>
            <pc:docMk/>
            <pc:sldMk cId="625407443" sldId="533"/>
            <ac:picMk id="28" creationId="{4509DC5A-3B16-48D9-B9B0-7B743E311629}"/>
          </ac:picMkLst>
        </pc:picChg>
        <pc:picChg chg="add mod">
          <ac:chgData name="SOFÍA GONZÁLEZ CORREA" userId="032704dc-7279-4b80-a452-9867886fa0c9" providerId="ADAL" clId="{8EE23F90-01C4-4621-89BA-53C397E3A98C}" dt="2022-02-18T15:18:29.096" v="245"/>
          <ac:picMkLst>
            <pc:docMk/>
            <pc:sldMk cId="625407443" sldId="533"/>
            <ac:picMk id="29" creationId="{1D128169-12FE-4766-9283-861EB0BAE993}"/>
          </ac:picMkLst>
        </pc:picChg>
        <pc:picChg chg="add mod">
          <ac:chgData name="SOFÍA GONZÁLEZ CORREA" userId="032704dc-7279-4b80-a452-9867886fa0c9" providerId="ADAL" clId="{8EE23F90-01C4-4621-89BA-53C397E3A98C}" dt="2022-02-18T15:18:29.096" v="245"/>
          <ac:picMkLst>
            <pc:docMk/>
            <pc:sldMk cId="625407443" sldId="533"/>
            <ac:picMk id="30" creationId="{BEB457D3-2738-45C1-944E-23B95A33EB10}"/>
          </ac:picMkLst>
        </pc:picChg>
        <pc:picChg chg="add mod">
          <ac:chgData name="SOFÍA GONZÁLEZ CORREA" userId="032704dc-7279-4b80-a452-9867886fa0c9" providerId="ADAL" clId="{8EE23F90-01C4-4621-89BA-53C397E3A98C}" dt="2022-02-18T15:18:29.096" v="245"/>
          <ac:picMkLst>
            <pc:docMk/>
            <pc:sldMk cId="625407443" sldId="533"/>
            <ac:picMk id="31" creationId="{50A7261C-66E8-469C-B928-F41AFB36D77E}"/>
          </ac:picMkLst>
        </pc:picChg>
      </pc:sldChg>
      <pc:sldChg chg="addSp delSp modSp mod">
        <pc:chgData name="SOFÍA GONZÁLEZ CORREA" userId="032704dc-7279-4b80-a452-9867886fa0c9" providerId="ADAL" clId="{8EE23F90-01C4-4621-89BA-53C397E3A98C}" dt="2022-02-18T15:53:05.010" v="446" actId="1076"/>
        <pc:sldMkLst>
          <pc:docMk/>
          <pc:sldMk cId="2941358460" sldId="535"/>
        </pc:sldMkLst>
        <pc:spChg chg="mod">
          <ac:chgData name="SOFÍA GONZÁLEZ CORREA" userId="032704dc-7279-4b80-a452-9867886fa0c9" providerId="ADAL" clId="{8EE23F90-01C4-4621-89BA-53C397E3A98C}" dt="2022-02-18T15:53:05.010" v="446" actId="1076"/>
          <ac:spMkLst>
            <pc:docMk/>
            <pc:sldMk cId="2941358460" sldId="535"/>
            <ac:spMk id="40" creationId="{2C7F1A3C-79B9-4652-BD7B-E645C8ADBF8D}"/>
          </ac:spMkLst>
        </pc:spChg>
        <pc:picChg chg="del">
          <ac:chgData name="SOFÍA GONZÁLEZ CORREA" userId="032704dc-7279-4b80-a452-9867886fa0c9" providerId="ADAL" clId="{8EE23F90-01C4-4621-89BA-53C397E3A98C}" dt="2022-02-18T15:18:41.948" v="246" actId="478"/>
          <ac:picMkLst>
            <pc:docMk/>
            <pc:sldMk cId="2941358460" sldId="535"/>
            <ac:picMk id="41" creationId="{37DBD738-CA5E-420F-A928-C5B9E0E13100}"/>
          </ac:picMkLst>
        </pc:picChg>
        <pc:picChg chg="del">
          <ac:chgData name="SOFÍA GONZÁLEZ CORREA" userId="032704dc-7279-4b80-a452-9867886fa0c9" providerId="ADAL" clId="{8EE23F90-01C4-4621-89BA-53C397E3A98C}" dt="2022-02-18T15:18:42.580" v="247" actId="478"/>
          <ac:picMkLst>
            <pc:docMk/>
            <pc:sldMk cId="2941358460" sldId="535"/>
            <ac:picMk id="42" creationId="{7018820D-947F-4189-BB65-F63AC83F05A9}"/>
          </ac:picMkLst>
        </pc:picChg>
        <pc:picChg chg="add mod">
          <ac:chgData name="SOFÍA GONZÁLEZ CORREA" userId="032704dc-7279-4b80-a452-9867886fa0c9" providerId="ADAL" clId="{8EE23F90-01C4-4621-89BA-53C397E3A98C}" dt="2022-02-18T15:18:43.365" v="248"/>
          <ac:picMkLst>
            <pc:docMk/>
            <pc:sldMk cId="2941358460" sldId="535"/>
            <ac:picMk id="44" creationId="{13D08A9A-600F-44BD-BE55-E81480DC375D}"/>
          </ac:picMkLst>
        </pc:picChg>
        <pc:picChg chg="add mod">
          <ac:chgData name="SOFÍA GONZÁLEZ CORREA" userId="032704dc-7279-4b80-a452-9867886fa0c9" providerId="ADAL" clId="{8EE23F90-01C4-4621-89BA-53C397E3A98C}" dt="2022-02-18T15:18:43.365" v="248"/>
          <ac:picMkLst>
            <pc:docMk/>
            <pc:sldMk cId="2941358460" sldId="535"/>
            <ac:picMk id="45" creationId="{73A2C3BF-EFA6-4E6C-8B37-BEEA4AB18D4B}"/>
          </ac:picMkLst>
        </pc:picChg>
        <pc:picChg chg="add mod">
          <ac:chgData name="SOFÍA GONZÁLEZ CORREA" userId="032704dc-7279-4b80-a452-9867886fa0c9" providerId="ADAL" clId="{8EE23F90-01C4-4621-89BA-53C397E3A98C}" dt="2022-02-18T15:18:43.365" v="248"/>
          <ac:picMkLst>
            <pc:docMk/>
            <pc:sldMk cId="2941358460" sldId="535"/>
            <ac:picMk id="46" creationId="{0AAE0759-45BC-4045-8991-E45EE238718A}"/>
          </ac:picMkLst>
        </pc:picChg>
        <pc:picChg chg="add mod">
          <ac:chgData name="SOFÍA GONZÁLEZ CORREA" userId="032704dc-7279-4b80-a452-9867886fa0c9" providerId="ADAL" clId="{8EE23F90-01C4-4621-89BA-53C397E3A98C}" dt="2022-02-18T15:18:43.365" v="248"/>
          <ac:picMkLst>
            <pc:docMk/>
            <pc:sldMk cId="2941358460" sldId="535"/>
            <ac:picMk id="47" creationId="{78893A9E-6910-4C3A-BA8C-E38603864E1E}"/>
          </ac:picMkLst>
        </pc:picChg>
        <pc:picChg chg="add mod">
          <ac:chgData name="SOFÍA GONZÁLEZ CORREA" userId="032704dc-7279-4b80-a452-9867886fa0c9" providerId="ADAL" clId="{8EE23F90-01C4-4621-89BA-53C397E3A98C}" dt="2022-02-18T15:18:43.365" v="248"/>
          <ac:picMkLst>
            <pc:docMk/>
            <pc:sldMk cId="2941358460" sldId="535"/>
            <ac:picMk id="48" creationId="{57D1488B-C71C-46F9-8C66-46747728D6D4}"/>
          </ac:picMkLst>
        </pc:picChg>
      </pc:sldChg>
      <pc:sldChg chg="addSp delSp modSp mod">
        <pc:chgData name="SOFÍA GONZÁLEZ CORREA" userId="032704dc-7279-4b80-a452-9867886fa0c9" providerId="ADAL" clId="{8EE23F90-01C4-4621-89BA-53C397E3A98C}" dt="2022-02-18T15:53:21.102" v="447" actId="1076"/>
        <pc:sldMkLst>
          <pc:docMk/>
          <pc:sldMk cId="2321058011" sldId="536"/>
        </pc:sldMkLst>
        <pc:grpChg chg="mod">
          <ac:chgData name="SOFÍA GONZÁLEZ CORREA" userId="032704dc-7279-4b80-a452-9867886fa0c9" providerId="ADAL" clId="{8EE23F90-01C4-4621-89BA-53C397E3A98C}" dt="2022-02-18T15:53:21.102" v="447" actId="1076"/>
          <ac:grpSpMkLst>
            <pc:docMk/>
            <pc:sldMk cId="2321058011" sldId="536"/>
            <ac:grpSpMk id="7" creationId="{B2740085-6EDE-4982-9E59-3901202DA2C5}"/>
          </ac:grpSpMkLst>
        </pc:grpChg>
        <pc:picChg chg="del">
          <ac:chgData name="SOFÍA GONZÁLEZ CORREA" userId="032704dc-7279-4b80-a452-9867886fa0c9" providerId="ADAL" clId="{8EE23F90-01C4-4621-89BA-53C397E3A98C}" dt="2022-02-18T15:18:47.080" v="250" actId="478"/>
          <ac:picMkLst>
            <pc:docMk/>
            <pc:sldMk cId="2321058011" sldId="536"/>
            <ac:picMk id="140" creationId="{84B067E9-E4FB-4A44-BFD6-17BDECA1B6F2}"/>
          </ac:picMkLst>
        </pc:picChg>
        <pc:picChg chg="del">
          <ac:chgData name="SOFÍA GONZÁLEZ CORREA" userId="032704dc-7279-4b80-a452-9867886fa0c9" providerId="ADAL" clId="{8EE23F90-01C4-4621-89BA-53C397E3A98C}" dt="2022-02-18T15:18:46.376" v="249" actId="478"/>
          <ac:picMkLst>
            <pc:docMk/>
            <pc:sldMk cId="2321058011" sldId="536"/>
            <ac:picMk id="141" creationId="{FE2A2FB4-D2C8-4BC3-BB29-1CB00852CDAB}"/>
          </ac:picMkLst>
        </pc:picChg>
        <pc:picChg chg="add mod">
          <ac:chgData name="SOFÍA GONZÁLEZ CORREA" userId="032704dc-7279-4b80-a452-9867886fa0c9" providerId="ADAL" clId="{8EE23F90-01C4-4621-89BA-53C397E3A98C}" dt="2022-02-18T15:18:47.969" v="251"/>
          <ac:picMkLst>
            <pc:docMk/>
            <pc:sldMk cId="2321058011" sldId="536"/>
            <ac:picMk id="142" creationId="{B0A48DA3-E29F-42BE-95C1-D8C2A4672E32}"/>
          </ac:picMkLst>
        </pc:picChg>
        <pc:picChg chg="add mod">
          <ac:chgData name="SOFÍA GONZÁLEZ CORREA" userId="032704dc-7279-4b80-a452-9867886fa0c9" providerId="ADAL" clId="{8EE23F90-01C4-4621-89BA-53C397E3A98C}" dt="2022-02-18T15:18:47.969" v="251"/>
          <ac:picMkLst>
            <pc:docMk/>
            <pc:sldMk cId="2321058011" sldId="536"/>
            <ac:picMk id="143" creationId="{921FE9A1-6330-4E5D-AEE4-D67448C54195}"/>
          </ac:picMkLst>
        </pc:picChg>
        <pc:picChg chg="add mod">
          <ac:chgData name="SOFÍA GONZÁLEZ CORREA" userId="032704dc-7279-4b80-a452-9867886fa0c9" providerId="ADAL" clId="{8EE23F90-01C4-4621-89BA-53C397E3A98C}" dt="2022-02-18T15:18:47.969" v="251"/>
          <ac:picMkLst>
            <pc:docMk/>
            <pc:sldMk cId="2321058011" sldId="536"/>
            <ac:picMk id="144" creationId="{428F2796-1B96-4E0B-9516-658521C108A9}"/>
          </ac:picMkLst>
        </pc:picChg>
        <pc:picChg chg="add mod">
          <ac:chgData name="SOFÍA GONZÁLEZ CORREA" userId="032704dc-7279-4b80-a452-9867886fa0c9" providerId="ADAL" clId="{8EE23F90-01C4-4621-89BA-53C397E3A98C}" dt="2022-02-18T15:18:47.969" v="251"/>
          <ac:picMkLst>
            <pc:docMk/>
            <pc:sldMk cId="2321058011" sldId="536"/>
            <ac:picMk id="145" creationId="{BCF9DBAC-46C8-4AC0-A588-4F677FB78E1D}"/>
          </ac:picMkLst>
        </pc:picChg>
        <pc:picChg chg="add mod">
          <ac:chgData name="SOFÍA GONZÁLEZ CORREA" userId="032704dc-7279-4b80-a452-9867886fa0c9" providerId="ADAL" clId="{8EE23F90-01C4-4621-89BA-53C397E3A98C}" dt="2022-02-18T15:18:47.969" v="251"/>
          <ac:picMkLst>
            <pc:docMk/>
            <pc:sldMk cId="2321058011" sldId="536"/>
            <ac:picMk id="146" creationId="{055EB28E-1AB2-4529-8A53-7AE39F1F795F}"/>
          </ac:picMkLst>
        </pc:picChg>
      </pc:sldChg>
      <pc:sldChg chg="addSp delSp modSp mod">
        <pc:chgData name="SOFÍA GONZÁLEZ CORREA" userId="032704dc-7279-4b80-a452-9867886fa0c9" providerId="ADAL" clId="{8EE23F90-01C4-4621-89BA-53C397E3A98C}" dt="2022-02-18T15:53:42.856" v="449" actId="207"/>
        <pc:sldMkLst>
          <pc:docMk/>
          <pc:sldMk cId="4097134190" sldId="537"/>
        </pc:sldMkLst>
        <pc:spChg chg="mod">
          <ac:chgData name="SOFÍA GONZÁLEZ CORREA" userId="032704dc-7279-4b80-a452-9867886fa0c9" providerId="ADAL" clId="{8EE23F90-01C4-4621-89BA-53C397E3A98C}" dt="2022-02-18T15:53:42.856" v="449" actId="207"/>
          <ac:spMkLst>
            <pc:docMk/>
            <pc:sldMk cId="4097134190" sldId="537"/>
            <ac:spMk id="3" creationId="{55899ADE-807D-4E93-96C3-9D4ADED9EC7A}"/>
          </ac:spMkLst>
        </pc:spChg>
        <pc:graphicFrameChg chg="mod">
          <ac:chgData name="SOFÍA GONZÁLEZ CORREA" userId="032704dc-7279-4b80-a452-9867886fa0c9" providerId="ADAL" clId="{8EE23F90-01C4-4621-89BA-53C397E3A98C}" dt="2022-02-18T15:53:34.032" v="448" actId="1076"/>
          <ac:graphicFrameMkLst>
            <pc:docMk/>
            <pc:sldMk cId="4097134190" sldId="537"/>
            <ac:graphicFrameMk id="7" creationId="{9912A22B-8F4A-49E4-80B8-9F7BDCE9A304}"/>
          </ac:graphicFrameMkLst>
        </pc:graphicFrameChg>
        <pc:picChg chg="del">
          <ac:chgData name="SOFÍA GONZÁLEZ CORREA" userId="032704dc-7279-4b80-a452-9867886fa0c9" providerId="ADAL" clId="{8EE23F90-01C4-4621-89BA-53C397E3A98C}" dt="2022-02-18T15:18:52.104" v="253" actId="478"/>
          <ac:picMkLst>
            <pc:docMk/>
            <pc:sldMk cId="4097134190" sldId="537"/>
            <ac:picMk id="8" creationId="{F2451B7E-79C9-47EE-A1C0-A0F53443AACB}"/>
          </ac:picMkLst>
        </pc:picChg>
        <pc:picChg chg="del">
          <ac:chgData name="SOFÍA GONZÁLEZ CORREA" userId="032704dc-7279-4b80-a452-9867886fa0c9" providerId="ADAL" clId="{8EE23F90-01C4-4621-89BA-53C397E3A98C}" dt="2022-02-18T15:18:51.734" v="252" actId="478"/>
          <ac:picMkLst>
            <pc:docMk/>
            <pc:sldMk cId="4097134190" sldId="537"/>
            <ac:picMk id="9" creationId="{04DACAC6-A46F-4A9A-9174-91A8FFF3A3B4}"/>
          </ac:picMkLst>
        </pc:picChg>
        <pc:picChg chg="add mod">
          <ac:chgData name="SOFÍA GONZÁLEZ CORREA" userId="032704dc-7279-4b80-a452-9867886fa0c9" providerId="ADAL" clId="{8EE23F90-01C4-4621-89BA-53C397E3A98C}" dt="2022-02-18T15:18:52.826" v="254"/>
          <ac:picMkLst>
            <pc:docMk/>
            <pc:sldMk cId="4097134190" sldId="537"/>
            <ac:picMk id="10" creationId="{7B63493C-2094-40AB-8840-A4493315CF07}"/>
          </ac:picMkLst>
        </pc:picChg>
        <pc:picChg chg="add mod">
          <ac:chgData name="SOFÍA GONZÁLEZ CORREA" userId="032704dc-7279-4b80-a452-9867886fa0c9" providerId="ADAL" clId="{8EE23F90-01C4-4621-89BA-53C397E3A98C}" dt="2022-02-18T15:18:52.826" v="254"/>
          <ac:picMkLst>
            <pc:docMk/>
            <pc:sldMk cId="4097134190" sldId="537"/>
            <ac:picMk id="11" creationId="{609C65FE-F064-4C22-8F20-B99CD5A34A3D}"/>
          </ac:picMkLst>
        </pc:picChg>
        <pc:picChg chg="add mod">
          <ac:chgData name="SOFÍA GONZÁLEZ CORREA" userId="032704dc-7279-4b80-a452-9867886fa0c9" providerId="ADAL" clId="{8EE23F90-01C4-4621-89BA-53C397E3A98C}" dt="2022-02-18T15:18:52.826" v="254"/>
          <ac:picMkLst>
            <pc:docMk/>
            <pc:sldMk cId="4097134190" sldId="537"/>
            <ac:picMk id="12" creationId="{A91913B4-C4C2-4AC4-881A-103E997D4AF1}"/>
          </ac:picMkLst>
        </pc:picChg>
        <pc:picChg chg="add mod">
          <ac:chgData name="SOFÍA GONZÁLEZ CORREA" userId="032704dc-7279-4b80-a452-9867886fa0c9" providerId="ADAL" clId="{8EE23F90-01C4-4621-89BA-53C397E3A98C}" dt="2022-02-18T15:18:52.826" v="254"/>
          <ac:picMkLst>
            <pc:docMk/>
            <pc:sldMk cId="4097134190" sldId="537"/>
            <ac:picMk id="13" creationId="{95BBE21C-6D1F-4E15-9F8C-EA3AFEC906B0}"/>
          </ac:picMkLst>
        </pc:picChg>
        <pc:picChg chg="add mod">
          <ac:chgData name="SOFÍA GONZÁLEZ CORREA" userId="032704dc-7279-4b80-a452-9867886fa0c9" providerId="ADAL" clId="{8EE23F90-01C4-4621-89BA-53C397E3A98C}" dt="2022-02-18T15:18:52.826" v="254"/>
          <ac:picMkLst>
            <pc:docMk/>
            <pc:sldMk cId="4097134190" sldId="537"/>
            <ac:picMk id="14" creationId="{1AE29CFD-A8A2-4A2B-BF41-228967A1C9E7}"/>
          </ac:picMkLst>
        </pc:picChg>
      </pc:sldChg>
      <pc:sldChg chg="addSp delSp modSp">
        <pc:chgData name="SOFÍA GONZÁLEZ CORREA" userId="032704dc-7279-4b80-a452-9867886fa0c9" providerId="ADAL" clId="{8EE23F90-01C4-4621-89BA-53C397E3A98C}" dt="2022-02-18T15:17:46.659" v="224"/>
        <pc:sldMkLst>
          <pc:docMk/>
          <pc:sldMk cId="2399837222" sldId="540"/>
        </pc:sldMkLst>
        <pc:picChg chg="del">
          <ac:chgData name="SOFÍA GONZÁLEZ CORREA" userId="032704dc-7279-4b80-a452-9867886fa0c9" providerId="ADAL" clId="{8EE23F90-01C4-4621-89BA-53C397E3A98C}" dt="2022-02-18T15:17:45.397" v="222" actId="478"/>
          <ac:picMkLst>
            <pc:docMk/>
            <pc:sldMk cId="2399837222" sldId="540"/>
            <ac:picMk id="7" creationId="{2668F227-B6F3-4363-AC48-9D447D8673E7}"/>
          </ac:picMkLst>
        </pc:picChg>
        <pc:picChg chg="del">
          <ac:chgData name="SOFÍA GONZÁLEZ CORREA" userId="032704dc-7279-4b80-a452-9867886fa0c9" providerId="ADAL" clId="{8EE23F90-01C4-4621-89BA-53C397E3A98C}" dt="2022-02-18T15:17:45.860" v="223" actId="478"/>
          <ac:picMkLst>
            <pc:docMk/>
            <pc:sldMk cId="2399837222" sldId="540"/>
            <ac:picMk id="8" creationId="{8E68B74C-9477-41A8-A676-39C87A512FE2}"/>
          </ac:picMkLst>
        </pc:picChg>
        <pc:picChg chg="add mod">
          <ac:chgData name="SOFÍA GONZÁLEZ CORREA" userId="032704dc-7279-4b80-a452-9867886fa0c9" providerId="ADAL" clId="{8EE23F90-01C4-4621-89BA-53C397E3A98C}" dt="2022-02-18T15:17:46.659" v="224"/>
          <ac:picMkLst>
            <pc:docMk/>
            <pc:sldMk cId="2399837222" sldId="540"/>
            <ac:picMk id="42" creationId="{8C98E00C-5664-4610-9D71-F7B6215C457A}"/>
          </ac:picMkLst>
        </pc:picChg>
        <pc:picChg chg="add mod">
          <ac:chgData name="SOFÍA GONZÁLEZ CORREA" userId="032704dc-7279-4b80-a452-9867886fa0c9" providerId="ADAL" clId="{8EE23F90-01C4-4621-89BA-53C397E3A98C}" dt="2022-02-18T15:17:46.659" v="224"/>
          <ac:picMkLst>
            <pc:docMk/>
            <pc:sldMk cId="2399837222" sldId="540"/>
            <ac:picMk id="43" creationId="{EB8F1AA7-A941-4A48-856F-4302CE2841D6}"/>
          </ac:picMkLst>
        </pc:picChg>
        <pc:picChg chg="add mod">
          <ac:chgData name="SOFÍA GONZÁLEZ CORREA" userId="032704dc-7279-4b80-a452-9867886fa0c9" providerId="ADAL" clId="{8EE23F90-01C4-4621-89BA-53C397E3A98C}" dt="2022-02-18T15:17:46.659" v="224"/>
          <ac:picMkLst>
            <pc:docMk/>
            <pc:sldMk cId="2399837222" sldId="540"/>
            <ac:picMk id="44" creationId="{B77285D9-4D41-4188-A9B2-5E2F4D01B654}"/>
          </ac:picMkLst>
        </pc:picChg>
        <pc:picChg chg="add mod">
          <ac:chgData name="SOFÍA GONZÁLEZ CORREA" userId="032704dc-7279-4b80-a452-9867886fa0c9" providerId="ADAL" clId="{8EE23F90-01C4-4621-89BA-53C397E3A98C}" dt="2022-02-18T15:17:46.659" v="224"/>
          <ac:picMkLst>
            <pc:docMk/>
            <pc:sldMk cId="2399837222" sldId="540"/>
            <ac:picMk id="45" creationId="{FBEFE4E0-5048-4FF6-9177-880BA28DF83D}"/>
          </ac:picMkLst>
        </pc:picChg>
        <pc:picChg chg="add mod">
          <ac:chgData name="SOFÍA GONZÁLEZ CORREA" userId="032704dc-7279-4b80-a452-9867886fa0c9" providerId="ADAL" clId="{8EE23F90-01C4-4621-89BA-53C397E3A98C}" dt="2022-02-18T15:17:46.659" v="224"/>
          <ac:picMkLst>
            <pc:docMk/>
            <pc:sldMk cId="2399837222" sldId="540"/>
            <ac:picMk id="46" creationId="{8B81D4E4-1C54-453A-8A4C-27D34729DF9E}"/>
          </ac:picMkLst>
        </pc:picChg>
      </pc:sldChg>
      <pc:sldChg chg="addSp delSp modSp">
        <pc:chgData name="SOFÍA GONZÁLEZ CORREA" userId="032704dc-7279-4b80-a452-9867886fa0c9" providerId="ADAL" clId="{8EE23F90-01C4-4621-89BA-53C397E3A98C}" dt="2022-02-18T15:19:08.642" v="263"/>
        <pc:sldMkLst>
          <pc:docMk/>
          <pc:sldMk cId="3578818802" sldId="542"/>
        </pc:sldMkLst>
        <pc:picChg chg="del mod">
          <ac:chgData name="SOFÍA GONZÁLEZ CORREA" userId="032704dc-7279-4b80-a452-9867886fa0c9" providerId="ADAL" clId="{8EE23F90-01C4-4621-89BA-53C397E3A98C}" dt="2022-02-18T15:19:07.238" v="261" actId="478"/>
          <ac:picMkLst>
            <pc:docMk/>
            <pc:sldMk cId="3578818802" sldId="542"/>
            <ac:picMk id="46" creationId="{E1C09302-FFCD-43C7-A840-C19BFBCB5EDC}"/>
          </ac:picMkLst>
        </pc:picChg>
        <pc:picChg chg="del">
          <ac:chgData name="SOFÍA GONZÁLEZ CORREA" userId="032704dc-7279-4b80-a452-9867886fa0c9" providerId="ADAL" clId="{8EE23F90-01C4-4621-89BA-53C397E3A98C}" dt="2022-02-18T15:19:07.847" v="262" actId="478"/>
          <ac:picMkLst>
            <pc:docMk/>
            <pc:sldMk cId="3578818802" sldId="542"/>
            <ac:picMk id="47" creationId="{176C945F-F49C-45AE-84A9-7B6946414D96}"/>
          </ac:picMkLst>
        </pc:picChg>
        <pc:picChg chg="add mod">
          <ac:chgData name="SOFÍA GONZÁLEZ CORREA" userId="032704dc-7279-4b80-a452-9867886fa0c9" providerId="ADAL" clId="{8EE23F90-01C4-4621-89BA-53C397E3A98C}" dt="2022-02-18T15:19:08.642" v="263"/>
          <ac:picMkLst>
            <pc:docMk/>
            <pc:sldMk cId="3578818802" sldId="542"/>
            <ac:picMk id="49" creationId="{3C3DFE83-4FCA-4378-B3A2-DE931E0230DE}"/>
          </ac:picMkLst>
        </pc:picChg>
        <pc:picChg chg="add mod">
          <ac:chgData name="SOFÍA GONZÁLEZ CORREA" userId="032704dc-7279-4b80-a452-9867886fa0c9" providerId="ADAL" clId="{8EE23F90-01C4-4621-89BA-53C397E3A98C}" dt="2022-02-18T15:19:08.642" v="263"/>
          <ac:picMkLst>
            <pc:docMk/>
            <pc:sldMk cId="3578818802" sldId="542"/>
            <ac:picMk id="50" creationId="{24E508EF-02E0-42CF-9B00-AFE3C04D9735}"/>
          </ac:picMkLst>
        </pc:picChg>
        <pc:picChg chg="add mod">
          <ac:chgData name="SOFÍA GONZÁLEZ CORREA" userId="032704dc-7279-4b80-a452-9867886fa0c9" providerId="ADAL" clId="{8EE23F90-01C4-4621-89BA-53C397E3A98C}" dt="2022-02-18T15:19:08.642" v="263"/>
          <ac:picMkLst>
            <pc:docMk/>
            <pc:sldMk cId="3578818802" sldId="542"/>
            <ac:picMk id="51" creationId="{DFE7509B-66D1-4C4E-BED8-085D05C667E4}"/>
          </ac:picMkLst>
        </pc:picChg>
        <pc:picChg chg="add mod">
          <ac:chgData name="SOFÍA GONZÁLEZ CORREA" userId="032704dc-7279-4b80-a452-9867886fa0c9" providerId="ADAL" clId="{8EE23F90-01C4-4621-89BA-53C397E3A98C}" dt="2022-02-18T15:19:08.642" v="263"/>
          <ac:picMkLst>
            <pc:docMk/>
            <pc:sldMk cId="3578818802" sldId="542"/>
            <ac:picMk id="52" creationId="{DDE7EA6F-FAC3-4A1F-A391-CCCBB7862840}"/>
          </ac:picMkLst>
        </pc:picChg>
        <pc:picChg chg="add mod">
          <ac:chgData name="SOFÍA GONZÁLEZ CORREA" userId="032704dc-7279-4b80-a452-9867886fa0c9" providerId="ADAL" clId="{8EE23F90-01C4-4621-89BA-53C397E3A98C}" dt="2022-02-18T15:19:08.642" v="263"/>
          <ac:picMkLst>
            <pc:docMk/>
            <pc:sldMk cId="3578818802" sldId="542"/>
            <ac:picMk id="53" creationId="{025979E0-5BE2-4D3C-8CDD-DC46CA609EC6}"/>
          </ac:picMkLst>
        </pc:picChg>
      </pc:sldChg>
      <pc:sldChg chg="addSp delSp modSp">
        <pc:chgData name="SOFÍA GONZÁLEZ CORREA" userId="032704dc-7279-4b80-a452-9867886fa0c9" providerId="ADAL" clId="{8EE23F90-01C4-4621-89BA-53C397E3A98C}" dt="2022-02-18T15:19:14.200" v="267"/>
        <pc:sldMkLst>
          <pc:docMk/>
          <pc:sldMk cId="2419060368" sldId="543"/>
        </pc:sldMkLst>
        <pc:picChg chg="del mod">
          <ac:chgData name="SOFÍA GONZÁLEZ CORREA" userId="032704dc-7279-4b80-a452-9867886fa0c9" providerId="ADAL" clId="{8EE23F90-01C4-4621-89BA-53C397E3A98C}" dt="2022-02-18T15:19:13.388" v="266" actId="478"/>
          <ac:picMkLst>
            <pc:docMk/>
            <pc:sldMk cId="2419060368" sldId="543"/>
            <ac:picMk id="51" creationId="{EF10A63B-9EA6-4776-AF74-FDBA30645365}"/>
          </ac:picMkLst>
        </pc:picChg>
        <pc:picChg chg="del">
          <ac:chgData name="SOFÍA GONZÁLEZ CORREA" userId="032704dc-7279-4b80-a452-9867886fa0c9" providerId="ADAL" clId="{8EE23F90-01C4-4621-89BA-53C397E3A98C}" dt="2022-02-18T15:19:12.886" v="264" actId="478"/>
          <ac:picMkLst>
            <pc:docMk/>
            <pc:sldMk cId="2419060368" sldId="543"/>
            <ac:picMk id="52" creationId="{298B02BC-40ED-426C-AACF-1E216AC240C9}"/>
          </ac:picMkLst>
        </pc:picChg>
        <pc:picChg chg="add mod">
          <ac:chgData name="SOFÍA GONZÁLEZ CORREA" userId="032704dc-7279-4b80-a452-9867886fa0c9" providerId="ADAL" clId="{8EE23F90-01C4-4621-89BA-53C397E3A98C}" dt="2022-02-18T15:19:14.200" v="267"/>
          <ac:picMkLst>
            <pc:docMk/>
            <pc:sldMk cId="2419060368" sldId="543"/>
            <ac:picMk id="53" creationId="{9E297F9A-B44E-4F5B-8A19-DCBBD98E70E9}"/>
          </ac:picMkLst>
        </pc:picChg>
        <pc:picChg chg="add mod">
          <ac:chgData name="SOFÍA GONZÁLEZ CORREA" userId="032704dc-7279-4b80-a452-9867886fa0c9" providerId="ADAL" clId="{8EE23F90-01C4-4621-89BA-53C397E3A98C}" dt="2022-02-18T15:19:14.200" v="267"/>
          <ac:picMkLst>
            <pc:docMk/>
            <pc:sldMk cId="2419060368" sldId="543"/>
            <ac:picMk id="54" creationId="{F6CC0897-2375-4802-BCAA-BF6CF0C198AF}"/>
          </ac:picMkLst>
        </pc:picChg>
        <pc:picChg chg="add mod">
          <ac:chgData name="SOFÍA GONZÁLEZ CORREA" userId="032704dc-7279-4b80-a452-9867886fa0c9" providerId="ADAL" clId="{8EE23F90-01C4-4621-89BA-53C397E3A98C}" dt="2022-02-18T15:19:14.200" v="267"/>
          <ac:picMkLst>
            <pc:docMk/>
            <pc:sldMk cId="2419060368" sldId="543"/>
            <ac:picMk id="55" creationId="{CCB6A038-2731-432A-9A57-C8A01EF9D3EC}"/>
          </ac:picMkLst>
        </pc:picChg>
        <pc:picChg chg="add mod">
          <ac:chgData name="SOFÍA GONZÁLEZ CORREA" userId="032704dc-7279-4b80-a452-9867886fa0c9" providerId="ADAL" clId="{8EE23F90-01C4-4621-89BA-53C397E3A98C}" dt="2022-02-18T15:19:14.200" v="267"/>
          <ac:picMkLst>
            <pc:docMk/>
            <pc:sldMk cId="2419060368" sldId="543"/>
            <ac:picMk id="56" creationId="{203F476A-F390-45DC-912F-478839DEF367}"/>
          </ac:picMkLst>
        </pc:picChg>
        <pc:picChg chg="add mod">
          <ac:chgData name="SOFÍA GONZÁLEZ CORREA" userId="032704dc-7279-4b80-a452-9867886fa0c9" providerId="ADAL" clId="{8EE23F90-01C4-4621-89BA-53C397E3A98C}" dt="2022-02-18T15:19:14.200" v="267"/>
          <ac:picMkLst>
            <pc:docMk/>
            <pc:sldMk cId="2419060368" sldId="543"/>
            <ac:picMk id="57" creationId="{A58DF82A-34BD-498C-9953-ED3E565DCF76}"/>
          </ac:picMkLst>
        </pc:picChg>
      </pc:sldChg>
      <pc:sldChg chg="addSp delSp modSp">
        <pc:chgData name="SOFÍA GONZÁLEZ CORREA" userId="032704dc-7279-4b80-a452-9867886fa0c9" providerId="ADAL" clId="{8EE23F90-01C4-4621-89BA-53C397E3A98C}" dt="2022-02-18T15:19:04.186" v="259"/>
        <pc:sldMkLst>
          <pc:docMk/>
          <pc:sldMk cId="1818274354" sldId="544"/>
        </pc:sldMkLst>
        <pc:picChg chg="del mod">
          <ac:chgData name="SOFÍA GONZÁLEZ CORREA" userId="032704dc-7279-4b80-a452-9867886fa0c9" providerId="ADAL" clId="{8EE23F90-01C4-4621-89BA-53C397E3A98C}" dt="2022-02-18T15:19:03.395" v="258" actId="478"/>
          <ac:picMkLst>
            <pc:docMk/>
            <pc:sldMk cId="1818274354" sldId="544"/>
            <ac:picMk id="14" creationId="{1085A8C3-1DF0-42D4-B316-0749D9FC8492}"/>
          </ac:picMkLst>
        </pc:picChg>
        <pc:picChg chg="del">
          <ac:chgData name="SOFÍA GONZÁLEZ CORREA" userId="032704dc-7279-4b80-a452-9867886fa0c9" providerId="ADAL" clId="{8EE23F90-01C4-4621-89BA-53C397E3A98C}" dt="2022-02-18T15:19:02.859" v="256" actId="478"/>
          <ac:picMkLst>
            <pc:docMk/>
            <pc:sldMk cId="1818274354" sldId="544"/>
            <ac:picMk id="15" creationId="{5F09575F-FD8E-4C52-89B5-D748BD3D7121}"/>
          </ac:picMkLst>
        </pc:picChg>
        <pc:picChg chg="add mod">
          <ac:chgData name="SOFÍA GONZÁLEZ CORREA" userId="032704dc-7279-4b80-a452-9867886fa0c9" providerId="ADAL" clId="{8EE23F90-01C4-4621-89BA-53C397E3A98C}" dt="2022-02-18T15:19:04.186" v="259"/>
          <ac:picMkLst>
            <pc:docMk/>
            <pc:sldMk cId="1818274354" sldId="544"/>
            <ac:picMk id="16" creationId="{CD43EA32-8DDF-4D1C-A932-289C637B7D8C}"/>
          </ac:picMkLst>
        </pc:picChg>
        <pc:picChg chg="add mod">
          <ac:chgData name="SOFÍA GONZÁLEZ CORREA" userId="032704dc-7279-4b80-a452-9867886fa0c9" providerId="ADAL" clId="{8EE23F90-01C4-4621-89BA-53C397E3A98C}" dt="2022-02-18T15:19:04.186" v="259"/>
          <ac:picMkLst>
            <pc:docMk/>
            <pc:sldMk cId="1818274354" sldId="544"/>
            <ac:picMk id="17" creationId="{11834740-61FF-44A5-B4AF-C9EF2983B42D}"/>
          </ac:picMkLst>
        </pc:picChg>
        <pc:picChg chg="add mod">
          <ac:chgData name="SOFÍA GONZÁLEZ CORREA" userId="032704dc-7279-4b80-a452-9867886fa0c9" providerId="ADAL" clId="{8EE23F90-01C4-4621-89BA-53C397E3A98C}" dt="2022-02-18T15:19:04.186" v="259"/>
          <ac:picMkLst>
            <pc:docMk/>
            <pc:sldMk cId="1818274354" sldId="544"/>
            <ac:picMk id="18" creationId="{326876D3-BA7C-433E-9A9C-BA600E15C936}"/>
          </ac:picMkLst>
        </pc:picChg>
        <pc:picChg chg="add mod">
          <ac:chgData name="SOFÍA GONZÁLEZ CORREA" userId="032704dc-7279-4b80-a452-9867886fa0c9" providerId="ADAL" clId="{8EE23F90-01C4-4621-89BA-53C397E3A98C}" dt="2022-02-18T15:19:04.186" v="259"/>
          <ac:picMkLst>
            <pc:docMk/>
            <pc:sldMk cId="1818274354" sldId="544"/>
            <ac:picMk id="19" creationId="{236AEFAE-F78A-448A-B49B-51A4FEBE81A2}"/>
          </ac:picMkLst>
        </pc:picChg>
        <pc:picChg chg="add mod">
          <ac:chgData name="SOFÍA GONZÁLEZ CORREA" userId="032704dc-7279-4b80-a452-9867886fa0c9" providerId="ADAL" clId="{8EE23F90-01C4-4621-89BA-53C397E3A98C}" dt="2022-02-18T15:19:04.186" v="259"/>
          <ac:picMkLst>
            <pc:docMk/>
            <pc:sldMk cId="1818274354" sldId="544"/>
            <ac:picMk id="20" creationId="{13A49ABC-AA57-4B5B-B9FF-0A735D3C9BA2}"/>
          </ac:picMkLst>
        </pc:picChg>
      </pc:sldChg>
      <pc:sldChg chg="addSp delSp modSp">
        <pc:chgData name="SOFÍA GONZÁLEZ CORREA" userId="032704dc-7279-4b80-a452-9867886fa0c9" providerId="ADAL" clId="{8EE23F90-01C4-4621-89BA-53C397E3A98C}" dt="2022-02-18T15:19:18.403" v="270"/>
        <pc:sldMkLst>
          <pc:docMk/>
          <pc:sldMk cId="2253899224" sldId="545"/>
        </pc:sldMkLst>
        <pc:picChg chg="del">
          <ac:chgData name="SOFÍA GONZÁLEZ CORREA" userId="032704dc-7279-4b80-a452-9867886fa0c9" providerId="ADAL" clId="{8EE23F90-01C4-4621-89BA-53C397E3A98C}" dt="2022-02-18T15:19:17.126" v="268" actId="478"/>
          <ac:picMkLst>
            <pc:docMk/>
            <pc:sldMk cId="2253899224" sldId="545"/>
            <ac:picMk id="34" creationId="{8A0B89D7-B8CA-465E-AD5C-56C83F62CC0F}"/>
          </ac:picMkLst>
        </pc:picChg>
        <pc:picChg chg="del">
          <ac:chgData name="SOFÍA GONZÁLEZ CORREA" userId="032704dc-7279-4b80-a452-9867886fa0c9" providerId="ADAL" clId="{8EE23F90-01C4-4621-89BA-53C397E3A98C}" dt="2022-02-18T15:19:17.677" v="269" actId="478"/>
          <ac:picMkLst>
            <pc:docMk/>
            <pc:sldMk cId="2253899224" sldId="545"/>
            <ac:picMk id="35" creationId="{9B240661-97D6-4F6D-99B0-F72B98B0F66B}"/>
          </ac:picMkLst>
        </pc:picChg>
        <pc:picChg chg="add mod">
          <ac:chgData name="SOFÍA GONZÁLEZ CORREA" userId="032704dc-7279-4b80-a452-9867886fa0c9" providerId="ADAL" clId="{8EE23F90-01C4-4621-89BA-53C397E3A98C}" dt="2022-02-18T15:19:18.403" v="270"/>
          <ac:picMkLst>
            <pc:docMk/>
            <pc:sldMk cId="2253899224" sldId="545"/>
            <ac:picMk id="36" creationId="{FF328D44-A2AD-4739-9428-CC5A59278135}"/>
          </ac:picMkLst>
        </pc:picChg>
        <pc:picChg chg="add mod">
          <ac:chgData name="SOFÍA GONZÁLEZ CORREA" userId="032704dc-7279-4b80-a452-9867886fa0c9" providerId="ADAL" clId="{8EE23F90-01C4-4621-89BA-53C397E3A98C}" dt="2022-02-18T15:19:18.403" v="270"/>
          <ac:picMkLst>
            <pc:docMk/>
            <pc:sldMk cId="2253899224" sldId="545"/>
            <ac:picMk id="37" creationId="{D9C53B66-2BC5-4CA1-BD60-F0015AE5B699}"/>
          </ac:picMkLst>
        </pc:picChg>
        <pc:picChg chg="add mod">
          <ac:chgData name="SOFÍA GONZÁLEZ CORREA" userId="032704dc-7279-4b80-a452-9867886fa0c9" providerId="ADAL" clId="{8EE23F90-01C4-4621-89BA-53C397E3A98C}" dt="2022-02-18T15:19:18.403" v="270"/>
          <ac:picMkLst>
            <pc:docMk/>
            <pc:sldMk cId="2253899224" sldId="545"/>
            <ac:picMk id="38" creationId="{6BA68D8D-1DE0-4E4E-BA21-62EB71862E14}"/>
          </ac:picMkLst>
        </pc:picChg>
        <pc:picChg chg="add mod">
          <ac:chgData name="SOFÍA GONZÁLEZ CORREA" userId="032704dc-7279-4b80-a452-9867886fa0c9" providerId="ADAL" clId="{8EE23F90-01C4-4621-89BA-53C397E3A98C}" dt="2022-02-18T15:19:18.403" v="270"/>
          <ac:picMkLst>
            <pc:docMk/>
            <pc:sldMk cId="2253899224" sldId="545"/>
            <ac:picMk id="39" creationId="{29571EFF-538F-466B-9105-2BA10ABEF41A}"/>
          </ac:picMkLst>
        </pc:picChg>
        <pc:picChg chg="add mod">
          <ac:chgData name="SOFÍA GONZÁLEZ CORREA" userId="032704dc-7279-4b80-a452-9867886fa0c9" providerId="ADAL" clId="{8EE23F90-01C4-4621-89BA-53C397E3A98C}" dt="2022-02-18T15:19:18.403" v="270"/>
          <ac:picMkLst>
            <pc:docMk/>
            <pc:sldMk cId="2253899224" sldId="545"/>
            <ac:picMk id="40" creationId="{2423F3EA-B336-41F9-BCB0-288CA81F2D6A}"/>
          </ac:picMkLst>
        </pc:picChg>
      </pc:sldChg>
      <pc:sldChg chg="addSp delSp modSp mod">
        <pc:chgData name="SOFÍA GONZÁLEZ CORREA" userId="032704dc-7279-4b80-a452-9867886fa0c9" providerId="ADAL" clId="{8EE23F90-01C4-4621-89BA-53C397E3A98C}" dt="2022-02-18T15:55:02.364" v="459" actId="1076"/>
        <pc:sldMkLst>
          <pc:docMk/>
          <pc:sldMk cId="765440033" sldId="548"/>
        </pc:sldMkLst>
        <pc:spChg chg="mod">
          <ac:chgData name="SOFÍA GONZÁLEZ CORREA" userId="032704dc-7279-4b80-a452-9867886fa0c9" providerId="ADAL" clId="{8EE23F90-01C4-4621-89BA-53C397E3A98C}" dt="2022-02-18T15:55:02.364" v="459" actId="1076"/>
          <ac:spMkLst>
            <pc:docMk/>
            <pc:sldMk cId="765440033" sldId="548"/>
            <ac:spMk id="3" creationId="{F600487B-3D90-4499-8BB0-518959B4BD22}"/>
          </ac:spMkLst>
        </pc:spChg>
        <pc:picChg chg="del">
          <ac:chgData name="SOFÍA GONZÁLEZ CORREA" userId="032704dc-7279-4b80-a452-9867886fa0c9" providerId="ADAL" clId="{8EE23F90-01C4-4621-89BA-53C397E3A98C}" dt="2022-02-18T15:19:55.972" v="291" actId="478"/>
          <ac:picMkLst>
            <pc:docMk/>
            <pc:sldMk cId="765440033" sldId="548"/>
            <ac:picMk id="8" creationId="{3D2C3EF4-BB95-45CC-A83A-85C5550D844F}"/>
          </ac:picMkLst>
        </pc:picChg>
        <pc:picChg chg="del">
          <ac:chgData name="SOFÍA GONZÁLEZ CORREA" userId="032704dc-7279-4b80-a452-9867886fa0c9" providerId="ADAL" clId="{8EE23F90-01C4-4621-89BA-53C397E3A98C}" dt="2022-02-18T15:19:55.193" v="290" actId="478"/>
          <ac:picMkLst>
            <pc:docMk/>
            <pc:sldMk cId="765440033" sldId="548"/>
            <ac:picMk id="9" creationId="{11F9A9BE-422C-4B47-B568-3C824A4CE2AC}"/>
          </ac:picMkLst>
        </pc:picChg>
        <pc:picChg chg="add mod">
          <ac:chgData name="SOFÍA GONZÁLEZ CORREA" userId="032704dc-7279-4b80-a452-9867886fa0c9" providerId="ADAL" clId="{8EE23F90-01C4-4621-89BA-53C397E3A98C}" dt="2022-02-18T15:19:56.846" v="292"/>
          <ac:picMkLst>
            <pc:docMk/>
            <pc:sldMk cId="765440033" sldId="548"/>
            <ac:picMk id="10" creationId="{902B1B54-2EF2-4A97-B7C0-A7BA2DEEFAD1}"/>
          </ac:picMkLst>
        </pc:picChg>
        <pc:picChg chg="add mod">
          <ac:chgData name="SOFÍA GONZÁLEZ CORREA" userId="032704dc-7279-4b80-a452-9867886fa0c9" providerId="ADAL" clId="{8EE23F90-01C4-4621-89BA-53C397E3A98C}" dt="2022-02-18T15:19:56.846" v="292"/>
          <ac:picMkLst>
            <pc:docMk/>
            <pc:sldMk cId="765440033" sldId="548"/>
            <ac:picMk id="11" creationId="{38C63E8D-6C6F-44AE-BB6B-AC5BFE257C4A}"/>
          </ac:picMkLst>
        </pc:picChg>
        <pc:picChg chg="add mod">
          <ac:chgData name="SOFÍA GONZÁLEZ CORREA" userId="032704dc-7279-4b80-a452-9867886fa0c9" providerId="ADAL" clId="{8EE23F90-01C4-4621-89BA-53C397E3A98C}" dt="2022-02-18T15:19:56.846" v="292"/>
          <ac:picMkLst>
            <pc:docMk/>
            <pc:sldMk cId="765440033" sldId="548"/>
            <ac:picMk id="12" creationId="{B60AFF65-C25B-478D-A64D-D642B9DB8C25}"/>
          </ac:picMkLst>
        </pc:picChg>
        <pc:picChg chg="add mod">
          <ac:chgData name="SOFÍA GONZÁLEZ CORREA" userId="032704dc-7279-4b80-a452-9867886fa0c9" providerId="ADAL" clId="{8EE23F90-01C4-4621-89BA-53C397E3A98C}" dt="2022-02-18T15:19:56.846" v="292"/>
          <ac:picMkLst>
            <pc:docMk/>
            <pc:sldMk cId="765440033" sldId="548"/>
            <ac:picMk id="13" creationId="{D42E3681-FDD0-4A69-AF2C-7DCEAADD82CB}"/>
          </ac:picMkLst>
        </pc:picChg>
        <pc:picChg chg="add mod">
          <ac:chgData name="SOFÍA GONZÁLEZ CORREA" userId="032704dc-7279-4b80-a452-9867886fa0c9" providerId="ADAL" clId="{8EE23F90-01C4-4621-89BA-53C397E3A98C}" dt="2022-02-18T15:19:56.846" v="292"/>
          <ac:picMkLst>
            <pc:docMk/>
            <pc:sldMk cId="765440033" sldId="548"/>
            <ac:picMk id="14" creationId="{C34ABAE7-8382-4778-A31E-240E1C5C8D38}"/>
          </ac:picMkLst>
        </pc:picChg>
      </pc:sldChg>
      <pc:sldChg chg="addSp delSp modSp mod ord">
        <pc:chgData name="SOFÍA GONZÁLEZ CORREA" userId="032704dc-7279-4b80-a452-9867886fa0c9" providerId="ADAL" clId="{8EE23F90-01C4-4621-89BA-53C397E3A98C}" dt="2022-02-18T15:09:39.644" v="144"/>
        <pc:sldMkLst>
          <pc:docMk/>
          <pc:sldMk cId="3196342172" sldId="549"/>
        </pc:sldMkLst>
        <pc:picChg chg="add del">
          <ac:chgData name="SOFÍA GONZÁLEZ CORREA" userId="032704dc-7279-4b80-a452-9867886fa0c9" providerId="ADAL" clId="{8EE23F90-01C4-4621-89BA-53C397E3A98C}" dt="2022-02-18T14:56:08.473" v="52" actId="478"/>
          <ac:picMkLst>
            <pc:docMk/>
            <pc:sldMk cId="3196342172" sldId="549"/>
            <ac:picMk id="8" creationId="{8AAA6F7C-D4D8-4C95-8D31-9D9BEAE26A18}"/>
          </ac:picMkLst>
        </pc:picChg>
        <pc:picChg chg="del">
          <ac:chgData name="SOFÍA GONZÁLEZ CORREA" userId="032704dc-7279-4b80-a452-9867886fa0c9" providerId="ADAL" clId="{8EE23F90-01C4-4621-89BA-53C397E3A98C}" dt="2022-02-18T14:56:06.796" v="50" actId="478"/>
          <ac:picMkLst>
            <pc:docMk/>
            <pc:sldMk cId="3196342172" sldId="549"/>
            <ac:picMk id="14" creationId="{57FDB1CC-9C8C-4542-A564-7C5775789635}"/>
          </ac:picMkLst>
        </pc:picChg>
        <pc:picChg chg="del">
          <ac:chgData name="SOFÍA GONZÁLEZ CORREA" userId="032704dc-7279-4b80-a452-9867886fa0c9" providerId="ADAL" clId="{8EE23F90-01C4-4621-89BA-53C397E3A98C}" dt="2022-02-18T14:56:09.353" v="53" actId="478"/>
          <ac:picMkLst>
            <pc:docMk/>
            <pc:sldMk cId="3196342172" sldId="549"/>
            <ac:picMk id="16" creationId="{10D20682-C5C6-4C7C-9887-D6B3DC49543C}"/>
          </ac:picMkLst>
        </pc:picChg>
        <pc:picChg chg="add mod">
          <ac:chgData name="SOFÍA GONZÁLEZ CORREA" userId="032704dc-7279-4b80-a452-9867886fa0c9" providerId="ADAL" clId="{8EE23F90-01C4-4621-89BA-53C397E3A98C}" dt="2022-02-18T15:09:39.644" v="144"/>
          <ac:picMkLst>
            <pc:docMk/>
            <pc:sldMk cId="3196342172" sldId="549"/>
            <ac:picMk id="17" creationId="{E1C462E1-B072-4664-8CCC-A3E6BD53A955}"/>
          </ac:picMkLst>
        </pc:picChg>
        <pc:picChg chg="add mod">
          <ac:chgData name="SOFÍA GONZÁLEZ CORREA" userId="032704dc-7279-4b80-a452-9867886fa0c9" providerId="ADAL" clId="{8EE23F90-01C4-4621-89BA-53C397E3A98C}" dt="2022-02-18T15:09:39.644" v="144"/>
          <ac:picMkLst>
            <pc:docMk/>
            <pc:sldMk cId="3196342172" sldId="549"/>
            <ac:picMk id="18" creationId="{94F39947-6607-4B04-804C-71C6E5913C58}"/>
          </ac:picMkLst>
        </pc:picChg>
        <pc:picChg chg="add mod">
          <ac:chgData name="SOFÍA GONZÁLEZ CORREA" userId="032704dc-7279-4b80-a452-9867886fa0c9" providerId="ADAL" clId="{8EE23F90-01C4-4621-89BA-53C397E3A98C}" dt="2022-02-18T15:09:39.644" v="144"/>
          <ac:picMkLst>
            <pc:docMk/>
            <pc:sldMk cId="3196342172" sldId="549"/>
            <ac:picMk id="19" creationId="{B4D62E63-55D5-4B65-AA60-75A21E6FB05C}"/>
          </ac:picMkLst>
        </pc:picChg>
        <pc:picChg chg="add mod">
          <ac:chgData name="SOFÍA GONZÁLEZ CORREA" userId="032704dc-7279-4b80-a452-9867886fa0c9" providerId="ADAL" clId="{8EE23F90-01C4-4621-89BA-53C397E3A98C}" dt="2022-02-18T15:09:39.644" v="144"/>
          <ac:picMkLst>
            <pc:docMk/>
            <pc:sldMk cId="3196342172" sldId="549"/>
            <ac:picMk id="20" creationId="{D911DCEA-BD1C-45B4-8021-D681CF24491D}"/>
          </ac:picMkLst>
        </pc:picChg>
        <pc:picChg chg="add mod">
          <ac:chgData name="SOFÍA GONZÁLEZ CORREA" userId="032704dc-7279-4b80-a452-9867886fa0c9" providerId="ADAL" clId="{8EE23F90-01C4-4621-89BA-53C397E3A98C}" dt="2022-02-18T15:09:39.644" v="144"/>
          <ac:picMkLst>
            <pc:docMk/>
            <pc:sldMk cId="3196342172" sldId="549"/>
            <ac:picMk id="21" creationId="{32861273-73B8-4AD7-A128-7FCF971F921E}"/>
          </ac:picMkLst>
        </pc:picChg>
      </pc:sldChg>
      <pc:sldChg chg="addSp delSp modSp mod">
        <pc:chgData name="SOFÍA GONZÁLEZ CORREA" userId="032704dc-7279-4b80-a452-9867886fa0c9" providerId="ADAL" clId="{8EE23F90-01C4-4621-89BA-53C397E3A98C}" dt="2022-02-18T15:22:30.793" v="314" actId="478"/>
        <pc:sldMkLst>
          <pc:docMk/>
          <pc:sldMk cId="3078574521" sldId="550"/>
        </pc:sldMkLst>
        <pc:spChg chg="add del">
          <ac:chgData name="SOFÍA GONZÁLEZ CORREA" userId="032704dc-7279-4b80-a452-9867886fa0c9" providerId="ADAL" clId="{8EE23F90-01C4-4621-89BA-53C397E3A98C}" dt="2022-02-18T14:59:24.268" v="85" actId="478"/>
          <ac:spMkLst>
            <pc:docMk/>
            <pc:sldMk cId="3078574521" sldId="550"/>
            <ac:spMk id="2" creationId="{346918B1-FF0D-4728-BDC2-04FB209F5421}"/>
          </ac:spMkLst>
        </pc:spChg>
        <pc:picChg chg="add del mod">
          <ac:chgData name="SOFÍA GONZÁLEZ CORREA" userId="032704dc-7279-4b80-a452-9867886fa0c9" providerId="ADAL" clId="{8EE23F90-01C4-4621-89BA-53C397E3A98C}" dt="2022-02-18T14:59:54.877" v="91" actId="478"/>
          <ac:picMkLst>
            <pc:docMk/>
            <pc:sldMk cId="3078574521" sldId="550"/>
            <ac:picMk id="4" creationId="{04AFE232-C543-44CD-A26A-9DA75DDCA674}"/>
          </ac:picMkLst>
        </pc:picChg>
        <pc:picChg chg="add del mod">
          <ac:chgData name="SOFÍA GONZÁLEZ CORREA" userId="032704dc-7279-4b80-a452-9867886fa0c9" providerId="ADAL" clId="{8EE23F90-01C4-4621-89BA-53C397E3A98C}" dt="2022-02-18T15:22:30.793" v="314" actId="478"/>
          <ac:picMkLst>
            <pc:docMk/>
            <pc:sldMk cId="3078574521" sldId="550"/>
            <ac:picMk id="6" creationId="{43D827F9-FB28-4350-85EA-0B857638777D}"/>
          </ac:picMkLst>
        </pc:picChg>
        <pc:picChg chg="mod">
          <ac:chgData name="SOFÍA GONZÁLEZ CORREA" userId="032704dc-7279-4b80-a452-9867886fa0c9" providerId="ADAL" clId="{8EE23F90-01C4-4621-89BA-53C397E3A98C}" dt="2022-02-18T15:09:17.826" v="138" actId="1038"/>
          <ac:picMkLst>
            <pc:docMk/>
            <pc:sldMk cId="3078574521" sldId="550"/>
            <ac:picMk id="14" creationId="{57FDB1CC-9C8C-4542-A564-7C5775789635}"/>
          </ac:picMkLst>
        </pc:picChg>
        <pc:picChg chg="mod">
          <ac:chgData name="SOFÍA GONZÁLEZ CORREA" userId="032704dc-7279-4b80-a452-9867886fa0c9" providerId="ADAL" clId="{8EE23F90-01C4-4621-89BA-53C397E3A98C}" dt="2022-02-18T15:09:07.994" v="115" actId="1038"/>
          <ac:picMkLst>
            <pc:docMk/>
            <pc:sldMk cId="3078574521" sldId="550"/>
            <ac:picMk id="16" creationId="{10D20682-C5C6-4C7C-9887-D6B3DC49543C}"/>
          </ac:picMkLst>
        </pc:picChg>
        <pc:picChg chg="add mod">
          <ac:chgData name="SOFÍA GONZÁLEZ CORREA" userId="032704dc-7279-4b80-a452-9867886fa0c9" providerId="ADAL" clId="{8EE23F90-01C4-4621-89BA-53C397E3A98C}" dt="2022-02-18T15:09:22.510" v="142" actId="571"/>
          <ac:picMkLst>
            <pc:docMk/>
            <pc:sldMk cId="3078574521" sldId="550"/>
            <ac:picMk id="23" creationId="{B4AEC0E7-6AC4-4B59-A2D4-358DE74BDE30}"/>
          </ac:picMkLst>
        </pc:picChg>
        <pc:picChg chg="add mod">
          <ac:chgData name="SOFÍA GONZÁLEZ CORREA" userId="032704dc-7279-4b80-a452-9867886fa0c9" providerId="ADAL" clId="{8EE23F90-01C4-4621-89BA-53C397E3A98C}" dt="2022-02-18T15:09:22.510" v="142" actId="571"/>
          <ac:picMkLst>
            <pc:docMk/>
            <pc:sldMk cId="3078574521" sldId="550"/>
            <ac:picMk id="24" creationId="{10C0C60A-D349-464E-9F7A-88027FC32D9C}"/>
          </ac:picMkLst>
        </pc:picChg>
        <pc:picChg chg="add mod">
          <ac:chgData name="SOFÍA GONZÁLEZ CORREA" userId="032704dc-7279-4b80-a452-9867886fa0c9" providerId="ADAL" clId="{8EE23F90-01C4-4621-89BA-53C397E3A98C}" dt="2022-02-18T15:09:23.614" v="143" actId="571"/>
          <ac:picMkLst>
            <pc:docMk/>
            <pc:sldMk cId="3078574521" sldId="550"/>
            <ac:picMk id="25" creationId="{27DF4AA1-8CB4-42BF-B4C1-46C641C6D8FC}"/>
          </ac:picMkLst>
        </pc:picChg>
        <pc:picChg chg="add mod">
          <ac:chgData name="SOFÍA GONZÁLEZ CORREA" userId="032704dc-7279-4b80-a452-9867886fa0c9" providerId="ADAL" clId="{8EE23F90-01C4-4621-89BA-53C397E3A98C}" dt="2022-02-18T15:09:23.614" v="143" actId="571"/>
          <ac:picMkLst>
            <pc:docMk/>
            <pc:sldMk cId="3078574521" sldId="550"/>
            <ac:picMk id="26" creationId="{F994347A-2101-47EF-AD36-03DE511305B6}"/>
          </ac:picMkLst>
        </pc:picChg>
        <pc:picChg chg="add del mod">
          <ac:chgData name="SOFÍA GONZÁLEZ CORREA" userId="032704dc-7279-4b80-a452-9867886fa0c9" providerId="ADAL" clId="{8EE23F90-01C4-4621-89BA-53C397E3A98C}" dt="2022-02-18T15:20:26.361" v="293" actId="478"/>
          <ac:picMkLst>
            <pc:docMk/>
            <pc:sldMk cId="3078574521" sldId="550"/>
            <ac:picMk id="27" creationId="{F5EB0F59-A8B5-46DC-87A8-8E134B7CCA8C}"/>
          </ac:picMkLst>
        </pc:picChg>
        <pc:picChg chg="add del mod">
          <ac:chgData name="SOFÍA GONZÁLEZ CORREA" userId="032704dc-7279-4b80-a452-9867886fa0c9" providerId="ADAL" clId="{8EE23F90-01C4-4621-89BA-53C397E3A98C}" dt="2022-02-18T15:22:07.269" v="298"/>
          <ac:picMkLst>
            <pc:docMk/>
            <pc:sldMk cId="3078574521" sldId="550"/>
            <ac:picMk id="28" creationId="{87039F47-8D26-443D-9F58-D406DEBB85D5}"/>
          </ac:picMkLst>
        </pc:picChg>
        <pc:picChg chg="add mod">
          <ac:chgData name="SOFÍA GONZÁLEZ CORREA" userId="032704dc-7279-4b80-a452-9867886fa0c9" providerId="ADAL" clId="{8EE23F90-01C4-4621-89BA-53C397E3A98C}" dt="2022-02-18T15:09:19.019" v="140" actId="1038"/>
          <ac:picMkLst>
            <pc:docMk/>
            <pc:sldMk cId="3078574521" sldId="550"/>
            <ac:picMk id="3074" creationId="{B8A5FA44-0251-4F3B-B828-29E65754DB2F}"/>
          </ac:picMkLst>
        </pc:picChg>
        <pc:picChg chg="add del">
          <ac:chgData name="SOFÍA GONZÁLEZ CORREA" userId="032704dc-7279-4b80-a452-9867886fa0c9" providerId="ADAL" clId="{8EE23F90-01C4-4621-89BA-53C397E3A98C}" dt="2022-02-18T14:50:31.744" v="11" actId="478"/>
          <ac:picMkLst>
            <pc:docMk/>
            <pc:sldMk cId="3078574521" sldId="550"/>
            <ac:picMk id="3076" creationId="{E94C967F-108F-4FBE-9234-581A9F2DA1EB}"/>
          </ac:picMkLst>
        </pc:picChg>
        <pc:picChg chg="add mod">
          <ac:chgData name="SOFÍA GONZÁLEZ CORREA" userId="032704dc-7279-4b80-a452-9867886fa0c9" providerId="ADAL" clId="{8EE23F90-01C4-4621-89BA-53C397E3A98C}" dt="2022-02-18T15:09:17.122" v="137" actId="1038"/>
          <ac:picMkLst>
            <pc:docMk/>
            <pc:sldMk cId="3078574521" sldId="550"/>
            <ac:picMk id="3078" creationId="{C7AA1207-C3F4-4333-9461-58A9D6BCA571}"/>
          </ac:picMkLst>
        </pc:picChg>
        <pc:picChg chg="add del">
          <ac:chgData name="SOFÍA GONZÁLEZ CORREA" userId="032704dc-7279-4b80-a452-9867886fa0c9" providerId="ADAL" clId="{8EE23F90-01C4-4621-89BA-53C397E3A98C}" dt="2022-02-18T14:51:09.132" v="22" actId="478"/>
          <ac:picMkLst>
            <pc:docMk/>
            <pc:sldMk cId="3078574521" sldId="550"/>
            <ac:picMk id="3080" creationId="{296B3E80-37E6-453F-A1F7-A642DAAF7DC7}"/>
          </ac:picMkLst>
        </pc:picChg>
        <pc:picChg chg="add del">
          <ac:chgData name="SOFÍA GONZÁLEZ CORREA" userId="032704dc-7279-4b80-a452-9867886fa0c9" providerId="ADAL" clId="{8EE23F90-01C4-4621-89BA-53C397E3A98C}" dt="2022-02-18T14:51:22.513" v="24" actId="478"/>
          <ac:picMkLst>
            <pc:docMk/>
            <pc:sldMk cId="3078574521" sldId="550"/>
            <ac:picMk id="3082" creationId="{F1B846CF-1857-412A-BD39-554072FB719B}"/>
          </ac:picMkLst>
        </pc:picChg>
        <pc:picChg chg="add del mod">
          <ac:chgData name="SOFÍA GONZÁLEZ CORREA" userId="032704dc-7279-4b80-a452-9867886fa0c9" providerId="ADAL" clId="{8EE23F90-01C4-4621-89BA-53C397E3A98C}" dt="2022-02-18T14:51:45.608" v="28" actId="478"/>
          <ac:picMkLst>
            <pc:docMk/>
            <pc:sldMk cId="3078574521" sldId="550"/>
            <ac:picMk id="3084" creationId="{7EACFC7D-DA76-4AF0-9A68-C17F3ADCD3BB}"/>
          </ac:picMkLst>
        </pc:picChg>
        <pc:picChg chg="add del">
          <ac:chgData name="SOFÍA GONZÁLEZ CORREA" userId="032704dc-7279-4b80-a452-9867886fa0c9" providerId="ADAL" clId="{8EE23F90-01C4-4621-89BA-53C397E3A98C}" dt="2022-02-18T14:52:37.605" v="30" actId="478"/>
          <ac:picMkLst>
            <pc:docMk/>
            <pc:sldMk cId="3078574521" sldId="550"/>
            <ac:picMk id="3086" creationId="{6D4F271A-F5C8-4156-B9EB-88E5D9E56090}"/>
          </ac:picMkLst>
        </pc:picChg>
        <pc:picChg chg="add del">
          <ac:chgData name="SOFÍA GONZÁLEZ CORREA" userId="032704dc-7279-4b80-a452-9867886fa0c9" providerId="ADAL" clId="{8EE23F90-01C4-4621-89BA-53C397E3A98C}" dt="2022-02-18T14:52:58.221" v="32" actId="478"/>
          <ac:picMkLst>
            <pc:docMk/>
            <pc:sldMk cId="3078574521" sldId="550"/>
            <ac:picMk id="3088" creationId="{366AB5A0-C176-43DC-A501-005C25FF3D44}"/>
          </ac:picMkLst>
        </pc:picChg>
        <pc:picChg chg="add del mod">
          <ac:chgData name="SOFÍA GONZÁLEZ CORREA" userId="032704dc-7279-4b80-a452-9867886fa0c9" providerId="ADAL" clId="{8EE23F90-01C4-4621-89BA-53C397E3A98C}" dt="2022-02-18T14:55:25.326" v="35" actId="478"/>
          <ac:picMkLst>
            <pc:docMk/>
            <pc:sldMk cId="3078574521" sldId="550"/>
            <ac:picMk id="3090" creationId="{48358C99-E2AD-4F3C-A9F6-C5614F4145B1}"/>
          </ac:picMkLst>
        </pc:picChg>
      </pc:sldChg>
      <pc:sldChg chg="addSp delSp modSp">
        <pc:chgData name="SOFÍA GONZÁLEZ CORREA" userId="032704dc-7279-4b80-a452-9867886fa0c9" providerId="ADAL" clId="{8EE23F90-01C4-4621-89BA-53C397E3A98C}" dt="2022-02-18T15:19:52.764" v="289"/>
        <pc:sldMkLst>
          <pc:docMk/>
          <pc:sldMk cId="4246266764" sldId="551"/>
        </pc:sldMkLst>
        <pc:picChg chg="add mod">
          <ac:chgData name="SOFÍA GONZÁLEZ CORREA" userId="032704dc-7279-4b80-a452-9867886fa0c9" providerId="ADAL" clId="{8EE23F90-01C4-4621-89BA-53C397E3A98C}" dt="2022-02-18T15:19:52.764" v="289"/>
          <ac:picMkLst>
            <pc:docMk/>
            <pc:sldMk cId="4246266764" sldId="551"/>
            <ac:picMk id="9" creationId="{E26B0F26-BFFD-4F2F-A5D9-45627ACBB61E}"/>
          </ac:picMkLst>
        </pc:picChg>
        <pc:picChg chg="del">
          <ac:chgData name="SOFÍA GONZÁLEZ CORREA" userId="032704dc-7279-4b80-a452-9867886fa0c9" providerId="ADAL" clId="{8EE23F90-01C4-4621-89BA-53C397E3A98C}" dt="2022-02-18T15:19:51.834" v="288" actId="478"/>
          <ac:picMkLst>
            <pc:docMk/>
            <pc:sldMk cId="4246266764" sldId="551"/>
            <ac:picMk id="10" creationId="{5CCF46D7-338A-4ABC-96CC-ECD5F0A8BE47}"/>
          </ac:picMkLst>
        </pc:picChg>
        <pc:picChg chg="del">
          <ac:chgData name="SOFÍA GONZÁLEZ CORREA" userId="032704dc-7279-4b80-a452-9867886fa0c9" providerId="ADAL" clId="{8EE23F90-01C4-4621-89BA-53C397E3A98C}" dt="2022-02-18T15:19:51.341" v="287" actId="478"/>
          <ac:picMkLst>
            <pc:docMk/>
            <pc:sldMk cId="4246266764" sldId="551"/>
            <ac:picMk id="12" creationId="{E52D50DC-D288-45BB-88A6-B4FB67A384E3}"/>
          </ac:picMkLst>
        </pc:picChg>
        <pc:picChg chg="add mod">
          <ac:chgData name="SOFÍA GONZÁLEZ CORREA" userId="032704dc-7279-4b80-a452-9867886fa0c9" providerId="ADAL" clId="{8EE23F90-01C4-4621-89BA-53C397E3A98C}" dt="2022-02-18T15:19:52.764" v="289"/>
          <ac:picMkLst>
            <pc:docMk/>
            <pc:sldMk cId="4246266764" sldId="551"/>
            <ac:picMk id="13" creationId="{F211A963-9A96-4322-85FE-F728161028DE}"/>
          </ac:picMkLst>
        </pc:picChg>
        <pc:picChg chg="add mod">
          <ac:chgData name="SOFÍA GONZÁLEZ CORREA" userId="032704dc-7279-4b80-a452-9867886fa0c9" providerId="ADAL" clId="{8EE23F90-01C4-4621-89BA-53C397E3A98C}" dt="2022-02-18T15:19:52.764" v="289"/>
          <ac:picMkLst>
            <pc:docMk/>
            <pc:sldMk cId="4246266764" sldId="551"/>
            <ac:picMk id="14" creationId="{DB2F710F-EF72-42F9-B2F3-1E579261B19A}"/>
          </ac:picMkLst>
        </pc:picChg>
        <pc:picChg chg="add mod">
          <ac:chgData name="SOFÍA GONZÁLEZ CORREA" userId="032704dc-7279-4b80-a452-9867886fa0c9" providerId="ADAL" clId="{8EE23F90-01C4-4621-89BA-53C397E3A98C}" dt="2022-02-18T15:19:52.764" v="289"/>
          <ac:picMkLst>
            <pc:docMk/>
            <pc:sldMk cId="4246266764" sldId="551"/>
            <ac:picMk id="15" creationId="{28C66396-27D6-4487-915A-E1BF69122DDE}"/>
          </ac:picMkLst>
        </pc:picChg>
        <pc:picChg chg="add mod">
          <ac:chgData name="SOFÍA GONZÁLEZ CORREA" userId="032704dc-7279-4b80-a452-9867886fa0c9" providerId="ADAL" clId="{8EE23F90-01C4-4621-89BA-53C397E3A98C}" dt="2022-02-18T15:19:52.764" v="289"/>
          <ac:picMkLst>
            <pc:docMk/>
            <pc:sldMk cId="4246266764" sldId="551"/>
            <ac:picMk id="16" creationId="{4AA61297-2E4D-4C9F-B422-7753BCAEE3A5}"/>
          </ac:picMkLst>
        </pc:picChg>
      </pc:sldChg>
      <pc:sldChg chg="addSp delSp modSp mod">
        <pc:chgData name="SOFÍA GONZÁLEZ CORREA" userId="032704dc-7279-4b80-a452-9867886fa0c9" providerId="ADAL" clId="{8EE23F90-01C4-4621-89BA-53C397E3A98C}" dt="2022-02-18T15:56:30.588" v="489" actId="20577"/>
        <pc:sldMkLst>
          <pc:docMk/>
          <pc:sldMk cId="2783760427" sldId="554"/>
        </pc:sldMkLst>
        <pc:spChg chg="mod">
          <ac:chgData name="SOFÍA GONZÁLEZ CORREA" userId="032704dc-7279-4b80-a452-9867886fa0c9" providerId="ADAL" clId="{8EE23F90-01C4-4621-89BA-53C397E3A98C}" dt="2022-02-18T15:56:30.588" v="489" actId="20577"/>
          <ac:spMkLst>
            <pc:docMk/>
            <pc:sldMk cId="2783760427" sldId="554"/>
            <ac:spMk id="8" creationId="{9F813AF9-FDDE-4FC1-AE01-F5B14AC00E7E}"/>
          </ac:spMkLst>
        </pc:spChg>
        <pc:picChg chg="add mod">
          <ac:chgData name="SOFÍA GONZÁLEZ CORREA" userId="032704dc-7279-4b80-a452-9867886fa0c9" providerId="ADAL" clId="{8EE23F90-01C4-4621-89BA-53C397E3A98C}" dt="2022-02-18T15:16:46.793" v="213"/>
          <ac:picMkLst>
            <pc:docMk/>
            <pc:sldMk cId="2783760427" sldId="554"/>
            <ac:picMk id="10" creationId="{92A990A1-F393-441C-B9C9-ECC7B23982E8}"/>
          </ac:picMkLst>
        </pc:picChg>
        <pc:picChg chg="add mod">
          <ac:chgData name="SOFÍA GONZÁLEZ CORREA" userId="032704dc-7279-4b80-a452-9867886fa0c9" providerId="ADAL" clId="{8EE23F90-01C4-4621-89BA-53C397E3A98C}" dt="2022-02-18T15:16:46.793" v="213"/>
          <ac:picMkLst>
            <pc:docMk/>
            <pc:sldMk cId="2783760427" sldId="554"/>
            <ac:picMk id="11" creationId="{049AF29A-0448-4062-A7B5-F226DC4A2BE7}"/>
          </ac:picMkLst>
        </pc:picChg>
        <pc:picChg chg="add mod">
          <ac:chgData name="SOFÍA GONZÁLEZ CORREA" userId="032704dc-7279-4b80-a452-9867886fa0c9" providerId="ADAL" clId="{8EE23F90-01C4-4621-89BA-53C397E3A98C}" dt="2022-02-18T15:16:46.793" v="213"/>
          <ac:picMkLst>
            <pc:docMk/>
            <pc:sldMk cId="2783760427" sldId="554"/>
            <ac:picMk id="12" creationId="{E1826224-0614-4FDF-A1DD-75BACCEAB4B6}"/>
          </ac:picMkLst>
        </pc:picChg>
        <pc:picChg chg="add mod">
          <ac:chgData name="SOFÍA GONZÁLEZ CORREA" userId="032704dc-7279-4b80-a452-9867886fa0c9" providerId="ADAL" clId="{8EE23F90-01C4-4621-89BA-53C397E3A98C}" dt="2022-02-18T15:16:46.793" v="213"/>
          <ac:picMkLst>
            <pc:docMk/>
            <pc:sldMk cId="2783760427" sldId="554"/>
            <ac:picMk id="13" creationId="{33A9197A-765D-45C5-AE96-8B8EDFBE7590}"/>
          </ac:picMkLst>
        </pc:picChg>
        <pc:picChg chg="del">
          <ac:chgData name="SOFÍA GONZÁLEZ CORREA" userId="032704dc-7279-4b80-a452-9867886fa0c9" providerId="ADAL" clId="{8EE23F90-01C4-4621-89BA-53C397E3A98C}" dt="2022-02-18T15:16:44.700" v="211" actId="478"/>
          <ac:picMkLst>
            <pc:docMk/>
            <pc:sldMk cId="2783760427" sldId="554"/>
            <ac:picMk id="14" creationId="{9B98B064-A5A5-4986-91A5-2044A20B854D}"/>
          </ac:picMkLst>
        </pc:picChg>
        <pc:picChg chg="del">
          <ac:chgData name="SOFÍA GONZÁLEZ CORREA" userId="032704dc-7279-4b80-a452-9867886fa0c9" providerId="ADAL" clId="{8EE23F90-01C4-4621-89BA-53C397E3A98C}" dt="2022-02-18T15:16:45.445" v="212" actId="478"/>
          <ac:picMkLst>
            <pc:docMk/>
            <pc:sldMk cId="2783760427" sldId="554"/>
            <ac:picMk id="15" creationId="{B80FBBF3-8197-4B49-97F1-9601F5E4347F}"/>
          </ac:picMkLst>
        </pc:picChg>
        <pc:picChg chg="add mod">
          <ac:chgData name="SOFÍA GONZÁLEZ CORREA" userId="032704dc-7279-4b80-a452-9867886fa0c9" providerId="ADAL" clId="{8EE23F90-01C4-4621-89BA-53C397E3A98C}" dt="2022-02-18T15:16:46.793" v="213"/>
          <ac:picMkLst>
            <pc:docMk/>
            <pc:sldMk cId="2783760427" sldId="554"/>
            <ac:picMk id="16" creationId="{CD68C217-E1BD-4A7D-956B-6E5D74C45A35}"/>
          </ac:picMkLst>
        </pc:picChg>
      </pc:sldChg>
      <pc:sldChg chg="addSp delSp modSp">
        <pc:chgData name="SOFÍA GONZÁLEZ CORREA" userId="032704dc-7279-4b80-a452-9867886fa0c9" providerId="ADAL" clId="{8EE23F90-01C4-4621-89BA-53C397E3A98C}" dt="2022-02-18T15:18:06.758" v="233"/>
        <pc:sldMkLst>
          <pc:docMk/>
          <pc:sldMk cId="188757689" sldId="555"/>
        </pc:sldMkLst>
        <pc:picChg chg="del">
          <ac:chgData name="SOFÍA GONZÁLEZ CORREA" userId="032704dc-7279-4b80-a452-9867886fa0c9" providerId="ADAL" clId="{8EE23F90-01C4-4621-89BA-53C397E3A98C}" dt="2022-02-18T15:18:05.991" v="232" actId="478"/>
          <ac:picMkLst>
            <pc:docMk/>
            <pc:sldMk cId="188757689" sldId="555"/>
            <ac:picMk id="16" creationId="{03BA253B-B58E-4B3F-8D14-F802FD8968DC}"/>
          </ac:picMkLst>
        </pc:picChg>
        <pc:picChg chg="del">
          <ac:chgData name="SOFÍA GONZÁLEZ CORREA" userId="032704dc-7279-4b80-a452-9867886fa0c9" providerId="ADAL" clId="{8EE23F90-01C4-4621-89BA-53C397E3A98C}" dt="2022-02-18T15:18:05.658" v="231" actId="478"/>
          <ac:picMkLst>
            <pc:docMk/>
            <pc:sldMk cId="188757689" sldId="555"/>
            <ac:picMk id="17" creationId="{C5FA84FB-67A9-4E86-9DF2-6D9C495FDC75}"/>
          </ac:picMkLst>
        </pc:picChg>
        <pc:picChg chg="add mod">
          <ac:chgData name="SOFÍA GONZÁLEZ CORREA" userId="032704dc-7279-4b80-a452-9867886fa0c9" providerId="ADAL" clId="{8EE23F90-01C4-4621-89BA-53C397E3A98C}" dt="2022-02-18T15:18:06.758" v="233"/>
          <ac:picMkLst>
            <pc:docMk/>
            <pc:sldMk cId="188757689" sldId="555"/>
            <ac:picMk id="40" creationId="{B19233BF-4091-47DF-9012-2FEB8D64AC61}"/>
          </ac:picMkLst>
        </pc:picChg>
        <pc:picChg chg="add mod">
          <ac:chgData name="SOFÍA GONZÁLEZ CORREA" userId="032704dc-7279-4b80-a452-9867886fa0c9" providerId="ADAL" clId="{8EE23F90-01C4-4621-89BA-53C397E3A98C}" dt="2022-02-18T15:18:06.758" v="233"/>
          <ac:picMkLst>
            <pc:docMk/>
            <pc:sldMk cId="188757689" sldId="555"/>
            <ac:picMk id="41" creationId="{DE6C4D94-9381-48C4-B854-C81A1CA75889}"/>
          </ac:picMkLst>
        </pc:picChg>
        <pc:picChg chg="add mod">
          <ac:chgData name="SOFÍA GONZÁLEZ CORREA" userId="032704dc-7279-4b80-a452-9867886fa0c9" providerId="ADAL" clId="{8EE23F90-01C4-4621-89BA-53C397E3A98C}" dt="2022-02-18T15:18:06.758" v="233"/>
          <ac:picMkLst>
            <pc:docMk/>
            <pc:sldMk cId="188757689" sldId="555"/>
            <ac:picMk id="42" creationId="{D58B86FC-1307-4F08-BE34-6352B4197DBA}"/>
          </ac:picMkLst>
        </pc:picChg>
        <pc:picChg chg="add mod">
          <ac:chgData name="SOFÍA GONZÁLEZ CORREA" userId="032704dc-7279-4b80-a452-9867886fa0c9" providerId="ADAL" clId="{8EE23F90-01C4-4621-89BA-53C397E3A98C}" dt="2022-02-18T15:18:06.758" v="233"/>
          <ac:picMkLst>
            <pc:docMk/>
            <pc:sldMk cId="188757689" sldId="555"/>
            <ac:picMk id="43" creationId="{A9C406BC-852D-4F4C-B6E4-FEE7D79E8FD3}"/>
          </ac:picMkLst>
        </pc:picChg>
        <pc:picChg chg="add mod">
          <ac:chgData name="SOFÍA GONZÁLEZ CORREA" userId="032704dc-7279-4b80-a452-9867886fa0c9" providerId="ADAL" clId="{8EE23F90-01C4-4621-89BA-53C397E3A98C}" dt="2022-02-18T15:18:06.758" v="233"/>
          <ac:picMkLst>
            <pc:docMk/>
            <pc:sldMk cId="188757689" sldId="555"/>
            <ac:picMk id="45" creationId="{7A625C9E-6535-4DB7-812B-1C7393DE62D9}"/>
          </ac:picMkLst>
        </pc:picChg>
      </pc:sldChg>
      <pc:sldChg chg="addSp delSp modSp">
        <pc:chgData name="SOFÍA GONZÁLEZ CORREA" userId="032704dc-7279-4b80-a452-9867886fa0c9" providerId="ADAL" clId="{8EE23F90-01C4-4621-89BA-53C397E3A98C}" dt="2022-02-18T15:18:14.157" v="236"/>
        <pc:sldMkLst>
          <pc:docMk/>
          <pc:sldMk cId="1471380312" sldId="557"/>
        </pc:sldMkLst>
        <pc:picChg chg="del">
          <ac:chgData name="SOFÍA GONZÁLEZ CORREA" userId="032704dc-7279-4b80-a452-9867886fa0c9" providerId="ADAL" clId="{8EE23F90-01C4-4621-89BA-53C397E3A98C}" dt="2022-02-18T15:18:13" v="234" actId="478"/>
          <ac:picMkLst>
            <pc:docMk/>
            <pc:sldMk cId="1471380312" sldId="557"/>
            <ac:picMk id="16" creationId="{03BA253B-B58E-4B3F-8D14-F802FD8968DC}"/>
          </ac:picMkLst>
        </pc:picChg>
        <pc:picChg chg="del">
          <ac:chgData name="SOFÍA GONZÁLEZ CORREA" userId="032704dc-7279-4b80-a452-9867886fa0c9" providerId="ADAL" clId="{8EE23F90-01C4-4621-89BA-53C397E3A98C}" dt="2022-02-18T15:18:13.377" v="235" actId="478"/>
          <ac:picMkLst>
            <pc:docMk/>
            <pc:sldMk cId="1471380312" sldId="557"/>
            <ac:picMk id="17" creationId="{C5FA84FB-67A9-4E86-9DF2-6D9C495FDC75}"/>
          </ac:picMkLst>
        </pc:picChg>
        <pc:picChg chg="add mod">
          <ac:chgData name="SOFÍA GONZÁLEZ CORREA" userId="032704dc-7279-4b80-a452-9867886fa0c9" providerId="ADAL" clId="{8EE23F90-01C4-4621-89BA-53C397E3A98C}" dt="2022-02-18T15:18:14.157" v="236"/>
          <ac:picMkLst>
            <pc:docMk/>
            <pc:sldMk cId="1471380312" sldId="557"/>
            <ac:picMk id="47" creationId="{E97AC33E-3D9F-4DF1-BEFF-BDF3AA05F9BD}"/>
          </ac:picMkLst>
        </pc:picChg>
        <pc:picChg chg="add mod">
          <ac:chgData name="SOFÍA GONZÁLEZ CORREA" userId="032704dc-7279-4b80-a452-9867886fa0c9" providerId="ADAL" clId="{8EE23F90-01C4-4621-89BA-53C397E3A98C}" dt="2022-02-18T15:18:14.157" v="236"/>
          <ac:picMkLst>
            <pc:docMk/>
            <pc:sldMk cId="1471380312" sldId="557"/>
            <ac:picMk id="48" creationId="{C158CC81-562C-4427-BB1B-4654BFE58E0A}"/>
          </ac:picMkLst>
        </pc:picChg>
        <pc:picChg chg="add mod">
          <ac:chgData name="SOFÍA GONZÁLEZ CORREA" userId="032704dc-7279-4b80-a452-9867886fa0c9" providerId="ADAL" clId="{8EE23F90-01C4-4621-89BA-53C397E3A98C}" dt="2022-02-18T15:18:14.157" v="236"/>
          <ac:picMkLst>
            <pc:docMk/>
            <pc:sldMk cId="1471380312" sldId="557"/>
            <ac:picMk id="50" creationId="{6FC65BF2-6C63-4293-9814-3C7A127E0780}"/>
          </ac:picMkLst>
        </pc:picChg>
        <pc:picChg chg="add mod">
          <ac:chgData name="SOFÍA GONZÁLEZ CORREA" userId="032704dc-7279-4b80-a452-9867886fa0c9" providerId="ADAL" clId="{8EE23F90-01C4-4621-89BA-53C397E3A98C}" dt="2022-02-18T15:18:14.157" v="236"/>
          <ac:picMkLst>
            <pc:docMk/>
            <pc:sldMk cId="1471380312" sldId="557"/>
            <ac:picMk id="51" creationId="{9B8C734A-B5E0-40D3-A709-2EC7ACC9819A}"/>
          </ac:picMkLst>
        </pc:picChg>
        <pc:picChg chg="add mod">
          <ac:chgData name="SOFÍA GONZÁLEZ CORREA" userId="032704dc-7279-4b80-a452-9867886fa0c9" providerId="ADAL" clId="{8EE23F90-01C4-4621-89BA-53C397E3A98C}" dt="2022-02-18T15:18:14.157" v="236"/>
          <ac:picMkLst>
            <pc:docMk/>
            <pc:sldMk cId="1471380312" sldId="557"/>
            <ac:picMk id="54" creationId="{086073BF-DB03-48AE-AF5D-64CE28508A2A}"/>
          </ac:picMkLst>
        </pc:picChg>
      </pc:sldChg>
      <pc:sldChg chg="addSp delSp modSp mod">
        <pc:chgData name="SOFÍA GONZÁLEZ CORREA" userId="032704dc-7279-4b80-a452-9867886fa0c9" providerId="ADAL" clId="{8EE23F90-01C4-4621-89BA-53C397E3A98C}" dt="2022-02-18T15:23:18.539" v="356" actId="1037"/>
        <pc:sldMkLst>
          <pc:docMk/>
          <pc:sldMk cId="1936769396" sldId="558"/>
        </pc:sldMkLst>
        <pc:spChg chg="mod ord">
          <ac:chgData name="SOFÍA GONZÁLEZ CORREA" userId="032704dc-7279-4b80-a452-9867886fa0c9" providerId="ADAL" clId="{8EE23F90-01C4-4621-89BA-53C397E3A98C}" dt="2022-02-18T15:23:12.621" v="355" actId="166"/>
          <ac:spMkLst>
            <pc:docMk/>
            <pc:sldMk cId="1936769396" sldId="558"/>
            <ac:spMk id="2" creationId="{5A3D6C88-9F6B-4558-9543-406AEB0ED4D0}"/>
          </ac:spMkLst>
        </pc:spChg>
        <pc:spChg chg="mod">
          <ac:chgData name="SOFÍA GONZÁLEZ CORREA" userId="032704dc-7279-4b80-a452-9867886fa0c9" providerId="ADAL" clId="{8EE23F90-01C4-4621-89BA-53C397E3A98C}" dt="2022-02-18T15:22:59.196" v="350" actId="1035"/>
          <ac:spMkLst>
            <pc:docMk/>
            <pc:sldMk cId="1936769396" sldId="558"/>
            <ac:spMk id="3" creationId="{66548F8B-18AE-4ED7-AF30-7DFBBA880FB5}"/>
          </ac:spMkLst>
        </pc:spChg>
        <pc:spChg chg="mod">
          <ac:chgData name="SOFÍA GONZÁLEZ CORREA" userId="032704dc-7279-4b80-a452-9867886fa0c9" providerId="ADAL" clId="{8EE23F90-01C4-4621-89BA-53C397E3A98C}" dt="2022-02-18T15:22:28.376" v="313" actId="1035"/>
          <ac:spMkLst>
            <pc:docMk/>
            <pc:sldMk cId="1936769396" sldId="558"/>
            <ac:spMk id="4" creationId="{75D4DC8D-311C-4C06-9990-AFFC3C933049}"/>
          </ac:spMkLst>
        </pc:spChg>
        <pc:spChg chg="mod">
          <ac:chgData name="SOFÍA GONZÁLEZ CORREA" userId="032704dc-7279-4b80-a452-9867886fa0c9" providerId="ADAL" clId="{8EE23F90-01C4-4621-89BA-53C397E3A98C}" dt="2022-02-18T15:22:59.196" v="350" actId="1035"/>
          <ac:spMkLst>
            <pc:docMk/>
            <pc:sldMk cId="1936769396" sldId="558"/>
            <ac:spMk id="6" creationId="{6BE5B086-4E6B-499F-A644-728133B03E92}"/>
          </ac:spMkLst>
        </pc:spChg>
        <pc:spChg chg="mod">
          <ac:chgData name="SOFÍA GONZÁLEZ CORREA" userId="032704dc-7279-4b80-a452-9867886fa0c9" providerId="ADAL" clId="{8EE23F90-01C4-4621-89BA-53C397E3A98C}" dt="2022-02-18T15:23:18.539" v="356" actId="1037"/>
          <ac:spMkLst>
            <pc:docMk/>
            <pc:sldMk cId="1936769396" sldId="558"/>
            <ac:spMk id="10" creationId="{963D433C-44CD-4AEC-A593-F464F1F9D5CE}"/>
          </ac:spMkLst>
        </pc:spChg>
        <pc:spChg chg="mod">
          <ac:chgData name="SOFÍA GONZÁLEZ CORREA" userId="032704dc-7279-4b80-a452-9867886fa0c9" providerId="ADAL" clId="{8EE23F90-01C4-4621-89BA-53C397E3A98C}" dt="2022-02-18T15:22:59.196" v="350" actId="1035"/>
          <ac:spMkLst>
            <pc:docMk/>
            <pc:sldMk cId="1936769396" sldId="558"/>
            <ac:spMk id="11" creationId="{2D4C460A-D491-460D-845C-AFB85811AF92}"/>
          </ac:spMkLst>
        </pc:spChg>
        <pc:spChg chg="mod">
          <ac:chgData name="SOFÍA GONZÁLEZ CORREA" userId="032704dc-7279-4b80-a452-9867886fa0c9" providerId="ADAL" clId="{8EE23F90-01C4-4621-89BA-53C397E3A98C}" dt="2022-02-18T15:22:59.196" v="350" actId="1035"/>
          <ac:spMkLst>
            <pc:docMk/>
            <pc:sldMk cId="1936769396" sldId="558"/>
            <ac:spMk id="12" creationId="{14EA8ED3-087F-46C6-9D7B-ECAE125DE617}"/>
          </ac:spMkLst>
        </pc:spChg>
        <pc:spChg chg="mod">
          <ac:chgData name="SOFÍA GONZÁLEZ CORREA" userId="032704dc-7279-4b80-a452-9867886fa0c9" providerId="ADAL" clId="{8EE23F90-01C4-4621-89BA-53C397E3A98C}" dt="2022-02-18T15:22:59.196" v="350" actId="1035"/>
          <ac:spMkLst>
            <pc:docMk/>
            <pc:sldMk cId="1936769396" sldId="558"/>
            <ac:spMk id="16" creationId="{B750DDCC-634D-4FE5-9855-FB4CD877F297}"/>
          </ac:spMkLst>
        </pc:spChg>
        <pc:spChg chg="mod">
          <ac:chgData name="SOFÍA GONZÁLEZ CORREA" userId="032704dc-7279-4b80-a452-9867886fa0c9" providerId="ADAL" clId="{8EE23F90-01C4-4621-89BA-53C397E3A98C}" dt="2022-02-18T15:22:59.196" v="350" actId="1035"/>
          <ac:spMkLst>
            <pc:docMk/>
            <pc:sldMk cId="1936769396" sldId="558"/>
            <ac:spMk id="17" creationId="{8E00A7ED-7BB7-4BEE-8044-FAA0D0F5CFF0}"/>
          </ac:spMkLst>
        </pc:spChg>
        <pc:spChg chg="mod">
          <ac:chgData name="SOFÍA GONZÁLEZ CORREA" userId="032704dc-7279-4b80-a452-9867886fa0c9" providerId="ADAL" clId="{8EE23F90-01C4-4621-89BA-53C397E3A98C}" dt="2022-02-18T15:22:59.196" v="350" actId="1035"/>
          <ac:spMkLst>
            <pc:docMk/>
            <pc:sldMk cId="1936769396" sldId="558"/>
            <ac:spMk id="20" creationId="{7C24CCF6-C65A-480C-BB3A-18C2C25B95B7}"/>
          </ac:spMkLst>
        </pc:spChg>
        <pc:spChg chg="mod">
          <ac:chgData name="SOFÍA GONZÁLEZ CORREA" userId="032704dc-7279-4b80-a452-9867886fa0c9" providerId="ADAL" clId="{8EE23F90-01C4-4621-89BA-53C397E3A98C}" dt="2022-02-18T15:23:04.068" v="351" actId="1076"/>
          <ac:spMkLst>
            <pc:docMk/>
            <pc:sldMk cId="1936769396" sldId="558"/>
            <ac:spMk id="21" creationId="{0CA98F49-D2D8-4B90-AC90-B5285A61650C}"/>
          </ac:spMkLst>
        </pc:spChg>
        <pc:spChg chg="mod">
          <ac:chgData name="SOFÍA GONZÁLEZ CORREA" userId="032704dc-7279-4b80-a452-9867886fa0c9" providerId="ADAL" clId="{8EE23F90-01C4-4621-89BA-53C397E3A98C}" dt="2022-02-18T15:22:59.196" v="350" actId="1035"/>
          <ac:spMkLst>
            <pc:docMk/>
            <pc:sldMk cId="1936769396" sldId="558"/>
            <ac:spMk id="25" creationId="{19857476-0930-4C05-993A-27A10865EA2D}"/>
          </ac:spMkLst>
        </pc:spChg>
        <pc:spChg chg="mod">
          <ac:chgData name="SOFÍA GONZÁLEZ CORREA" userId="032704dc-7279-4b80-a452-9867886fa0c9" providerId="ADAL" clId="{8EE23F90-01C4-4621-89BA-53C397E3A98C}" dt="2022-02-18T15:22:59.196" v="350" actId="1035"/>
          <ac:spMkLst>
            <pc:docMk/>
            <pc:sldMk cId="1936769396" sldId="558"/>
            <ac:spMk id="28" creationId="{CDFA4ACD-AC3D-40AE-A87B-D93EF7894280}"/>
          </ac:spMkLst>
        </pc:spChg>
        <pc:spChg chg="mod">
          <ac:chgData name="SOFÍA GONZÁLEZ CORREA" userId="032704dc-7279-4b80-a452-9867886fa0c9" providerId="ADAL" clId="{8EE23F90-01C4-4621-89BA-53C397E3A98C}" dt="2022-02-18T15:22:59.196" v="350" actId="1035"/>
          <ac:spMkLst>
            <pc:docMk/>
            <pc:sldMk cId="1936769396" sldId="558"/>
            <ac:spMk id="29" creationId="{D01592D1-6786-440F-A5B3-3964A5E53313}"/>
          </ac:spMkLst>
        </pc:spChg>
        <pc:spChg chg="mod">
          <ac:chgData name="SOFÍA GONZÁLEZ CORREA" userId="032704dc-7279-4b80-a452-9867886fa0c9" providerId="ADAL" clId="{8EE23F90-01C4-4621-89BA-53C397E3A98C}" dt="2022-02-18T15:22:59.196" v="350" actId="1035"/>
          <ac:spMkLst>
            <pc:docMk/>
            <pc:sldMk cId="1936769396" sldId="558"/>
            <ac:spMk id="31" creationId="{8247191C-1E42-4C45-80B0-E44218AA64BF}"/>
          </ac:spMkLst>
        </pc:spChg>
        <pc:spChg chg="mod">
          <ac:chgData name="SOFÍA GONZÁLEZ CORREA" userId="032704dc-7279-4b80-a452-9867886fa0c9" providerId="ADAL" clId="{8EE23F90-01C4-4621-89BA-53C397E3A98C}" dt="2022-02-18T15:22:59.196" v="350" actId="1035"/>
          <ac:spMkLst>
            <pc:docMk/>
            <pc:sldMk cId="1936769396" sldId="558"/>
            <ac:spMk id="34" creationId="{43BC63DC-CA91-4197-8EBE-9A819ED613F3}"/>
          </ac:spMkLst>
        </pc:spChg>
        <pc:spChg chg="mod">
          <ac:chgData name="SOFÍA GONZÁLEZ CORREA" userId="032704dc-7279-4b80-a452-9867886fa0c9" providerId="ADAL" clId="{8EE23F90-01C4-4621-89BA-53C397E3A98C}" dt="2022-02-18T15:22:59.196" v="350" actId="1035"/>
          <ac:spMkLst>
            <pc:docMk/>
            <pc:sldMk cId="1936769396" sldId="558"/>
            <ac:spMk id="37" creationId="{3EC75BA5-5930-4E63-8D38-A10D7FF5ED32}"/>
          </ac:spMkLst>
        </pc:spChg>
        <pc:spChg chg="mod">
          <ac:chgData name="SOFÍA GONZÁLEZ CORREA" userId="032704dc-7279-4b80-a452-9867886fa0c9" providerId="ADAL" clId="{8EE23F90-01C4-4621-89BA-53C397E3A98C}" dt="2022-02-18T15:22:59.196" v="350" actId="1035"/>
          <ac:spMkLst>
            <pc:docMk/>
            <pc:sldMk cId="1936769396" sldId="558"/>
            <ac:spMk id="39" creationId="{8C419B81-0B55-442F-A90F-15C859070960}"/>
          </ac:spMkLst>
        </pc:spChg>
        <pc:spChg chg="mod">
          <ac:chgData name="SOFÍA GONZÁLEZ CORREA" userId="032704dc-7279-4b80-a452-9867886fa0c9" providerId="ADAL" clId="{8EE23F90-01C4-4621-89BA-53C397E3A98C}" dt="2022-02-18T15:22:59.196" v="350" actId="1035"/>
          <ac:spMkLst>
            <pc:docMk/>
            <pc:sldMk cId="1936769396" sldId="558"/>
            <ac:spMk id="44" creationId="{3AB02531-2D2D-4AA9-94D0-F125CF42CFB8}"/>
          </ac:spMkLst>
        </pc:spChg>
        <pc:spChg chg="mod">
          <ac:chgData name="SOFÍA GONZÁLEZ CORREA" userId="032704dc-7279-4b80-a452-9867886fa0c9" providerId="ADAL" clId="{8EE23F90-01C4-4621-89BA-53C397E3A98C}" dt="2022-02-18T15:22:59.196" v="350" actId="1035"/>
          <ac:spMkLst>
            <pc:docMk/>
            <pc:sldMk cId="1936769396" sldId="558"/>
            <ac:spMk id="45" creationId="{A011CAB7-BAC5-4233-8DD3-A0BE8A0CD66A}"/>
          </ac:spMkLst>
        </pc:spChg>
        <pc:spChg chg="mod">
          <ac:chgData name="SOFÍA GONZÁLEZ CORREA" userId="032704dc-7279-4b80-a452-9867886fa0c9" providerId="ADAL" clId="{8EE23F90-01C4-4621-89BA-53C397E3A98C}" dt="2022-02-18T15:22:59.196" v="350" actId="1035"/>
          <ac:spMkLst>
            <pc:docMk/>
            <pc:sldMk cId="1936769396" sldId="558"/>
            <ac:spMk id="46" creationId="{DC2DCFE1-92D3-493B-B241-7B8CC2DDDC12}"/>
          </ac:spMkLst>
        </pc:spChg>
        <pc:spChg chg="mod">
          <ac:chgData name="SOFÍA GONZÁLEZ CORREA" userId="032704dc-7279-4b80-a452-9867886fa0c9" providerId="ADAL" clId="{8EE23F90-01C4-4621-89BA-53C397E3A98C}" dt="2022-02-18T15:22:59.196" v="350" actId="1035"/>
          <ac:spMkLst>
            <pc:docMk/>
            <pc:sldMk cId="1936769396" sldId="558"/>
            <ac:spMk id="48" creationId="{8162D0FF-E65D-4046-AC45-882DDA9DDC82}"/>
          </ac:spMkLst>
        </pc:spChg>
        <pc:spChg chg="mod">
          <ac:chgData name="SOFÍA GONZÁLEZ CORREA" userId="032704dc-7279-4b80-a452-9867886fa0c9" providerId="ADAL" clId="{8EE23F90-01C4-4621-89BA-53C397E3A98C}" dt="2022-02-18T15:22:59.196" v="350" actId="1035"/>
          <ac:spMkLst>
            <pc:docMk/>
            <pc:sldMk cId="1936769396" sldId="558"/>
            <ac:spMk id="49" creationId="{4FA455DC-3760-442E-9F93-815A74116876}"/>
          </ac:spMkLst>
        </pc:spChg>
        <pc:spChg chg="mod">
          <ac:chgData name="SOFÍA GONZÁLEZ CORREA" userId="032704dc-7279-4b80-a452-9867886fa0c9" providerId="ADAL" clId="{8EE23F90-01C4-4621-89BA-53C397E3A98C}" dt="2022-02-18T15:22:59.196" v="350" actId="1035"/>
          <ac:spMkLst>
            <pc:docMk/>
            <pc:sldMk cId="1936769396" sldId="558"/>
            <ac:spMk id="50" creationId="{C3BB9974-7D00-4FF8-B453-D0CD5106D20D}"/>
          </ac:spMkLst>
        </pc:spChg>
        <pc:spChg chg="mod">
          <ac:chgData name="SOFÍA GONZÁLEZ CORREA" userId="032704dc-7279-4b80-a452-9867886fa0c9" providerId="ADAL" clId="{8EE23F90-01C4-4621-89BA-53C397E3A98C}" dt="2022-02-18T15:22:59.196" v="350" actId="1035"/>
          <ac:spMkLst>
            <pc:docMk/>
            <pc:sldMk cId="1936769396" sldId="558"/>
            <ac:spMk id="51" creationId="{08AE1A4C-E1F9-417A-ACF2-A11AE26BDF35}"/>
          </ac:spMkLst>
        </pc:spChg>
        <pc:spChg chg="mod">
          <ac:chgData name="SOFÍA GONZÁLEZ CORREA" userId="032704dc-7279-4b80-a452-9867886fa0c9" providerId="ADAL" clId="{8EE23F90-01C4-4621-89BA-53C397E3A98C}" dt="2022-02-18T15:22:59.196" v="350" actId="1035"/>
          <ac:spMkLst>
            <pc:docMk/>
            <pc:sldMk cId="1936769396" sldId="558"/>
            <ac:spMk id="52" creationId="{12516CB1-9577-48B5-8EF9-8E5F8478FAE2}"/>
          </ac:spMkLst>
        </pc:spChg>
        <pc:spChg chg="mod">
          <ac:chgData name="SOFÍA GONZÁLEZ CORREA" userId="032704dc-7279-4b80-a452-9867886fa0c9" providerId="ADAL" clId="{8EE23F90-01C4-4621-89BA-53C397E3A98C}" dt="2022-02-18T15:22:59.196" v="350" actId="1035"/>
          <ac:spMkLst>
            <pc:docMk/>
            <pc:sldMk cId="1936769396" sldId="558"/>
            <ac:spMk id="53" creationId="{A0B2702E-ECEE-43AF-8CCE-0B111704B878}"/>
          </ac:spMkLst>
        </pc:spChg>
        <pc:spChg chg="mod">
          <ac:chgData name="SOFÍA GONZÁLEZ CORREA" userId="032704dc-7279-4b80-a452-9867886fa0c9" providerId="ADAL" clId="{8EE23F90-01C4-4621-89BA-53C397E3A98C}" dt="2022-02-18T15:22:59.196" v="350" actId="1035"/>
          <ac:spMkLst>
            <pc:docMk/>
            <pc:sldMk cId="1936769396" sldId="558"/>
            <ac:spMk id="54" creationId="{81B32EFC-1F29-436A-B307-EF7FB1F698FA}"/>
          </ac:spMkLst>
        </pc:spChg>
        <pc:spChg chg="mod">
          <ac:chgData name="SOFÍA GONZÁLEZ CORREA" userId="032704dc-7279-4b80-a452-9867886fa0c9" providerId="ADAL" clId="{8EE23F90-01C4-4621-89BA-53C397E3A98C}" dt="2022-02-18T15:22:59.196" v="350" actId="1035"/>
          <ac:spMkLst>
            <pc:docMk/>
            <pc:sldMk cId="1936769396" sldId="558"/>
            <ac:spMk id="55" creationId="{6FE92E50-65FB-4F5D-9615-7DB8193A99A1}"/>
          </ac:spMkLst>
        </pc:spChg>
        <pc:spChg chg="mod">
          <ac:chgData name="SOFÍA GONZÁLEZ CORREA" userId="032704dc-7279-4b80-a452-9867886fa0c9" providerId="ADAL" clId="{8EE23F90-01C4-4621-89BA-53C397E3A98C}" dt="2022-02-18T15:22:59.196" v="350" actId="1035"/>
          <ac:spMkLst>
            <pc:docMk/>
            <pc:sldMk cId="1936769396" sldId="558"/>
            <ac:spMk id="56" creationId="{3026551B-E2B7-4238-AB59-A615FB25CD25}"/>
          </ac:spMkLst>
        </pc:spChg>
        <pc:spChg chg="mod">
          <ac:chgData name="SOFÍA GONZÁLEZ CORREA" userId="032704dc-7279-4b80-a452-9867886fa0c9" providerId="ADAL" clId="{8EE23F90-01C4-4621-89BA-53C397E3A98C}" dt="2022-02-18T15:22:59.196" v="350" actId="1035"/>
          <ac:spMkLst>
            <pc:docMk/>
            <pc:sldMk cId="1936769396" sldId="558"/>
            <ac:spMk id="57" creationId="{903364C5-64B2-4065-B290-B1B42967E69B}"/>
          </ac:spMkLst>
        </pc:spChg>
        <pc:spChg chg="mod">
          <ac:chgData name="SOFÍA GONZÁLEZ CORREA" userId="032704dc-7279-4b80-a452-9867886fa0c9" providerId="ADAL" clId="{8EE23F90-01C4-4621-89BA-53C397E3A98C}" dt="2022-02-18T15:22:59.196" v="350" actId="1035"/>
          <ac:spMkLst>
            <pc:docMk/>
            <pc:sldMk cId="1936769396" sldId="558"/>
            <ac:spMk id="59" creationId="{635F3B9C-1FD5-4CB1-91AA-920B601BB80A}"/>
          </ac:spMkLst>
        </pc:spChg>
        <pc:spChg chg="mod">
          <ac:chgData name="SOFÍA GONZÁLEZ CORREA" userId="032704dc-7279-4b80-a452-9867886fa0c9" providerId="ADAL" clId="{8EE23F90-01C4-4621-89BA-53C397E3A98C}" dt="2022-02-18T15:22:59.196" v="350" actId="1035"/>
          <ac:spMkLst>
            <pc:docMk/>
            <pc:sldMk cId="1936769396" sldId="558"/>
            <ac:spMk id="61" creationId="{7B1890DE-8CA9-4253-AB50-7BA96720BE6B}"/>
          </ac:spMkLst>
        </pc:spChg>
        <pc:spChg chg="mod">
          <ac:chgData name="SOFÍA GONZÁLEZ CORREA" userId="032704dc-7279-4b80-a452-9867886fa0c9" providerId="ADAL" clId="{8EE23F90-01C4-4621-89BA-53C397E3A98C}" dt="2022-02-18T15:22:59.196" v="350" actId="1035"/>
          <ac:spMkLst>
            <pc:docMk/>
            <pc:sldMk cId="1936769396" sldId="558"/>
            <ac:spMk id="62" creationId="{14ADF715-85BA-4124-BE90-3DBABFF38BC5}"/>
          </ac:spMkLst>
        </pc:spChg>
        <pc:spChg chg="mod">
          <ac:chgData name="SOFÍA GONZÁLEZ CORREA" userId="032704dc-7279-4b80-a452-9867886fa0c9" providerId="ADAL" clId="{8EE23F90-01C4-4621-89BA-53C397E3A98C}" dt="2022-02-18T15:22:59.196" v="350" actId="1035"/>
          <ac:spMkLst>
            <pc:docMk/>
            <pc:sldMk cId="1936769396" sldId="558"/>
            <ac:spMk id="63" creationId="{DF26510E-D4FC-41C2-A82C-593AA848F667}"/>
          </ac:spMkLst>
        </pc:spChg>
        <pc:spChg chg="mod">
          <ac:chgData name="SOFÍA GONZÁLEZ CORREA" userId="032704dc-7279-4b80-a452-9867886fa0c9" providerId="ADAL" clId="{8EE23F90-01C4-4621-89BA-53C397E3A98C}" dt="2022-02-18T15:22:59.196" v="350" actId="1035"/>
          <ac:spMkLst>
            <pc:docMk/>
            <pc:sldMk cId="1936769396" sldId="558"/>
            <ac:spMk id="64" creationId="{494A0C36-4C66-4F83-B2A0-C4421673D689}"/>
          </ac:spMkLst>
        </pc:spChg>
        <pc:spChg chg="mod">
          <ac:chgData name="SOFÍA GONZÁLEZ CORREA" userId="032704dc-7279-4b80-a452-9867886fa0c9" providerId="ADAL" clId="{8EE23F90-01C4-4621-89BA-53C397E3A98C}" dt="2022-02-18T15:22:59.196" v="350" actId="1035"/>
          <ac:spMkLst>
            <pc:docMk/>
            <pc:sldMk cId="1936769396" sldId="558"/>
            <ac:spMk id="65" creationId="{50C40610-6A5A-4914-B140-1418F3D2C8BC}"/>
          </ac:spMkLst>
        </pc:spChg>
        <pc:spChg chg="mod">
          <ac:chgData name="SOFÍA GONZÁLEZ CORREA" userId="032704dc-7279-4b80-a452-9867886fa0c9" providerId="ADAL" clId="{8EE23F90-01C4-4621-89BA-53C397E3A98C}" dt="2022-02-18T15:22:59.196" v="350" actId="1035"/>
          <ac:spMkLst>
            <pc:docMk/>
            <pc:sldMk cId="1936769396" sldId="558"/>
            <ac:spMk id="66" creationId="{AE990FAB-59E4-4AD1-BB67-9140F155371C}"/>
          </ac:spMkLst>
        </pc:spChg>
        <pc:spChg chg="mod">
          <ac:chgData name="SOFÍA GONZÁLEZ CORREA" userId="032704dc-7279-4b80-a452-9867886fa0c9" providerId="ADAL" clId="{8EE23F90-01C4-4621-89BA-53C397E3A98C}" dt="2022-02-18T15:22:59.196" v="350" actId="1035"/>
          <ac:spMkLst>
            <pc:docMk/>
            <pc:sldMk cId="1936769396" sldId="558"/>
            <ac:spMk id="67" creationId="{216929CC-E87D-49A6-B41A-7B05232BC5D8}"/>
          </ac:spMkLst>
        </pc:spChg>
        <pc:spChg chg="mod">
          <ac:chgData name="SOFÍA GONZÁLEZ CORREA" userId="032704dc-7279-4b80-a452-9867886fa0c9" providerId="ADAL" clId="{8EE23F90-01C4-4621-89BA-53C397E3A98C}" dt="2022-02-18T15:22:59.196" v="350" actId="1035"/>
          <ac:spMkLst>
            <pc:docMk/>
            <pc:sldMk cId="1936769396" sldId="558"/>
            <ac:spMk id="68" creationId="{1B0A215D-B1E2-4490-82B0-9A20D8B7A925}"/>
          </ac:spMkLst>
        </pc:spChg>
        <pc:spChg chg="mod">
          <ac:chgData name="SOFÍA GONZÁLEZ CORREA" userId="032704dc-7279-4b80-a452-9867886fa0c9" providerId="ADAL" clId="{8EE23F90-01C4-4621-89BA-53C397E3A98C}" dt="2022-02-18T15:22:59.196" v="350" actId="1035"/>
          <ac:spMkLst>
            <pc:docMk/>
            <pc:sldMk cId="1936769396" sldId="558"/>
            <ac:spMk id="69" creationId="{63343C33-6C3E-4A6A-B67E-14E326DD6901}"/>
          </ac:spMkLst>
        </pc:spChg>
        <pc:spChg chg="mod">
          <ac:chgData name="SOFÍA GONZÁLEZ CORREA" userId="032704dc-7279-4b80-a452-9867886fa0c9" providerId="ADAL" clId="{8EE23F90-01C4-4621-89BA-53C397E3A98C}" dt="2022-02-18T15:22:59.196" v="350" actId="1035"/>
          <ac:spMkLst>
            <pc:docMk/>
            <pc:sldMk cId="1936769396" sldId="558"/>
            <ac:spMk id="70" creationId="{8288FC5D-2ABD-490C-AFB1-C0D11A4AB9EC}"/>
          </ac:spMkLst>
        </pc:spChg>
        <pc:spChg chg="mod">
          <ac:chgData name="SOFÍA GONZÁLEZ CORREA" userId="032704dc-7279-4b80-a452-9867886fa0c9" providerId="ADAL" clId="{8EE23F90-01C4-4621-89BA-53C397E3A98C}" dt="2022-02-18T15:22:59.196" v="350" actId="1035"/>
          <ac:spMkLst>
            <pc:docMk/>
            <pc:sldMk cId="1936769396" sldId="558"/>
            <ac:spMk id="71" creationId="{A4254F4D-FA26-423F-8BC7-335830EADCC3}"/>
          </ac:spMkLst>
        </pc:spChg>
        <pc:spChg chg="mod">
          <ac:chgData name="SOFÍA GONZÁLEZ CORREA" userId="032704dc-7279-4b80-a452-9867886fa0c9" providerId="ADAL" clId="{8EE23F90-01C4-4621-89BA-53C397E3A98C}" dt="2022-02-18T15:22:59.196" v="350" actId="1035"/>
          <ac:spMkLst>
            <pc:docMk/>
            <pc:sldMk cId="1936769396" sldId="558"/>
            <ac:spMk id="72" creationId="{9ABC8246-F355-494D-9F7F-E04E5FB0915A}"/>
          </ac:spMkLst>
        </pc:spChg>
        <pc:spChg chg="mod">
          <ac:chgData name="SOFÍA GONZÁLEZ CORREA" userId="032704dc-7279-4b80-a452-9867886fa0c9" providerId="ADAL" clId="{8EE23F90-01C4-4621-89BA-53C397E3A98C}" dt="2022-02-18T15:22:59.196" v="350" actId="1035"/>
          <ac:spMkLst>
            <pc:docMk/>
            <pc:sldMk cId="1936769396" sldId="558"/>
            <ac:spMk id="73" creationId="{46ED5A77-6C39-44EC-8647-F6FCECE777BE}"/>
          </ac:spMkLst>
        </pc:spChg>
        <pc:spChg chg="mod">
          <ac:chgData name="SOFÍA GONZÁLEZ CORREA" userId="032704dc-7279-4b80-a452-9867886fa0c9" providerId="ADAL" clId="{8EE23F90-01C4-4621-89BA-53C397E3A98C}" dt="2022-02-18T15:23:08.949" v="354" actId="1035"/>
          <ac:spMkLst>
            <pc:docMk/>
            <pc:sldMk cId="1936769396" sldId="558"/>
            <ac:spMk id="74" creationId="{C47E3034-B2E6-47CE-9E26-608D02B2C068}"/>
          </ac:spMkLst>
        </pc:spChg>
        <pc:grpChg chg="mod">
          <ac:chgData name="SOFÍA GONZÁLEZ CORREA" userId="032704dc-7279-4b80-a452-9867886fa0c9" providerId="ADAL" clId="{8EE23F90-01C4-4621-89BA-53C397E3A98C}" dt="2022-02-18T15:22:59.196" v="350" actId="1035"/>
          <ac:grpSpMkLst>
            <pc:docMk/>
            <pc:sldMk cId="1936769396" sldId="558"/>
            <ac:grpSpMk id="13" creationId="{40ABF5D3-BDF5-42B3-8642-4DC06E1DB94E}"/>
          </ac:grpSpMkLst>
        </pc:grpChg>
        <pc:picChg chg="del">
          <ac:chgData name="SOFÍA GONZÁLEZ CORREA" userId="032704dc-7279-4b80-a452-9867886fa0c9" providerId="ADAL" clId="{8EE23F90-01C4-4621-89BA-53C397E3A98C}" dt="2022-02-18T15:16:52.482" v="216" actId="478"/>
          <ac:picMkLst>
            <pc:docMk/>
            <pc:sldMk cId="1936769396" sldId="558"/>
            <ac:picMk id="8" creationId="{BBDA1C9E-A570-4F07-B0A8-ED6680953855}"/>
          </ac:picMkLst>
        </pc:picChg>
        <pc:picChg chg="del mod">
          <ac:chgData name="SOFÍA GONZÁLEZ CORREA" userId="032704dc-7279-4b80-a452-9867886fa0c9" providerId="ADAL" clId="{8EE23F90-01C4-4621-89BA-53C397E3A98C}" dt="2022-02-18T15:16:52.065" v="215" actId="478"/>
          <ac:picMkLst>
            <pc:docMk/>
            <pc:sldMk cId="1936769396" sldId="558"/>
            <ac:picMk id="9" creationId="{EDEDB52F-12F7-41FB-80B7-F0051734B086}"/>
          </ac:picMkLst>
        </pc:picChg>
        <pc:picChg chg="mod">
          <ac:chgData name="SOFÍA GONZÁLEZ CORREA" userId="032704dc-7279-4b80-a452-9867886fa0c9" providerId="ADAL" clId="{8EE23F90-01C4-4621-89BA-53C397E3A98C}" dt="2022-02-18T15:22:59.196" v="350" actId="1035"/>
          <ac:picMkLst>
            <pc:docMk/>
            <pc:sldMk cId="1936769396" sldId="558"/>
            <ac:picMk id="23" creationId="{EE053D26-DD9B-4B5E-B752-14E7E07FD218}"/>
          </ac:picMkLst>
        </pc:picChg>
        <pc:picChg chg="mod">
          <ac:chgData name="SOFÍA GONZÁLEZ CORREA" userId="032704dc-7279-4b80-a452-9867886fa0c9" providerId="ADAL" clId="{8EE23F90-01C4-4621-89BA-53C397E3A98C}" dt="2022-02-18T15:22:59.196" v="350" actId="1035"/>
          <ac:picMkLst>
            <pc:docMk/>
            <pc:sldMk cId="1936769396" sldId="558"/>
            <ac:picMk id="24" creationId="{3D7B1A8C-3894-414D-9261-6E1D222C4B59}"/>
          </ac:picMkLst>
        </pc:picChg>
        <pc:picChg chg="add mod">
          <ac:chgData name="SOFÍA GONZÁLEZ CORREA" userId="032704dc-7279-4b80-a452-9867886fa0c9" providerId="ADAL" clId="{8EE23F90-01C4-4621-89BA-53C397E3A98C}" dt="2022-02-18T15:22:28.376" v="313" actId="1035"/>
          <ac:picMkLst>
            <pc:docMk/>
            <pc:sldMk cId="1936769396" sldId="558"/>
            <ac:picMk id="75" creationId="{6F0C5BEF-F969-4BB4-99C4-83BAAD66C82A}"/>
          </ac:picMkLst>
        </pc:picChg>
        <pc:picChg chg="add mod">
          <ac:chgData name="SOFÍA GONZÁLEZ CORREA" userId="032704dc-7279-4b80-a452-9867886fa0c9" providerId="ADAL" clId="{8EE23F90-01C4-4621-89BA-53C397E3A98C}" dt="2022-02-18T15:16:53.395" v="217"/>
          <ac:picMkLst>
            <pc:docMk/>
            <pc:sldMk cId="1936769396" sldId="558"/>
            <ac:picMk id="76" creationId="{0338ABA9-EDFA-4CA7-8FEF-14B7785A6757}"/>
          </ac:picMkLst>
        </pc:picChg>
        <pc:picChg chg="add mod">
          <ac:chgData name="SOFÍA GONZÁLEZ CORREA" userId="032704dc-7279-4b80-a452-9867886fa0c9" providerId="ADAL" clId="{8EE23F90-01C4-4621-89BA-53C397E3A98C}" dt="2022-02-18T15:16:53.395" v="217"/>
          <ac:picMkLst>
            <pc:docMk/>
            <pc:sldMk cId="1936769396" sldId="558"/>
            <ac:picMk id="77" creationId="{DE53BEBE-5049-4880-9798-00B68AD86B8D}"/>
          </ac:picMkLst>
        </pc:picChg>
        <pc:picChg chg="add mod">
          <ac:chgData name="SOFÍA GONZÁLEZ CORREA" userId="032704dc-7279-4b80-a452-9867886fa0c9" providerId="ADAL" clId="{8EE23F90-01C4-4621-89BA-53C397E3A98C}" dt="2022-02-18T15:16:53.395" v="217"/>
          <ac:picMkLst>
            <pc:docMk/>
            <pc:sldMk cId="1936769396" sldId="558"/>
            <ac:picMk id="78" creationId="{D6843F79-3F67-46B3-AEB6-D50C5DF988D8}"/>
          </ac:picMkLst>
        </pc:picChg>
        <pc:picChg chg="add mod">
          <ac:chgData name="SOFÍA GONZÁLEZ CORREA" userId="032704dc-7279-4b80-a452-9867886fa0c9" providerId="ADAL" clId="{8EE23F90-01C4-4621-89BA-53C397E3A98C}" dt="2022-02-18T15:16:53.395" v="217"/>
          <ac:picMkLst>
            <pc:docMk/>
            <pc:sldMk cId="1936769396" sldId="558"/>
            <ac:picMk id="79" creationId="{EA9B0D23-D506-49B5-805C-2C6CC26753ED}"/>
          </ac:picMkLst>
        </pc:picChg>
        <pc:picChg chg="mod">
          <ac:chgData name="SOFÍA GONZÁLEZ CORREA" userId="032704dc-7279-4b80-a452-9867886fa0c9" providerId="ADAL" clId="{8EE23F90-01C4-4621-89BA-53C397E3A98C}" dt="2022-02-18T15:22:59.196" v="350" actId="1035"/>
          <ac:picMkLst>
            <pc:docMk/>
            <pc:sldMk cId="1936769396" sldId="558"/>
            <ac:picMk id="11266" creationId="{51E0991B-C911-4906-B05A-3D586F41E151}"/>
          </ac:picMkLst>
        </pc:picChg>
        <pc:picChg chg="mod">
          <ac:chgData name="SOFÍA GONZÁLEZ CORREA" userId="032704dc-7279-4b80-a452-9867886fa0c9" providerId="ADAL" clId="{8EE23F90-01C4-4621-89BA-53C397E3A98C}" dt="2022-02-18T15:22:59.196" v="350" actId="1035"/>
          <ac:picMkLst>
            <pc:docMk/>
            <pc:sldMk cId="1936769396" sldId="558"/>
            <ac:picMk id="11268" creationId="{EE327E87-E713-4856-BF80-2A733C23F96A}"/>
          </ac:picMkLst>
        </pc:picChg>
        <pc:picChg chg="mod">
          <ac:chgData name="SOFÍA GONZÁLEZ CORREA" userId="032704dc-7279-4b80-a452-9867886fa0c9" providerId="ADAL" clId="{8EE23F90-01C4-4621-89BA-53C397E3A98C}" dt="2022-02-18T15:22:59.196" v="350" actId="1035"/>
          <ac:picMkLst>
            <pc:docMk/>
            <pc:sldMk cId="1936769396" sldId="558"/>
            <ac:picMk id="11272" creationId="{9A5E4D4A-6C9F-44F0-840D-50DFDAA72D2F}"/>
          </ac:picMkLst>
        </pc:picChg>
        <pc:cxnChg chg="mod">
          <ac:chgData name="SOFÍA GONZÁLEZ CORREA" userId="032704dc-7279-4b80-a452-9867886fa0c9" providerId="ADAL" clId="{8EE23F90-01C4-4621-89BA-53C397E3A98C}" dt="2022-02-18T15:22:59.196" v="350" actId="1035"/>
          <ac:cxnSpMkLst>
            <pc:docMk/>
            <pc:sldMk cId="1936769396" sldId="558"/>
            <ac:cxnSpMk id="33" creationId="{51730120-111B-4661-9F07-5C85F0FE128E}"/>
          </ac:cxnSpMkLst>
        </pc:cxnChg>
        <pc:cxnChg chg="mod">
          <ac:chgData name="SOFÍA GONZÁLEZ CORREA" userId="032704dc-7279-4b80-a452-9867886fa0c9" providerId="ADAL" clId="{8EE23F90-01C4-4621-89BA-53C397E3A98C}" dt="2022-02-18T15:22:59.196" v="350" actId="1035"/>
          <ac:cxnSpMkLst>
            <pc:docMk/>
            <pc:sldMk cId="1936769396" sldId="558"/>
            <ac:cxnSpMk id="38" creationId="{EA977AD0-BA50-45B6-9D5F-24056103299D}"/>
          </ac:cxnSpMkLst>
        </pc:cxnChg>
        <pc:cxnChg chg="mod">
          <ac:chgData name="SOFÍA GONZÁLEZ CORREA" userId="032704dc-7279-4b80-a452-9867886fa0c9" providerId="ADAL" clId="{8EE23F90-01C4-4621-89BA-53C397E3A98C}" dt="2022-02-18T15:22:59.196" v="350" actId="1035"/>
          <ac:cxnSpMkLst>
            <pc:docMk/>
            <pc:sldMk cId="1936769396" sldId="558"/>
            <ac:cxnSpMk id="40" creationId="{7426C42D-1550-452E-B3D9-7027C7046794}"/>
          </ac:cxnSpMkLst>
        </pc:cxnChg>
        <pc:cxnChg chg="mod">
          <ac:chgData name="SOFÍA GONZÁLEZ CORREA" userId="032704dc-7279-4b80-a452-9867886fa0c9" providerId="ADAL" clId="{8EE23F90-01C4-4621-89BA-53C397E3A98C}" dt="2022-02-18T15:22:59.196" v="350" actId="1035"/>
          <ac:cxnSpMkLst>
            <pc:docMk/>
            <pc:sldMk cId="1936769396" sldId="558"/>
            <ac:cxnSpMk id="41" creationId="{15B40203-13E3-4E0D-8A72-836C638BADC2}"/>
          </ac:cxnSpMkLst>
        </pc:cxnChg>
        <pc:cxnChg chg="mod">
          <ac:chgData name="SOFÍA GONZÁLEZ CORREA" userId="032704dc-7279-4b80-a452-9867886fa0c9" providerId="ADAL" clId="{8EE23F90-01C4-4621-89BA-53C397E3A98C}" dt="2022-02-18T15:22:59.196" v="350" actId="1035"/>
          <ac:cxnSpMkLst>
            <pc:docMk/>
            <pc:sldMk cId="1936769396" sldId="558"/>
            <ac:cxnSpMk id="42" creationId="{E5751858-B729-4915-A0F5-2AB03278178F}"/>
          </ac:cxnSpMkLst>
        </pc:cxnChg>
        <pc:cxnChg chg="mod">
          <ac:chgData name="SOFÍA GONZÁLEZ CORREA" userId="032704dc-7279-4b80-a452-9867886fa0c9" providerId="ADAL" clId="{8EE23F90-01C4-4621-89BA-53C397E3A98C}" dt="2022-02-18T15:22:59.196" v="350" actId="1035"/>
          <ac:cxnSpMkLst>
            <pc:docMk/>
            <pc:sldMk cId="1936769396" sldId="558"/>
            <ac:cxnSpMk id="43" creationId="{4641AC17-ECBF-40B7-8C1C-6061480BC328}"/>
          </ac:cxnSpMkLst>
        </pc:cxnChg>
      </pc:sldChg>
      <pc:sldChg chg="addSp delSp modSp">
        <pc:chgData name="SOFÍA GONZÁLEZ CORREA" userId="032704dc-7279-4b80-a452-9867886fa0c9" providerId="ADAL" clId="{8EE23F90-01C4-4621-89BA-53C397E3A98C}" dt="2022-02-18T15:17:09.300" v="221"/>
        <pc:sldMkLst>
          <pc:docMk/>
          <pc:sldMk cId="3197826184" sldId="565"/>
        </pc:sldMkLst>
        <pc:picChg chg="del mod">
          <ac:chgData name="SOFÍA GONZÁLEZ CORREA" userId="032704dc-7279-4b80-a452-9867886fa0c9" providerId="ADAL" clId="{8EE23F90-01C4-4621-89BA-53C397E3A98C}" dt="2022-02-18T15:17:05.591" v="220" actId="478"/>
          <ac:picMkLst>
            <pc:docMk/>
            <pc:sldMk cId="3197826184" sldId="565"/>
            <ac:picMk id="7" creationId="{03B4319C-13C4-4EE6-8E5C-5EF3363B7068}"/>
          </ac:picMkLst>
        </pc:picChg>
        <pc:picChg chg="del">
          <ac:chgData name="SOFÍA GONZÁLEZ CORREA" userId="032704dc-7279-4b80-a452-9867886fa0c9" providerId="ADAL" clId="{8EE23F90-01C4-4621-89BA-53C397E3A98C}" dt="2022-02-18T15:17:04.539" v="218" actId="478"/>
          <ac:picMkLst>
            <pc:docMk/>
            <pc:sldMk cId="3197826184" sldId="565"/>
            <ac:picMk id="8" creationId="{30F7AD8A-AC5C-42A7-956D-A1F386705974}"/>
          </ac:picMkLst>
        </pc:picChg>
        <pc:picChg chg="add mod">
          <ac:chgData name="SOFÍA GONZÁLEZ CORREA" userId="032704dc-7279-4b80-a452-9867886fa0c9" providerId="ADAL" clId="{8EE23F90-01C4-4621-89BA-53C397E3A98C}" dt="2022-02-18T15:17:09.300" v="221"/>
          <ac:picMkLst>
            <pc:docMk/>
            <pc:sldMk cId="3197826184" sldId="565"/>
            <ac:picMk id="22" creationId="{C561D1B9-6819-483A-A083-687CAD25EC2B}"/>
          </ac:picMkLst>
        </pc:picChg>
        <pc:picChg chg="add mod">
          <ac:chgData name="SOFÍA GONZÁLEZ CORREA" userId="032704dc-7279-4b80-a452-9867886fa0c9" providerId="ADAL" clId="{8EE23F90-01C4-4621-89BA-53C397E3A98C}" dt="2022-02-18T15:17:09.300" v="221"/>
          <ac:picMkLst>
            <pc:docMk/>
            <pc:sldMk cId="3197826184" sldId="565"/>
            <ac:picMk id="23" creationId="{24B58E96-B65D-49FE-9E6C-D5B9F3799DE5}"/>
          </ac:picMkLst>
        </pc:picChg>
        <pc:picChg chg="add mod">
          <ac:chgData name="SOFÍA GONZÁLEZ CORREA" userId="032704dc-7279-4b80-a452-9867886fa0c9" providerId="ADAL" clId="{8EE23F90-01C4-4621-89BA-53C397E3A98C}" dt="2022-02-18T15:17:09.300" v="221"/>
          <ac:picMkLst>
            <pc:docMk/>
            <pc:sldMk cId="3197826184" sldId="565"/>
            <ac:picMk id="24" creationId="{347837FA-FB01-4616-B4AF-2C4AED8B4B25}"/>
          </ac:picMkLst>
        </pc:picChg>
        <pc:picChg chg="add mod">
          <ac:chgData name="SOFÍA GONZÁLEZ CORREA" userId="032704dc-7279-4b80-a452-9867886fa0c9" providerId="ADAL" clId="{8EE23F90-01C4-4621-89BA-53C397E3A98C}" dt="2022-02-18T15:17:09.300" v="221"/>
          <ac:picMkLst>
            <pc:docMk/>
            <pc:sldMk cId="3197826184" sldId="565"/>
            <ac:picMk id="25" creationId="{B97466C3-3BBA-4DDF-BD84-1C490C319254}"/>
          </ac:picMkLst>
        </pc:picChg>
        <pc:picChg chg="add mod">
          <ac:chgData name="SOFÍA GONZÁLEZ CORREA" userId="032704dc-7279-4b80-a452-9867886fa0c9" providerId="ADAL" clId="{8EE23F90-01C4-4621-89BA-53C397E3A98C}" dt="2022-02-18T15:17:09.300" v="221"/>
          <ac:picMkLst>
            <pc:docMk/>
            <pc:sldMk cId="3197826184" sldId="565"/>
            <ac:picMk id="26" creationId="{B95ADEF6-4EE3-4F7E-82F5-A13745D08A2B}"/>
          </ac:picMkLst>
        </pc:picChg>
      </pc:sldChg>
      <pc:sldChg chg="addSp delSp modSp mod">
        <pc:chgData name="SOFÍA GONZÁLEZ CORREA" userId="032704dc-7279-4b80-a452-9867886fa0c9" providerId="ADAL" clId="{8EE23F90-01C4-4621-89BA-53C397E3A98C}" dt="2022-02-18T15:32:12.505" v="358" actId="478"/>
        <pc:sldMkLst>
          <pc:docMk/>
          <pc:sldMk cId="4232961351" sldId="568"/>
        </pc:sldMkLst>
        <pc:graphicFrameChg chg="del">
          <ac:chgData name="SOFÍA GONZÁLEZ CORREA" userId="032704dc-7279-4b80-a452-9867886fa0c9" providerId="ADAL" clId="{8EE23F90-01C4-4621-89BA-53C397E3A98C}" dt="2022-02-18T15:32:12.505" v="358" actId="478"/>
          <ac:graphicFrameMkLst>
            <pc:docMk/>
            <pc:sldMk cId="4232961351" sldId="568"/>
            <ac:graphicFrameMk id="10" creationId="{809987C9-2187-4F81-B874-D2952A892C37}"/>
          </ac:graphicFrameMkLst>
        </pc:graphicFrameChg>
        <pc:picChg chg="add mod">
          <ac:chgData name="SOFÍA GONZÁLEZ CORREA" userId="032704dc-7279-4b80-a452-9867886fa0c9" providerId="ADAL" clId="{8EE23F90-01C4-4621-89BA-53C397E3A98C}" dt="2022-02-18T15:17:50.498" v="225"/>
          <ac:picMkLst>
            <pc:docMk/>
            <pc:sldMk cId="4232961351" sldId="568"/>
            <ac:picMk id="14" creationId="{6AF00431-360B-4155-BAD7-6DE1A6B1485F}"/>
          </ac:picMkLst>
        </pc:picChg>
        <pc:picChg chg="add mod">
          <ac:chgData name="SOFÍA GONZÁLEZ CORREA" userId="032704dc-7279-4b80-a452-9867886fa0c9" providerId="ADAL" clId="{8EE23F90-01C4-4621-89BA-53C397E3A98C}" dt="2022-02-18T15:17:50.498" v="225"/>
          <ac:picMkLst>
            <pc:docMk/>
            <pc:sldMk cId="4232961351" sldId="568"/>
            <ac:picMk id="15" creationId="{7CF09721-71CD-4991-8673-46FAAF32E166}"/>
          </ac:picMkLst>
        </pc:picChg>
        <pc:picChg chg="add mod">
          <ac:chgData name="SOFÍA GONZÁLEZ CORREA" userId="032704dc-7279-4b80-a452-9867886fa0c9" providerId="ADAL" clId="{8EE23F90-01C4-4621-89BA-53C397E3A98C}" dt="2022-02-18T15:17:50.498" v="225"/>
          <ac:picMkLst>
            <pc:docMk/>
            <pc:sldMk cId="4232961351" sldId="568"/>
            <ac:picMk id="16" creationId="{052A8EB2-50FE-493B-854C-973221813AC7}"/>
          </ac:picMkLst>
        </pc:picChg>
        <pc:picChg chg="add mod">
          <ac:chgData name="SOFÍA GONZÁLEZ CORREA" userId="032704dc-7279-4b80-a452-9867886fa0c9" providerId="ADAL" clId="{8EE23F90-01C4-4621-89BA-53C397E3A98C}" dt="2022-02-18T15:17:50.498" v="225"/>
          <ac:picMkLst>
            <pc:docMk/>
            <pc:sldMk cId="4232961351" sldId="568"/>
            <ac:picMk id="17" creationId="{E00D0AC6-1B71-4C72-8830-7B6D8C41D55E}"/>
          </ac:picMkLst>
        </pc:picChg>
        <pc:picChg chg="add mod">
          <ac:chgData name="SOFÍA GONZÁLEZ CORREA" userId="032704dc-7279-4b80-a452-9867886fa0c9" providerId="ADAL" clId="{8EE23F90-01C4-4621-89BA-53C397E3A98C}" dt="2022-02-18T15:17:50.498" v="225"/>
          <ac:picMkLst>
            <pc:docMk/>
            <pc:sldMk cId="4232961351" sldId="568"/>
            <ac:picMk id="18" creationId="{DC5979E4-C8F1-4DC8-83F7-3ED00151DB40}"/>
          </ac:picMkLst>
        </pc:picChg>
      </pc:sldChg>
      <pc:sldChg chg="addSp delSp modSp mod">
        <pc:chgData name="SOFÍA GONZÁLEZ CORREA" userId="032704dc-7279-4b80-a452-9867886fa0c9" providerId="ADAL" clId="{8EE23F90-01C4-4621-89BA-53C397E3A98C}" dt="2022-02-18T15:16:19.325" v="210" actId="1037"/>
        <pc:sldMkLst>
          <pc:docMk/>
          <pc:sldMk cId="2196616699" sldId="571"/>
        </pc:sldMkLst>
        <pc:picChg chg="mod">
          <ac:chgData name="SOFÍA GONZÁLEZ CORREA" userId="032704dc-7279-4b80-a452-9867886fa0c9" providerId="ADAL" clId="{8EE23F90-01C4-4621-89BA-53C397E3A98C}" dt="2022-02-18T15:15:06.051" v="193" actId="1037"/>
          <ac:picMkLst>
            <pc:docMk/>
            <pc:sldMk cId="2196616699" sldId="571"/>
            <ac:picMk id="16" creationId="{D15D0E21-955B-4175-B480-55AE5054A73C}"/>
          </ac:picMkLst>
        </pc:picChg>
        <pc:picChg chg="mod">
          <ac:chgData name="SOFÍA GONZÁLEZ CORREA" userId="032704dc-7279-4b80-a452-9867886fa0c9" providerId="ADAL" clId="{8EE23F90-01C4-4621-89BA-53C397E3A98C}" dt="2022-02-18T15:16:19.325" v="210" actId="1037"/>
          <ac:picMkLst>
            <pc:docMk/>
            <pc:sldMk cId="2196616699" sldId="571"/>
            <ac:picMk id="17" creationId="{3F66BB3D-9AAB-4B49-8BC6-F50CEC9D0DC7}"/>
          </ac:picMkLst>
        </pc:picChg>
        <pc:picChg chg="add del mod">
          <ac:chgData name="SOFÍA GONZÁLEZ CORREA" userId="032704dc-7279-4b80-a452-9867886fa0c9" providerId="ADAL" clId="{8EE23F90-01C4-4621-89BA-53C397E3A98C}" dt="2022-02-18T14:58:01.046" v="56" actId="478"/>
          <ac:picMkLst>
            <pc:docMk/>
            <pc:sldMk cId="2196616699" sldId="571"/>
            <ac:picMk id="24" creationId="{28006820-2E98-4DB6-A578-11EB49B0A143}"/>
          </ac:picMkLst>
        </pc:picChg>
        <pc:picChg chg="add mod">
          <ac:chgData name="SOFÍA GONZÁLEZ CORREA" userId="032704dc-7279-4b80-a452-9867886fa0c9" providerId="ADAL" clId="{8EE23F90-01C4-4621-89BA-53C397E3A98C}" dt="2022-02-18T15:15:09.997" v="199" actId="1038"/>
          <ac:picMkLst>
            <pc:docMk/>
            <pc:sldMk cId="2196616699" sldId="571"/>
            <ac:picMk id="25" creationId="{B2BBF9FA-2E0E-4329-9AE9-F9B3309253DC}"/>
          </ac:picMkLst>
        </pc:picChg>
        <pc:picChg chg="add mod">
          <ac:chgData name="SOFÍA GONZÁLEZ CORREA" userId="032704dc-7279-4b80-a452-9867886fa0c9" providerId="ADAL" clId="{8EE23F90-01C4-4621-89BA-53C397E3A98C}" dt="2022-02-18T15:14:57.963" v="181" actId="1038"/>
          <ac:picMkLst>
            <pc:docMk/>
            <pc:sldMk cId="2196616699" sldId="571"/>
            <ac:picMk id="26" creationId="{D126FC61-0CF8-4C2E-97D4-8EC71301F494}"/>
          </ac:picMkLst>
        </pc:picChg>
        <pc:picChg chg="add mod">
          <ac:chgData name="SOFÍA GONZÁLEZ CORREA" userId="032704dc-7279-4b80-a452-9867886fa0c9" providerId="ADAL" clId="{8EE23F90-01C4-4621-89BA-53C397E3A98C}" dt="2022-02-18T15:14:47.373" v="173" actId="14100"/>
          <ac:picMkLst>
            <pc:docMk/>
            <pc:sldMk cId="2196616699" sldId="571"/>
            <ac:picMk id="27" creationId="{57CAC11D-8AD1-4977-BA6D-6E29A0F2DBA9}"/>
          </ac:picMkLst>
        </pc:picChg>
        <pc:picChg chg="add mod">
          <ac:chgData name="SOFÍA GONZÁLEZ CORREA" userId="032704dc-7279-4b80-a452-9867886fa0c9" providerId="ADAL" clId="{8EE23F90-01C4-4621-89BA-53C397E3A98C}" dt="2022-02-18T15:16:06.071" v="201" actId="571"/>
          <ac:picMkLst>
            <pc:docMk/>
            <pc:sldMk cId="2196616699" sldId="571"/>
            <ac:picMk id="28" creationId="{9558CDA9-A8B8-409B-AE64-DAD9BDBF4C49}"/>
          </ac:picMkLst>
        </pc:picChg>
        <pc:picChg chg="add mod">
          <ac:chgData name="SOFÍA GONZÁLEZ CORREA" userId="032704dc-7279-4b80-a452-9867886fa0c9" providerId="ADAL" clId="{8EE23F90-01C4-4621-89BA-53C397E3A98C}" dt="2022-02-18T15:16:06.071" v="201" actId="571"/>
          <ac:picMkLst>
            <pc:docMk/>
            <pc:sldMk cId="2196616699" sldId="571"/>
            <ac:picMk id="29" creationId="{96D0F0D7-1DE1-4E27-9A42-0430B52B6AFE}"/>
          </ac:picMkLst>
        </pc:picChg>
        <pc:picChg chg="add mod">
          <ac:chgData name="SOFÍA GONZÁLEZ CORREA" userId="032704dc-7279-4b80-a452-9867886fa0c9" providerId="ADAL" clId="{8EE23F90-01C4-4621-89BA-53C397E3A98C}" dt="2022-02-18T15:16:06.071" v="201" actId="571"/>
          <ac:picMkLst>
            <pc:docMk/>
            <pc:sldMk cId="2196616699" sldId="571"/>
            <ac:picMk id="30" creationId="{7EAB9C9F-A03F-4C02-A347-32B8257270D2}"/>
          </ac:picMkLst>
        </pc:picChg>
      </pc:sldChg>
      <pc:sldChg chg="addSp delSp modSp">
        <pc:chgData name="SOFÍA GONZÁLEZ CORREA" userId="032704dc-7279-4b80-a452-9867886fa0c9" providerId="ADAL" clId="{8EE23F90-01C4-4621-89BA-53C397E3A98C}" dt="2022-02-18T15:19:22.963" v="273"/>
        <pc:sldMkLst>
          <pc:docMk/>
          <pc:sldMk cId="887665634" sldId="572"/>
        </pc:sldMkLst>
        <pc:picChg chg="del">
          <ac:chgData name="SOFÍA GONZÁLEZ CORREA" userId="032704dc-7279-4b80-a452-9867886fa0c9" providerId="ADAL" clId="{8EE23F90-01C4-4621-89BA-53C397E3A98C}" dt="2022-02-18T15:19:22.160" v="272" actId="478"/>
          <ac:picMkLst>
            <pc:docMk/>
            <pc:sldMk cId="887665634" sldId="572"/>
            <ac:picMk id="8" creationId="{81FD11EB-9F07-4655-B41B-544667E48AAC}"/>
          </ac:picMkLst>
        </pc:picChg>
        <pc:picChg chg="del">
          <ac:chgData name="SOFÍA GONZÁLEZ CORREA" userId="032704dc-7279-4b80-a452-9867886fa0c9" providerId="ADAL" clId="{8EE23F90-01C4-4621-89BA-53C397E3A98C}" dt="2022-02-18T15:19:21.761" v="271" actId="478"/>
          <ac:picMkLst>
            <pc:docMk/>
            <pc:sldMk cId="887665634" sldId="572"/>
            <ac:picMk id="9" creationId="{8D2C652F-DD83-4AAE-ACA8-DE5D85D1644D}"/>
          </ac:picMkLst>
        </pc:picChg>
        <pc:picChg chg="add mod">
          <ac:chgData name="SOFÍA GONZÁLEZ CORREA" userId="032704dc-7279-4b80-a452-9867886fa0c9" providerId="ADAL" clId="{8EE23F90-01C4-4621-89BA-53C397E3A98C}" dt="2022-02-18T15:19:22.963" v="273"/>
          <ac:picMkLst>
            <pc:docMk/>
            <pc:sldMk cId="887665634" sldId="572"/>
            <ac:picMk id="10" creationId="{896E2498-94B2-440D-85E9-995F1539EE13}"/>
          </ac:picMkLst>
        </pc:picChg>
        <pc:picChg chg="add mod">
          <ac:chgData name="SOFÍA GONZÁLEZ CORREA" userId="032704dc-7279-4b80-a452-9867886fa0c9" providerId="ADAL" clId="{8EE23F90-01C4-4621-89BA-53C397E3A98C}" dt="2022-02-18T15:19:22.963" v="273"/>
          <ac:picMkLst>
            <pc:docMk/>
            <pc:sldMk cId="887665634" sldId="572"/>
            <ac:picMk id="13" creationId="{FBAEEC98-E803-4D54-BD70-CEDB549CE91E}"/>
          </ac:picMkLst>
        </pc:picChg>
        <pc:picChg chg="add mod">
          <ac:chgData name="SOFÍA GONZÁLEZ CORREA" userId="032704dc-7279-4b80-a452-9867886fa0c9" providerId="ADAL" clId="{8EE23F90-01C4-4621-89BA-53C397E3A98C}" dt="2022-02-18T15:19:22.963" v="273"/>
          <ac:picMkLst>
            <pc:docMk/>
            <pc:sldMk cId="887665634" sldId="572"/>
            <ac:picMk id="14" creationId="{9DDEF1D7-B053-43AC-AA51-08757C48A932}"/>
          </ac:picMkLst>
        </pc:picChg>
        <pc:picChg chg="add mod">
          <ac:chgData name="SOFÍA GONZÁLEZ CORREA" userId="032704dc-7279-4b80-a452-9867886fa0c9" providerId="ADAL" clId="{8EE23F90-01C4-4621-89BA-53C397E3A98C}" dt="2022-02-18T15:19:22.963" v="273"/>
          <ac:picMkLst>
            <pc:docMk/>
            <pc:sldMk cId="887665634" sldId="572"/>
            <ac:picMk id="15" creationId="{66A980AE-4783-4071-97C2-950ECB2E6883}"/>
          </ac:picMkLst>
        </pc:picChg>
        <pc:picChg chg="add mod">
          <ac:chgData name="SOFÍA GONZÁLEZ CORREA" userId="032704dc-7279-4b80-a452-9867886fa0c9" providerId="ADAL" clId="{8EE23F90-01C4-4621-89BA-53C397E3A98C}" dt="2022-02-18T15:19:22.963" v="273"/>
          <ac:picMkLst>
            <pc:docMk/>
            <pc:sldMk cId="887665634" sldId="572"/>
            <ac:picMk id="16" creationId="{5DB74199-BD2A-4F41-A1E8-4E7E1FCE1121}"/>
          </ac:picMkLst>
        </pc:picChg>
      </pc:sldChg>
      <pc:sldChg chg="addSp modSp">
        <pc:chgData name="SOFÍA GONZÁLEZ CORREA" userId="032704dc-7279-4b80-a452-9867886fa0c9" providerId="ADAL" clId="{8EE23F90-01C4-4621-89BA-53C397E3A98C}" dt="2022-02-18T15:18:55.098" v="255"/>
        <pc:sldMkLst>
          <pc:docMk/>
          <pc:sldMk cId="1203150081" sldId="573"/>
        </pc:sldMkLst>
        <pc:picChg chg="add mod">
          <ac:chgData name="SOFÍA GONZÁLEZ CORREA" userId="032704dc-7279-4b80-a452-9867886fa0c9" providerId="ADAL" clId="{8EE23F90-01C4-4621-89BA-53C397E3A98C}" dt="2022-02-18T15:18:55.098" v="255"/>
          <ac:picMkLst>
            <pc:docMk/>
            <pc:sldMk cId="1203150081" sldId="573"/>
            <ac:picMk id="6" creationId="{257C4D89-3785-41D4-B50E-43DA779229C9}"/>
          </ac:picMkLst>
        </pc:picChg>
        <pc:picChg chg="add mod">
          <ac:chgData name="SOFÍA GONZÁLEZ CORREA" userId="032704dc-7279-4b80-a452-9867886fa0c9" providerId="ADAL" clId="{8EE23F90-01C4-4621-89BA-53C397E3A98C}" dt="2022-02-18T15:18:55.098" v="255"/>
          <ac:picMkLst>
            <pc:docMk/>
            <pc:sldMk cId="1203150081" sldId="573"/>
            <ac:picMk id="7" creationId="{640A1877-15C0-4233-85B0-AC4CDB5E5E32}"/>
          </ac:picMkLst>
        </pc:picChg>
        <pc:picChg chg="add mod">
          <ac:chgData name="SOFÍA GONZÁLEZ CORREA" userId="032704dc-7279-4b80-a452-9867886fa0c9" providerId="ADAL" clId="{8EE23F90-01C4-4621-89BA-53C397E3A98C}" dt="2022-02-18T15:18:55.098" v="255"/>
          <ac:picMkLst>
            <pc:docMk/>
            <pc:sldMk cId="1203150081" sldId="573"/>
            <ac:picMk id="8" creationId="{4DDD5C1F-BCE7-451D-A3D0-982672FA9E9C}"/>
          </ac:picMkLst>
        </pc:picChg>
        <pc:picChg chg="add mod">
          <ac:chgData name="SOFÍA GONZÁLEZ CORREA" userId="032704dc-7279-4b80-a452-9867886fa0c9" providerId="ADAL" clId="{8EE23F90-01C4-4621-89BA-53C397E3A98C}" dt="2022-02-18T15:18:55.098" v="255"/>
          <ac:picMkLst>
            <pc:docMk/>
            <pc:sldMk cId="1203150081" sldId="573"/>
            <ac:picMk id="9" creationId="{ECA50143-C476-48E9-A16D-B3162C90FC73}"/>
          </ac:picMkLst>
        </pc:picChg>
        <pc:picChg chg="add mod">
          <ac:chgData name="SOFÍA GONZÁLEZ CORREA" userId="032704dc-7279-4b80-a452-9867886fa0c9" providerId="ADAL" clId="{8EE23F90-01C4-4621-89BA-53C397E3A98C}" dt="2022-02-18T15:18:55.098" v="255"/>
          <ac:picMkLst>
            <pc:docMk/>
            <pc:sldMk cId="1203150081" sldId="573"/>
            <ac:picMk id="10" creationId="{7479E683-AEF5-4FC5-AD41-6ECAAAC7150B}"/>
          </ac:picMkLst>
        </pc:picChg>
      </pc:sldChg>
      <pc:sldChg chg="addSp modSp mod">
        <pc:chgData name="SOFÍA GONZÁLEZ CORREA" userId="032704dc-7279-4b80-a452-9867886fa0c9" providerId="ADAL" clId="{8EE23F90-01C4-4621-89BA-53C397E3A98C}" dt="2022-02-18T15:56:48.899" v="505" actId="20577"/>
        <pc:sldMkLst>
          <pc:docMk/>
          <pc:sldMk cId="122302858" sldId="574"/>
        </pc:sldMkLst>
        <pc:spChg chg="mod">
          <ac:chgData name="SOFÍA GONZÁLEZ CORREA" userId="032704dc-7279-4b80-a452-9867886fa0c9" providerId="ADAL" clId="{8EE23F90-01C4-4621-89BA-53C397E3A98C}" dt="2022-02-18T15:56:48.899" v="505" actId="20577"/>
          <ac:spMkLst>
            <pc:docMk/>
            <pc:sldMk cId="122302858" sldId="574"/>
            <ac:spMk id="2" creationId="{C14E7715-2F38-4C04-8E93-28A1A321CA11}"/>
          </ac:spMkLst>
        </pc:spChg>
        <pc:picChg chg="add mod">
          <ac:chgData name="SOFÍA GONZÁLEZ CORREA" userId="032704dc-7279-4b80-a452-9867886fa0c9" providerId="ADAL" clId="{8EE23F90-01C4-4621-89BA-53C397E3A98C}" dt="2022-02-18T15:17:55.293" v="227"/>
          <ac:picMkLst>
            <pc:docMk/>
            <pc:sldMk cId="122302858" sldId="574"/>
            <ac:picMk id="17" creationId="{A3A4EA58-0056-4D07-B28B-D086B143EFAA}"/>
          </ac:picMkLst>
        </pc:picChg>
        <pc:picChg chg="add mod">
          <ac:chgData name="SOFÍA GONZÁLEZ CORREA" userId="032704dc-7279-4b80-a452-9867886fa0c9" providerId="ADAL" clId="{8EE23F90-01C4-4621-89BA-53C397E3A98C}" dt="2022-02-18T15:17:55.293" v="227"/>
          <ac:picMkLst>
            <pc:docMk/>
            <pc:sldMk cId="122302858" sldId="574"/>
            <ac:picMk id="18" creationId="{E7074A05-E71A-44F3-871F-A507A83568C0}"/>
          </ac:picMkLst>
        </pc:picChg>
        <pc:picChg chg="add mod">
          <ac:chgData name="SOFÍA GONZÁLEZ CORREA" userId="032704dc-7279-4b80-a452-9867886fa0c9" providerId="ADAL" clId="{8EE23F90-01C4-4621-89BA-53C397E3A98C}" dt="2022-02-18T15:17:55.293" v="227"/>
          <ac:picMkLst>
            <pc:docMk/>
            <pc:sldMk cId="122302858" sldId="574"/>
            <ac:picMk id="19" creationId="{E8E7C595-8EB4-49DE-8E83-362A26B1DE2E}"/>
          </ac:picMkLst>
        </pc:picChg>
        <pc:picChg chg="add mod">
          <ac:chgData name="SOFÍA GONZÁLEZ CORREA" userId="032704dc-7279-4b80-a452-9867886fa0c9" providerId="ADAL" clId="{8EE23F90-01C4-4621-89BA-53C397E3A98C}" dt="2022-02-18T15:17:55.293" v="227"/>
          <ac:picMkLst>
            <pc:docMk/>
            <pc:sldMk cId="122302858" sldId="574"/>
            <ac:picMk id="20" creationId="{5155E430-FBA3-430A-AFF2-5F0302D14AC7}"/>
          </ac:picMkLst>
        </pc:picChg>
        <pc:picChg chg="add mod">
          <ac:chgData name="SOFÍA GONZÁLEZ CORREA" userId="032704dc-7279-4b80-a452-9867886fa0c9" providerId="ADAL" clId="{8EE23F90-01C4-4621-89BA-53C397E3A98C}" dt="2022-02-18T15:17:55.293" v="227"/>
          <ac:picMkLst>
            <pc:docMk/>
            <pc:sldMk cId="122302858" sldId="574"/>
            <ac:picMk id="21" creationId="{6ADB9C1F-A2A5-4FC2-AB71-914FB7E39D23}"/>
          </ac:picMkLst>
        </pc:picChg>
      </pc:sldChg>
      <pc:sldChg chg="addSp delSp modSp">
        <pc:chgData name="SOFÍA GONZÁLEZ CORREA" userId="032704dc-7279-4b80-a452-9867886fa0c9" providerId="ADAL" clId="{8EE23F90-01C4-4621-89BA-53C397E3A98C}" dt="2022-02-18T15:19:47.462" v="286"/>
        <pc:sldMkLst>
          <pc:docMk/>
          <pc:sldMk cId="3837047077" sldId="576"/>
        </pc:sldMkLst>
        <pc:picChg chg="del">
          <ac:chgData name="SOFÍA GONZÁLEZ CORREA" userId="032704dc-7279-4b80-a452-9867886fa0c9" providerId="ADAL" clId="{8EE23F90-01C4-4621-89BA-53C397E3A98C}" dt="2022-02-18T15:19:43.937" v="285" actId="478"/>
          <ac:picMkLst>
            <pc:docMk/>
            <pc:sldMk cId="3837047077" sldId="576"/>
            <ac:picMk id="20" creationId="{83B43D0A-8E16-49A2-8C92-9CA3B68374C9}"/>
          </ac:picMkLst>
        </pc:picChg>
        <pc:picChg chg="del mod">
          <ac:chgData name="SOFÍA GONZÁLEZ CORREA" userId="032704dc-7279-4b80-a452-9867886fa0c9" providerId="ADAL" clId="{8EE23F90-01C4-4621-89BA-53C397E3A98C}" dt="2022-02-18T15:19:43.449" v="284" actId="478"/>
          <ac:picMkLst>
            <pc:docMk/>
            <pc:sldMk cId="3837047077" sldId="576"/>
            <ac:picMk id="22" creationId="{6B2333BA-7D57-4985-9CDC-670ECB11F4B2}"/>
          </ac:picMkLst>
        </pc:picChg>
        <pc:picChg chg="add mod">
          <ac:chgData name="SOFÍA GONZÁLEZ CORREA" userId="032704dc-7279-4b80-a452-9867886fa0c9" providerId="ADAL" clId="{8EE23F90-01C4-4621-89BA-53C397E3A98C}" dt="2022-02-18T15:19:47.462" v="286"/>
          <ac:picMkLst>
            <pc:docMk/>
            <pc:sldMk cId="3837047077" sldId="576"/>
            <ac:picMk id="23" creationId="{8510F742-74FE-44D6-B7B9-24238184EF69}"/>
          </ac:picMkLst>
        </pc:picChg>
        <pc:picChg chg="add mod">
          <ac:chgData name="SOFÍA GONZÁLEZ CORREA" userId="032704dc-7279-4b80-a452-9867886fa0c9" providerId="ADAL" clId="{8EE23F90-01C4-4621-89BA-53C397E3A98C}" dt="2022-02-18T15:19:47.462" v="286"/>
          <ac:picMkLst>
            <pc:docMk/>
            <pc:sldMk cId="3837047077" sldId="576"/>
            <ac:picMk id="24" creationId="{8DA82759-9AD7-4CA8-8935-97B999F93DBE}"/>
          </ac:picMkLst>
        </pc:picChg>
        <pc:picChg chg="add mod">
          <ac:chgData name="SOFÍA GONZÁLEZ CORREA" userId="032704dc-7279-4b80-a452-9867886fa0c9" providerId="ADAL" clId="{8EE23F90-01C4-4621-89BA-53C397E3A98C}" dt="2022-02-18T15:19:47.462" v="286"/>
          <ac:picMkLst>
            <pc:docMk/>
            <pc:sldMk cId="3837047077" sldId="576"/>
            <ac:picMk id="28" creationId="{AA972A3D-E8D9-4FAE-B7B7-1B2366E56939}"/>
          </ac:picMkLst>
        </pc:picChg>
        <pc:picChg chg="add mod">
          <ac:chgData name="SOFÍA GONZÁLEZ CORREA" userId="032704dc-7279-4b80-a452-9867886fa0c9" providerId="ADAL" clId="{8EE23F90-01C4-4621-89BA-53C397E3A98C}" dt="2022-02-18T15:19:47.462" v="286"/>
          <ac:picMkLst>
            <pc:docMk/>
            <pc:sldMk cId="3837047077" sldId="576"/>
            <ac:picMk id="34" creationId="{A79D5826-0F3A-4C09-B095-31573B3465F2}"/>
          </ac:picMkLst>
        </pc:picChg>
        <pc:picChg chg="add mod">
          <ac:chgData name="SOFÍA GONZÁLEZ CORREA" userId="032704dc-7279-4b80-a452-9867886fa0c9" providerId="ADAL" clId="{8EE23F90-01C4-4621-89BA-53C397E3A98C}" dt="2022-02-18T15:19:47.462" v="286"/>
          <ac:picMkLst>
            <pc:docMk/>
            <pc:sldMk cId="3837047077" sldId="576"/>
            <ac:picMk id="35" creationId="{62D201D2-F48A-447A-866B-AFA8A3AEDD5B}"/>
          </ac:picMkLst>
        </pc:picChg>
      </pc:sldChg>
      <pc:sldChg chg="addSp delSp modSp mod">
        <pc:chgData name="SOFÍA GONZÁLEZ CORREA" userId="032704dc-7279-4b80-a452-9867886fa0c9" providerId="ADAL" clId="{8EE23F90-01C4-4621-89BA-53C397E3A98C}" dt="2022-02-18T15:54:24.547" v="451" actId="14100"/>
        <pc:sldMkLst>
          <pc:docMk/>
          <pc:sldMk cId="2146245021" sldId="577"/>
        </pc:sldMkLst>
        <pc:picChg chg="mod">
          <ac:chgData name="SOFÍA GONZÁLEZ CORREA" userId="032704dc-7279-4b80-a452-9867886fa0c9" providerId="ADAL" clId="{8EE23F90-01C4-4621-89BA-53C397E3A98C}" dt="2022-02-18T15:54:24.547" v="451" actId="14100"/>
          <ac:picMkLst>
            <pc:docMk/>
            <pc:sldMk cId="2146245021" sldId="577"/>
            <ac:picMk id="3" creationId="{5B54983D-D9DB-4065-88CE-A586A2165005}"/>
          </ac:picMkLst>
        </pc:picChg>
        <pc:picChg chg="del">
          <ac:chgData name="SOFÍA GONZÁLEZ CORREA" userId="032704dc-7279-4b80-a452-9867886fa0c9" providerId="ADAL" clId="{8EE23F90-01C4-4621-89BA-53C397E3A98C}" dt="2022-02-18T15:19:26.367" v="274" actId="478"/>
          <ac:picMkLst>
            <pc:docMk/>
            <pc:sldMk cId="2146245021" sldId="577"/>
            <ac:picMk id="7" creationId="{AB279BAC-DC96-441A-A3BF-0E989D4F9E92}"/>
          </ac:picMkLst>
        </pc:picChg>
        <pc:picChg chg="del">
          <ac:chgData name="SOFÍA GONZÁLEZ CORREA" userId="032704dc-7279-4b80-a452-9867886fa0c9" providerId="ADAL" clId="{8EE23F90-01C4-4621-89BA-53C397E3A98C}" dt="2022-02-18T15:19:27.265" v="275" actId="478"/>
          <ac:picMkLst>
            <pc:docMk/>
            <pc:sldMk cId="2146245021" sldId="577"/>
            <ac:picMk id="8" creationId="{570BDEA3-76C5-4B2F-A15F-AC28A651CB98}"/>
          </ac:picMkLst>
        </pc:picChg>
        <pc:picChg chg="add mod">
          <ac:chgData name="SOFÍA GONZÁLEZ CORREA" userId="032704dc-7279-4b80-a452-9867886fa0c9" providerId="ADAL" clId="{8EE23F90-01C4-4621-89BA-53C397E3A98C}" dt="2022-02-18T15:19:28.077" v="276"/>
          <ac:picMkLst>
            <pc:docMk/>
            <pc:sldMk cId="2146245021" sldId="577"/>
            <ac:picMk id="9" creationId="{CB6C37C1-2106-4537-B063-EB2E1B18EF81}"/>
          </ac:picMkLst>
        </pc:picChg>
        <pc:picChg chg="add mod">
          <ac:chgData name="SOFÍA GONZÁLEZ CORREA" userId="032704dc-7279-4b80-a452-9867886fa0c9" providerId="ADAL" clId="{8EE23F90-01C4-4621-89BA-53C397E3A98C}" dt="2022-02-18T15:19:28.077" v="276"/>
          <ac:picMkLst>
            <pc:docMk/>
            <pc:sldMk cId="2146245021" sldId="577"/>
            <ac:picMk id="10" creationId="{275A1F74-CA5A-42EB-963E-391143B67464}"/>
          </ac:picMkLst>
        </pc:picChg>
        <pc:picChg chg="add mod">
          <ac:chgData name="SOFÍA GONZÁLEZ CORREA" userId="032704dc-7279-4b80-a452-9867886fa0c9" providerId="ADAL" clId="{8EE23F90-01C4-4621-89BA-53C397E3A98C}" dt="2022-02-18T15:19:28.077" v="276"/>
          <ac:picMkLst>
            <pc:docMk/>
            <pc:sldMk cId="2146245021" sldId="577"/>
            <ac:picMk id="11" creationId="{0760EC72-9271-4E34-8A09-6CD598B61E98}"/>
          </ac:picMkLst>
        </pc:picChg>
        <pc:picChg chg="add mod">
          <ac:chgData name="SOFÍA GONZÁLEZ CORREA" userId="032704dc-7279-4b80-a452-9867886fa0c9" providerId="ADAL" clId="{8EE23F90-01C4-4621-89BA-53C397E3A98C}" dt="2022-02-18T15:19:28.077" v="276"/>
          <ac:picMkLst>
            <pc:docMk/>
            <pc:sldMk cId="2146245021" sldId="577"/>
            <ac:picMk id="12" creationId="{6301795F-CE9F-4202-B718-7ACF80DE264A}"/>
          </ac:picMkLst>
        </pc:picChg>
        <pc:picChg chg="add mod">
          <ac:chgData name="SOFÍA GONZÁLEZ CORREA" userId="032704dc-7279-4b80-a452-9867886fa0c9" providerId="ADAL" clId="{8EE23F90-01C4-4621-89BA-53C397E3A98C}" dt="2022-02-18T15:19:28.077" v="276"/>
          <ac:picMkLst>
            <pc:docMk/>
            <pc:sldMk cId="2146245021" sldId="577"/>
            <ac:picMk id="14" creationId="{68B614AA-B278-4241-85A0-B369976A696D}"/>
          </ac:picMkLst>
        </pc:picChg>
      </pc:sldChg>
      <pc:sldChg chg="addSp delSp modSp">
        <pc:chgData name="SOFÍA GONZÁLEZ CORREA" userId="032704dc-7279-4b80-a452-9867886fa0c9" providerId="ADAL" clId="{8EE23F90-01C4-4621-89BA-53C397E3A98C}" dt="2022-02-18T15:54:39.498" v="457" actId="1035"/>
        <pc:sldMkLst>
          <pc:docMk/>
          <pc:sldMk cId="1039616508" sldId="579"/>
        </pc:sldMkLst>
        <pc:picChg chg="mod">
          <ac:chgData name="SOFÍA GONZÁLEZ CORREA" userId="032704dc-7279-4b80-a452-9867886fa0c9" providerId="ADAL" clId="{8EE23F90-01C4-4621-89BA-53C397E3A98C}" dt="2022-02-18T15:54:39.498" v="457" actId="1035"/>
          <ac:picMkLst>
            <pc:docMk/>
            <pc:sldMk cId="1039616508" sldId="579"/>
            <ac:picMk id="30" creationId="{8A2EFD1A-7055-4485-8DB4-F57D05BF4494}"/>
          </ac:picMkLst>
        </pc:picChg>
        <pc:picChg chg="mod">
          <ac:chgData name="SOFÍA GONZÁLEZ CORREA" userId="032704dc-7279-4b80-a452-9867886fa0c9" providerId="ADAL" clId="{8EE23F90-01C4-4621-89BA-53C397E3A98C}" dt="2022-02-18T15:54:38.125" v="456" actId="1035"/>
          <ac:picMkLst>
            <pc:docMk/>
            <pc:sldMk cId="1039616508" sldId="579"/>
            <ac:picMk id="31" creationId="{AAE08C41-B42E-415A-B07A-508F79CCA050}"/>
          </ac:picMkLst>
        </pc:picChg>
        <pc:picChg chg="del">
          <ac:chgData name="SOFÍA GONZÁLEZ CORREA" userId="032704dc-7279-4b80-a452-9867886fa0c9" providerId="ADAL" clId="{8EE23F90-01C4-4621-89BA-53C397E3A98C}" dt="2022-02-18T15:19:32.109" v="278" actId="478"/>
          <ac:picMkLst>
            <pc:docMk/>
            <pc:sldMk cId="1039616508" sldId="579"/>
            <ac:picMk id="32" creationId="{6F612E96-D20A-4AEE-970A-ED4A2F0B5269}"/>
          </ac:picMkLst>
        </pc:picChg>
        <pc:picChg chg="del">
          <ac:chgData name="SOFÍA GONZÁLEZ CORREA" userId="032704dc-7279-4b80-a452-9867886fa0c9" providerId="ADAL" clId="{8EE23F90-01C4-4621-89BA-53C397E3A98C}" dt="2022-02-18T15:19:31.623" v="277" actId="478"/>
          <ac:picMkLst>
            <pc:docMk/>
            <pc:sldMk cId="1039616508" sldId="579"/>
            <ac:picMk id="34" creationId="{03C31915-7D1C-478F-BC01-30B03DAED4B0}"/>
          </ac:picMkLst>
        </pc:picChg>
        <pc:picChg chg="add mod">
          <ac:chgData name="SOFÍA GONZÁLEZ CORREA" userId="032704dc-7279-4b80-a452-9867886fa0c9" providerId="ADAL" clId="{8EE23F90-01C4-4621-89BA-53C397E3A98C}" dt="2022-02-18T15:19:32.831" v="279"/>
          <ac:picMkLst>
            <pc:docMk/>
            <pc:sldMk cId="1039616508" sldId="579"/>
            <ac:picMk id="36" creationId="{CC55E4A6-3122-4745-BEC6-187334C149F3}"/>
          </ac:picMkLst>
        </pc:picChg>
        <pc:picChg chg="add mod">
          <ac:chgData name="SOFÍA GONZÁLEZ CORREA" userId="032704dc-7279-4b80-a452-9867886fa0c9" providerId="ADAL" clId="{8EE23F90-01C4-4621-89BA-53C397E3A98C}" dt="2022-02-18T15:19:32.831" v="279"/>
          <ac:picMkLst>
            <pc:docMk/>
            <pc:sldMk cId="1039616508" sldId="579"/>
            <ac:picMk id="37" creationId="{F7B79290-E1E2-42C3-9997-2F4210D1D1E0}"/>
          </ac:picMkLst>
        </pc:picChg>
        <pc:picChg chg="add mod">
          <ac:chgData name="SOFÍA GONZÁLEZ CORREA" userId="032704dc-7279-4b80-a452-9867886fa0c9" providerId="ADAL" clId="{8EE23F90-01C4-4621-89BA-53C397E3A98C}" dt="2022-02-18T15:19:32.831" v="279"/>
          <ac:picMkLst>
            <pc:docMk/>
            <pc:sldMk cId="1039616508" sldId="579"/>
            <ac:picMk id="38" creationId="{DFF9E318-D2E0-4132-874D-F85478C829B6}"/>
          </ac:picMkLst>
        </pc:picChg>
        <pc:picChg chg="add mod">
          <ac:chgData name="SOFÍA GONZÁLEZ CORREA" userId="032704dc-7279-4b80-a452-9867886fa0c9" providerId="ADAL" clId="{8EE23F90-01C4-4621-89BA-53C397E3A98C}" dt="2022-02-18T15:19:32.831" v="279"/>
          <ac:picMkLst>
            <pc:docMk/>
            <pc:sldMk cId="1039616508" sldId="579"/>
            <ac:picMk id="39" creationId="{77647EFC-BA24-4D3A-9F07-75481C3EDC43}"/>
          </ac:picMkLst>
        </pc:picChg>
        <pc:picChg chg="add mod">
          <ac:chgData name="SOFÍA GONZÁLEZ CORREA" userId="032704dc-7279-4b80-a452-9867886fa0c9" providerId="ADAL" clId="{8EE23F90-01C4-4621-89BA-53C397E3A98C}" dt="2022-02-18T15:19:32.831" v="279"/>
          <ac:picMkLst>
            <pc:docMk/>
            <pc:sldMk cId="1039616508" sldId="579"/>
            <ac:picMk id="40" creationId="{23CA1D36-6BDE-4764-8B69-2DED0F70D2F3}"/>
          </ac:picMkLst>
        </pc:picChg>
      </pc:sldChg>
      <pc:sldChg chg="addSp delSp modSp mod ord">
        <pc:chgData name="SOFÍA GONZÁLEZ CORREA" userId="032704dc-7279-4b80-a452-9867886fa0c9" providerId="ADAL" clId="{8EE23F90-01C4-4621-89BA-53C397E3A98C}" dt="2022-02-18T15:56:42.895" v="503" actId="20577"/>
        <pc:sldMkLst>
          <pc:docMk/>
          <pc:sldMk cId="1197899775" sldId="580"/>
        </pc:sldMkLst>
        <pc:spChg chg="mod">
          <ac:chgData name="SOFÍA GONZÁLEZ CORREA" userId="032704dc-7279-4b80-a452-9867886fa0c9" providerId="ADAL" clId="{8EE23F90-01C4-4621-89BA-53C397E3A98C}" dt="2022-02-18T15:56:42.895" v="503" actId="20577"/>
          <ac:spMkLst>
            <pc:docMk/>
            <pc:sldMk cId="1197899775" sldId="580"/>
            <ac:spMk id="2" creationId="{57484D8D-79D2-49BA-B1A8-CEA7D4A4D391}"/>
          </ac:spMkLst>
        </pc:spChg>
        <pc:spChg chg="del mod">
          <ac:chgData name="SOFÍA GONZÁLEZ CORREA" userId="032704dc-7279-4b80-a452-9867886fa0c9" providerId="ADAL" clId="{8EE23F90-01C4-4621-89BA-53C397E3A98C}" dt="2022-02-18T15:48:33.444" v="374" actId="478"/>
          <ac:spMkLst>
            <pc:docMk/>
            <pc:sldMk cId="1197899775" sldId="580"/>
            <ac:spMk id="3" creationId="{093DDB1C-25EE-4005-AB73-D2415B24D675}"/>
          </ac:spMkLst>
        </pc:spChg>
        <pc:spChg chg="del mod">
          <ac:chgData name="SOFÍA GONZÁLEZ CORREA" userId="032704dc-7279-4b80-a452-9867886fa0c9" providerId="ADAL" clId="{8EE23F90-01C4-4621-89BA-53C397E3A98C}" dt="2022-02-18T15:48:36.553" v="376" actId="478"/>
          <ac:spMkLst>
            <pc:docMk/>
            <pc:sldMk cId="1197899775" sldId="580"/>
            <ac:spMk id="6" creationId="{835F8A99-3D5B-4387-BB6D-B945F8C43C75}"/>
          </ac:spMkLst>
        </pc:spChg>
        <pc:spChg chg="add del mod">
          <ac:chgData name="SOFÍA GONZÁLEZ CORREA" userId="032704dc-7279-4b80-a452-9867886fa0c9" providerId="ADAL" clId="{8EE23F90-01C4-4621-89BA-53C397E3A98C}" dt="2022-02-18T15:48:35.227" v="375" actId="478"/>
          <ac:spMkLst>
            <pc:docMk/>
            <pc:sldMk cId="1197899775" sldId="580"/>
            <ac:spMk id="9" creationId="{9E1DDC82-2DEA-4BE0-B01A-85873941C182}"/>
          </ac:spMkLst>
        </pc:spChg>
        <pc:spChg chg="del mod">
          <ac:chgData name="SOFÍA GONZÁLEZ CORREA" userId="032704dc-7279-4b80-a452-9867886fa0c9" providerId="ADAL" clId="{8EE23F90-01C4-4621-89BA-53C397E3A98C}" dt="2022-02-18T15:48:38.350" v="377" actId="478"/>
          <ac:spMkLst>
            <pc:docMk/>
            <pc:sldMk cId="1197899775" sldId="580"/>
            <ac:spMk id="13" creationId="{D865416A-A59A-4666-B0C6-F8A6B319D6C0}"/>
          </ac:spMkLst>
        </pc:spChg>
        <pc:graphicFrameChg chg="mod">
          <ac:chgData name="SOFÍA GONZÁLEZ CORREA" userId="032704dc-7279-4b80-a452-9867886fa0c9" providerId="ADAL" clId="{8EE23F90-01C4-4621-89BA-53C397E3A98C}" dt="2022-02-18T15:49:54.561" v="397" actId="1076"/>
          <ac:graphicFrameMkLst>
            <pc:docMk/>
            <pc:sldMk cId="1197899775" sldId="580"/>
            <ac:graphicFrameMk id="10" creationId="{809987C9-2187-4F81-B874-D2952A892C37}"/>
          </ac:graphicFrameMkLst>
        </pc:graphicFrameChg>
        <pc:graphicFrameChg chg="mod">
          <ac:chgData name="SOFÍA GONZÁLEZ CORREA" userId="032704dc-7279-4b80-a452-9867886fa0c9" providerId="ADAL" clId="{8EE23F90-01C4-4621-89BA-53C397E3A98C}" dt="2022-02-18T15:49:37.612" v="394" actId="1076"/>
          <ac:graphicFrameMkLst>
            <pc:docMk/>
            <pc:sldMk cId="1197899775" sldId="580"/>
            <ac:graphicFrameMk id="12" creationId="{A3F00E94-DCE1-4C74-BBCA-D4AA6BA99041}"/>
          </ac:graphicFrameMkLst>
        </pc:graphicFrameChg>
        <pc:picChg chg="mod">
          <ac:chgData name="SOFÍA GONZÁLEZ CORREA" userId="032704dc-7279-4b80-a452-9867886fa0c9" providerId="ADAL" clId="{8EE23F90-01C4-4621-89BA-53C397E3A98C}" dt="2022-02-18T15:49:32.456" v="393" actId="1076"/>
          <ac:picMkLst>
            <pc:docMk/>
            <pc:sldMk cId="1197899775" sldId="580"/>
            <ac:picMk id="7" creationId="{A5BE3502-BC88-4ED0-BE9B-649C20F349A2}"/>
          </ac:picMkLst>
        </pc:picChg>
        <pc:picChg chg="mod">
          <ac:chgData name="SOFÍA GONZÁLEZ CORREA" userId="032704dc-7279-4b80-a452-9867886fa0c9" providerId="ADAL" clId="{8EE23F90-01C4-4621-89BA-53C397E3A98C}" dt="2022-02-18T15:49:41.052" v="395" actId="1076"/>
          <ac:picMkLst>
            <pc:docMk/>
            <pc:sldMk cId="1197899775" sldId="580"/>
            <ac:picMk id="11" creationId="{53FA48EB-28C2-473E-9C12-D6FB08D35E01}"/>
          </ac:picMkLst>
        </pc:picChg>
        <pc:picChg chg="add mod">
          <ac:chgData name="SOFÍA GONZÁLEZ CORREA" userId="032704dc-7279-4b80-a452-9867886fa0c9" providerId="ADAL" clId="{8EE23F90-01C4-4621-89BA-53C397E3A98C}" dt="2022-02-18T15:17:53.188" v="226"/>
          <ac:picMkLst>
            <pc:docMk/>
            <pc:sldMk cId="1197899775" sldId="580"/>
            <ac:picMk id="14" creationId="{EAC5843A-F906-4E38-A4D2-8EBF2D5405B6}"/>
          </ac:picMkLst>
        </pc:picChg>
        <pc:picChg chg="add mod">
          <ac:chgData name="SOFÍA GONZÁLEZ CORREA" userId="032704dc-7279-4b80-a452-9867886fa0c9" providerId="ADAL" clId="{8EE23F90-01C4-4621-89BA-53C397E3A98C}" dt="2022-02-18T15:17:53.188" v="226"/>
          <ac:picMkLst>
            <pc:docMk/>
            <pc:sldMk cId="1197899775" sldId="580"/>
            <ac:picMk id="15" creationId="{9FAE7646-AB39-4AB7-A136-4697BCA06BBC}"/>
          </ac:picMkLst>
        </pc:picChg>
        <pc:picChg chg="add mod">
          <ac:chgData name="SOFÍA GONZÁLEZ CORREA" userId="032704dc-7279-4b80-a452-9867886fa0c9" providerId="ADAL" clId="{8EE23F90-01C4-4621-89BA-53C397E3A98C}" dt="2022-02-18T15:17:53.188" v="226"/>
          <ac:picMkLst>
            <pc:docMk/>
            <pc:sldMk cId="1197899775" sldId="580"/>
            <ac:picMk id="16" creationId="{0CFC5AD7-3B90-4521-B447-9398C4E67CEA}"/>
          </ac:picMkLst>
        </pc:picChg>
        <pc:picChg chg="add mod">
          <ac:chgData name="SOFÍA GONZÁLEZ CORREA" userId="032704dc-7279-4b80-a452-9867886fa0c9" providerId="ADAL" clId="{8EE23F90-01C4-4621-89BA-53C397E3A98C}" dt="2022-02-18T15:17:53.188" v="226"/>
          <ac:picMkLst>
            <pc:docMk/>
            <pc:sldMk cId="1197899775" sldId="580"/>
            <ac:picMk id="17" creationId="{FF415FA9-1D96-4883-8951-902F30C5E498}"/>
          </ac:picMkLst>
        </pc:picChg>
        <pc:picChg chg="add mod">
          <ac:chgData name="SOFÍA GONZÁLEZ CORREA" userId="032704dc-7279-4b80-a452-9867886fa0c9" providerId="ADAL" clId="{8EE23F90-01C4-4621-89BA-53C397E3A98C}" dt="2022-02-18T15:17:53.188" v="226"/>
          <ac:picMkLst>
            <pc:docMk/>
            <pc:sldMk cId="1197899775" sldId="580"/>
            <ac:picMk id="18" creationId="{804BF799-FB4E-4D75-B167-81C68A31240A}"/>
          </ac:picMkLst>
        </pc:picChg>
      </pc:sldChg>
      <pc:sldChg chg="addSp delSp modSp">
        <pc:chgData name="SOFÍA GONZÁLEZ CORREA" userId="032704dc-7279-4b80-a452-9867886fa0c9" providerId="ADAL" clId="{8EE23F90-01C4-4621-89BA-53C397E3A98C}" dt="2022-02-18T15:54:55.432" v="458" actId="207"/>
        <pc:sldMkLst>
          <pc:docMk/>
          <pc:sldMk cId="2946461765" sldId="585"/>
        </pc:sldMkLst>
        <pc:spChg chg="mod">
          <ac:chgData name="SOFÍA GONZÁLEZ CORREA" userId="032704dc-7279-4b80-a452-9867886fa0c9" providerId="ADAL" clId="{8EE23F90-01C4-4621-89BA-53C397E3A98C}" dt="2022-02-18T15:54:55.432" v="458" actId="207"/>
          <ac:spMkLst>
            <pc:docMk/>
            <pc:sldMk cId="2946461765" sldId="585"/>
            <ac:spMk id="34" creationId="{B3CC7F05-E530-44B6-8E17-CA7D0B2E7815}"/>
          </ac:spMkLst>
        </pc:spChg>
        <pc:picChg chg="del">
          <ac:chgData name="SOFÍA GONZÁLEZ CORREA" userId="032704dc-7279-4b80-a452-9867886fa0c9" providerId="ADAL" clId="{8EE23F90-01C4-4621-89BA-53C397E3A98C}" dt="2022-02-18T15:19:37.007" v="281" actId="478"/>
          <ac:picMkLst>
            <pc:docMk/>
            <pc:sldMk cId="2946461765" sldId="585"/>
            <ac:picMk id="33" creationId="{0D20F062-31D2-4A6D-A829-A45E5CD6D7F2}"/>
          </ac:picMkLst>
        </pc:picChg>
        <pc:picChg chg="del">
          <ac:chgData name="SOFÍA GONZÁLEZ CORREA" userId="032704dc-7279-4b80-a452-9867886fa0c9" providerId="ADAL" clId="{8EE23F90-01C4-4621-89BA-53C397E3A98C}" dt="2022-02-18T15:19:36.176" v="280" actId="478"/>
          <ac:picMkLst>
            <pc:docMk/>
            <pc:sldMk cId="2946461765" sldId="585"/>
            <ac:picMk id="35" creationId="{274F8D87-8EFA-4606-93FE-5B6F2E8B3CD7}"/>
          </ac:picMkLst>
        </pc:picChg>
        <pc:picChg chg="add mod">
          <ac:chgData name="SOFÍA GONZÁLEZ CORREA" userId="032704dc-7279-4b80-a452-9867886fa0c9" providerId="ADAL" clId="{8EE23F90-01C4-4621-89BA-53C397E3A98C}" dt="2022-02-18T15:19:38.315" v="282"/>
          <ac:picMkLst>
            <pc:docMk/>
            <pc:sldMk cId="2946461765" sldId="585"/>
            <ac:picMk id="39" creationId="{5229D9E4-2C7A-4AB4-9C9F-44FE9C64487A}"/>
          </ac:picMkLst>
        </pc:picChg>
        <pc:picChg chg="add mod">
          <ac:chgData name="SOFÍA GONZÁLEZ CORREA" userId="032704dc-7279-4b80-a452-9867886fa0c9" providerId="ADAL" clId="{8EE23F90-01C4-4621-89BA-53C397E3A98C}" dt="2022-02-18T15:19:38.315" v="282"/>
          <ac:picMkLst>
            <pc:docMk/>
            <pc:sldMk cId="2946461765" sldId="585"/>
            <ac:picMk id="41" creationId="{7BD8A9FB-E635-4B1F-A19B-256015E4211F}"/>
          </ac:picMkLst>
        </pc:picChg>
        <pc:picChg chg="add mod">
          <ac:chgData name="SOFÍA GONZÁLEZ CORREA" userId="032704dc-7279-4b80-a452-9867886fa0c9" providerId="ADAL" clId="{8EE23F90-01C4-4621-89BA-53C397E3A98C}" dt="2022-02-18T15:19:38.315" v="282"/>
          <ac:picMkLst>
            <pc:docMk/>
            <pc:sldMk cId="2946461765" sldId="585"/>
            <ac:picMk id="50" creationId="{A5BCDC98-4EF6-40AE-AEB4-DF5347CB63A0}"/>
          </ac:picMkLst>
        </pc:picChg>
        <pc:picChg chg="add mod">
          <ac:chgData name="SOFÍA GONZÁLEZ CORREA" userId="032704dc-7279-4b80-a452-9867886fa0c9" providerId="ADAL" clId="{8EE23F90-01C4-4621-89BA-53C397E3A98C}" dt="2022-02-18T15:19:38.315" v="282"/>
          <ac:picMkLst>
            <pc:docMk/>
            <pc:sldMk cId="2946461765" sldId="585"/>
            <ac:picMk id="54" creationId="{63C8655F-0E62-4750-BC13-07A42B137F27}"/>
          </ac:picMkLst>
        </pc:picChg>
        <pc:picChg chg="add mod">
          <ac:chgData name="SOFÍA GONZÁLEZ CORREA" userId="032704dc-7279-4b80-a452-9867886fa0c9" providerId="ADAL" clId="{8EE23F90-01C4-4621-89BA-53C397E3A98C}" dt="2022-02-18T15:19:38.315" v="282"/>
          <ac:picMkLst>
            <pc:docMk/>
            <pc:sldMk cId="2946461765" sldId="585"/>
            <ac:picMk id="56" creationId="{B7DC829A-F671-48E8-9DDF-80A9E6BFA478}"/>
          </ac:picMkLst>
        </pc:picChg>
      </pc:sldChg>
      <pc:sldMasterChg chg="modSp mod">
        <pc:chgData name="SOFÍA GONZÁLEZ CORREA" userId="032704dc-7279-4b80-a452-9867886fa0c9" providerId="ADAL" clId="{8EE23F90-01C4-4621-89BA-53C397E3A98C}" dt="2022-02-18T15:13:30.959" v="172" actId="1076"/>
        <pc:sldMasterMkLst>
          <pc:docMk/>
          <pc:sldMasterMk cId="991054942" sldId="2147483648"/>
        </pc:sldMasterMkLst>
        <pc:spChg chg="mod">
          <ac:chgData name="SOFÍA GONZÁLEZ CORREA" userId="032704dc-7279-4b80-a452-9867886fa0c9" providerId="ADAL" clId="{8EE23F90-01C4-4621-89BA-53C397E3A98C}" dt="2022-02-18T15:13:30.959" v="172" actId="1076"/>
          <ac:spMkLst>
            <pc:docMk/>
            <pc:sldMasterMk cId="991054942" sldId="2147483648"/>
            <ac:spMk id="5" creationId="{ED192568-1D67-469C-9FFD-285FD4CAF84B}"/>
          </ac:spMkLst>
        </pc:sp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image" Target="../media/image24.jpeg"/><Relationship Id="rId4" Type="http://schemas.openxmlformats.org/officeDocument/2006/relationships/image" Target="../media/image27.jpeg"/></Relationships>
</file>

<file path=ppt/diagrams/_rels/data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svg"/><Relationship Id="rId1" Type="http://schemas.openxmlformats.org/officeDocument/2006/relationships/image" Target="../media/image61.png"/><Relationship Id="rId4" Type="http://schemas.openxmlformats.org/officeDocument/2006/relationships/image" Target="../media/image72.svg"/></Relationships>
</file>

<file path=ppt/diagrams/_rels/data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3.svg"/><Relationship Id="rId1" Type="http://schemas.openxmlformats.org/officeDocument/2006/relationships/image" Target="../media/image71.png"/><Relationship Id="rId6" Type="http://schemas.openxmlformats.org/officeDocument/2006/relationships/image" Target="../media/image72.svg"/><Relationship Id="rId5" Type="http://schemas.openxmlformats.org/officeDocument/2006/relationships/image" Target="../media/image73.png"/><Relationship Id="rId4" Type="http://schemas.openxmlformats.org/officeDocument/2006/relationships/image" Target="../media/image74.svg"/></Relationships>
</file>

<file path=ppt/diagrams/_rels/data5.xml.rels><?xml version="1.0" encoding="UTF-8" standalone="yes"?>
<Relationships xmlns="http://schemas.openxmlformats.org/package/2006/relationships"><Relationship Id="rId2" Type="http://schemas.openxmlformats.org/officeDocument/2006/relationships/image" Target="../media/image870.png"/><Relationship Id="rId1" Type="http://schemas.openxmlformats.org/officeDocument/2006/relationships/image" Target="../media/image79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image" Target="../media/image24.jpeg"/><Relationship Id="rId4" Type="http://schemas.openxmlformats.org/officeDocument/2006/relationships/image" Target="../media/image2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svg"/><Relationship Id="rId1" Type="http://schemas.openxmlformats.org/officeDocument/2006/relationships/image" Target="../media/image61.png"/><Relationship Id="rId4" Type="http://schemas.openxmlformats.org/officeDocument/2006/relationships/image" Target="../media/image7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3.svg"/><Relationship Id="rId1" Type="http://schemas.openxmlformats.org/officeDocument/2006/relationships/image" Target="../media/image71.png"/><Relationship Id="rId6" Type="http://schemas.openxmlformats.org/officeDocument/2006/relationships/image" Target="../media/image72.svg"/><Relationship Id="rId5" Type="http://schemas.openxmlformats.org/officeDocument/2006/relationships/image" Target="../media/image73.png"/><Relationship Id="rId4" Type="http://schemas.openxmlformats.org/officeDocument/2006/relationships/image" Target="../media/image7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E6E370-5AC0-453A-8A1D-E21A5DCE0F7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S"/>
        </a:p>
      </dgm:t>
    </dgm:pt>
    <dgm:pt modelId="{AC80EE70-35A3-41D4-9391-CDB5BB511A93}">
      <dgm:prSet phldrT="[Texto]" custT="1"/>
      <dgm:spPr/>
      <dgm:t>
        <a:bodyPr/>
        <a:lstStyle/>
        <a:p>
          <a:r>
            <a:rPr lang="en-GB" sz="1800" noProof="0" dirty="0"/>
            <a:t>Higher capacity to cross filters</a:t>
          </a:r>
        </a:p>
      </dgm:t>
    </dgm:pt>
    <dgm:pt modelId="{BC70784E-B79C-4EFA-8789-E57CA349BCD2}" type="parTrans" cxnId="{7078DE79-88DF-4E85-9DA8-686E744F6278}">
      <dgm:prSet/>
      <dgm:spPr/>
      <dgm:t>
        <a:bodyPr/>
        <a:lstStyle/>
        <a:p>
          <a:endParaRPr lang="en-GB" sz="1800" noProof="0" dirty="0"/>
        </a:p>
      </dgm:t>
    </dgm:pt>
    <dgm:pt modelId="{F083655F-73E6-44A7-A179-D20A5CAC5061}" type="sibTrans" cxnId="{7078DE79-88DF-4E85-9DA8-686E744F6278}">
      <dgm:prSet/>
      <dgm:spPr/>
      <dgm:t>
        <a:bodyPr/>
        <a:lstStyle/>
        <a:p>
          <a:endParaRPr lang="en-GB" sz="1800" noProof="0" dirty="0"/>
        </a:p>
      </dgm:t>
    </dgm:pt>
    <dgm:pt modelId="{763451BB-F5A6-4E08-80C1-7AFB36EC16AB}">
      <dgm:prSet phldrT="[Texto]" custT="1"/>
      <dgm:spPr/>
      <dgm:t>
        <a:bodyPr/>
        <a:lstStyle/>
        <a:p>
          <a:r>
            <a:rPr lang="en-GB" sz="1800" noProof="0" dirty="0"/>
            <a:t>Higher particle suspension time </a:t>
          </a:r>
        </a:p>
      </dgm:t>
    </dgm:pt>
    <dgm:pt modelId="{B10E1FA6-602B-42C0-B55B-082C9EC803E2}" type="parTrans" cxnId="{24C31BB3-A3EA-4755-BE42-2A4E9E34AB6D}">
      <dgm:prSet/>
      <dgm:spPr/>
      <dgm:t>
        <a:bodyPr/>
        <a:lstStyle/>
        <a:p>
          <a:endParaRPr lang="en-GB" sz="1800" noProof="0" dirty="0"/>
        </a:p>
      </dgm:t>
    </dgm:pt>
    <dgm:pt modelId="{07CDC4CC-6D0C-4C3E-BAAB-F8C7DFF55ECC}" type="sibTrans" cxnId="{24C31BB3-A3EA-4755-BE42-2A4E9E34AB6D}">
      <dgm:prSet/>
      <dgm:spPr/>
      <dgm:t>
        <a:bodyPr/>
        <a:lstStyle/>
        <a:p>
          <a:endParaRPr lang="en-GB" sz="1800" noProof="0" dirty="0"/>
        </a:p>
      </dgm:t>
    </dgm:pt>
    <dgm:pt modelId="{380A9D3E-8142-4538-8389-3667316D4DAE}">
      <dgm:prSet phldrT="[Texto]" custT="1"/>
      <dgm:spPr/>
      <dgm:t>
        <a:bodyPr/>
        <a:lstStyle/>
        <a:p>
          <a:r>
            <a:rPr lang="en-GB" sz="1800" noProof="0" dirty="0"/>
            <a:t>Higher Surface/volume relation</a:t>
          </a:r>
        </a:p>
      </dgm:t>
    </dgm:pt>
    <dgm:pt modelId="{FBE99F00-FC73-4D22-B0AD-7225D84BBA21}" type="parTrans" cxnId="{CBBA7A45-0CDB-4BB7-99F3-03C5181088B7}">
      <dgm:prSet/>
      <dgm:spPr/>
      <dgm:t>
        <a:bodyPr/>
        <a:lstStyle/>
        <a:p>
          <a:endParaRPr lang="en-GB" sz="1800" noProof="0" dirty="0"/>
        </a:p>
      </dgm:t>
    </dgm:pt>
    <dgm:pt modelId="{22A6DF0E-6372-4FD7-B047-489B7C5912D5}" type="sibTrans" cxnId="{CBBA7A45-0CDB-4BB7-99F3-03C5181088B7}">
      <dgm:prSet/>
      <dgm:spPr/>
      <dgm:t>
        <a:bodyPr/>
        <a:lstStyle/>
        <a:p>
          <a:endParaRPr lang="en-GB" sz="1800" noProof="0" dirty="0"/>
        </a:p>
      </dgm:t>
    </dgm:pt>
    <dgm:pt modelId="{CC4CA231-866A-4004-BE08-F42268ECF01A}">
      <dgm:prSet phldrT="[Texto]" custT="1"/>
      <dgm:spPr/>
      <dgm:t>
        <a:bodyPr/>
        <a:lstStyle/>
        <a:p>
          <a:r>
            <a:rPr lang="en-GB" sz="1800" noProof="0" dirty="0"/>
            <a:t>Higher heating potential</a:t>
          </a:r>
        </a:p>
      </dgm:t>
    </dgm:pt>
    <dgm:pt modelId="{B380E267-ACE3-4169-97E4-446A22B435AE}" type="parTrans" cxnId="{9172BD12-6780-466E-AC0D-4AC96E929B5C}">
      <dgm:prSet/>
      <dgm:spPr/>
      <dgm:t>
        <a:bodyPr/>
        <a:lstStyle/>
        <a:p>
          <a:endParaRPr lang="en-GB" sz="1800" noProof="0" dirty="0"/>
        </a:p>
      </dgm:t>
    </dgm:pt>
    <dgm:pt modelId="{97E923BD-08A0-478B-8D02-69EC403DFC74}" type="sibTrans" cxnId="{9172BD12-6780-466E-AC0D-4AC96E929B5C}">
      <dgm:prSet/>
      <dgm:spPr/>
      <dgm:t>
        <a:bodyPr/>
        <a:lstStyle/>
        <a:p>
          <a:endParaRPr lang="en-GB" sz="1800" noProof="0" dirty="0"/>
        </a:p>
      </dgm:t>
    </dgm:pt>
    <dgm:pt modelId="{042AFE3D-44AF-4280-8AD2-78981F0B8275}" type="pres">
      <dgm:prSet presAssocID="{2CE6E370-5AC0-453A-8A1D-E21A5DCE0F7B}" presName="Name0" presStyleCnt="0">
        <dgm:presLayoutVars>
          <dgm:dir/>
          <dgm:resizeHandles val="exact"/>
        </dgm:presLayoutVars>
      </dgm:prSet>
      <dgm:spPr/>
      <dgm:t>
        <a:bodyPr/>
        <a:lstStyle/>
        <a:p>
          <a:endParaRPr lang="en-US"/>
        </a:p>
      </dgm:t>
    </dgm:pt>
    <dgm:pt modelId="{11BD6CDB-513B-493A-AC1B-EB81D27435F0}" type="pres">
      <dgm:prSet presAssocID="{AC80EE70-35A3-41D4-9391-CDB5BB511A93}" presName="compNode" presStyleCnt="0"/>
      <dgm:spPr/>
    </dgm:pt>
    <dgm:pt modelId="{7E3DEB40-7664-46A4-B485-401D43AC4ED1}" type="pres">
      <dgm:prSet presAssocID="{AC80EE70-35A3-41D4-9391-CDB5BB511A93}" presName="pictRect"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en-US"/>
        </a:p>
      </dgm:t>
    </dgm:pt>
    <dgm:pt modelId="{943A5225-7E91-49FB-9F86-4CAFA05C3B45}" type="pres">
      <dgm:prSet presAssocID="{AC80EE70-35A3-41D4-9391-CDB5BB511A93}" presName="textRect" presStyleLbl="revTx" presStyleIdx="0" presStyleCnt="4">
        <dgm:presLayoutVars>
          <dgm:bulletEnabled val="1"/>
        </dgm:presLayoutVars>
      </dgm:prSet>
      <dgm:spPr/>
      <dgm:t>
        <a:bodyPr/>
        <a:lstStyle/>
        <a:p>
          <a:endParaRPr lang="en-US"/>
        </a:p>
      </dgm:t>
    </dgm:pt>
    <dgm:pt modelId="{6F67AAA6-30A5-48B3-AF93-B917C94371EF}" type="pres">
      <dgm:prSet presAssocID="{F083655F-73E6-44A7-A179-D20A5CAC5061}" presName="sibTrans" presStyleLbl="sibTrans2D1" presStyleIdx="0" presStyleCnt="0"/>
      <dgm:spPr/>
      <dgm:t>
        <a:bodyPr/>
        <a:lstStyle/>
        <a:p>
          <a:endParaRPr lang="en-US"/>
        </a:p>
      </dgm:t>
    </dgm:pt>
    <dgm:pt modelId="{688EDC55-C7D5-4639-B927-1ED2FC91B27F}" type="pres">
      <dgm:prSet presAssocID="{763451BB-F5A6-4E08-80C1-7AFB36EC16AB}" presName="compNode" presStyleCnt="0"/>
      <dgm:spPr/>
    </dgm:pt>
    <dgm:pt modelId="{6419926A-E28D-4C11-B13A-C067F3BD6ADF}" type="pres">
      <dgm:prSet presAssocID="{763451BB-F5A6-4E08-80C1-7AFB36EC16AB}" presName="pictRect" presStyleLbl="nod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en-US"/>
        </a:p>
      </dgm:t>
    </dgm:pt>
    <dgm:pt modelId="{F8E32353-8AE4-4C7C-BA37-769973678376}" type="pres">
      <dgm:prSet presAssocID="{763451BB-F5A6-4E08-80C1-7AFB36EC16AB}" presName="textRect" presStyleLbl="revTx" presStyleIdx="1" presStyleCnt="4">
        <dgm:presLayoutVars>
          <dgm:bulletEnabled val="1"/>
        </dgm:presLayoutVars>
      </dgm:prSet>
      <dgm:spPr/>
      <dgm:t>
        <a:bodyPr/>
        <a:lstStyle/>
        <a:p>
          <a:endParaRPr lang="en-US"/>
        </a:p>
      </dgm:t>
    </dgm:pt>
    <dgm:pt modelId="{B5042210-CAF9-464F-89AC-18608A247BEE}" type="pres">
      <dgm:prSet presAssocID="{07CDC4CC-6D0C-4C3E-BAAB-F8C7DFF55ECC}" presName="sibTrans" presStyleLbl="sibTrans2D1" presStyleIdx="0" presStyleCnt="0"/>
      <dgm:spPr/>
      <dgm:t>
        <a:bodyPr/>
        <a:lstStyle/>
        <a:p>
          <a:endParaRPr lang="en-US"/>
        </a:p>
      </dgm:t>
    </dgm:pt>
    <dgm:pt modelId="{565455CB-2450-4739-A00B-A0FF42A0948D}" type="pres">
      <dgm:prSet presAssocID="{380A9D3E-8142-4538-8389-3667316D4DAE}" presName="compNode" presStyleCnt="0"/>
      <dgm:spPr/>
    </dgm:pt>
    <dgm:pt modelId="{1CEA0CCE-3F2D-4C24-A490-A3FC3814BB5E}" type="pres">
      <dgm:prSet presAssocID="{380A9D3E-8142-4538-8389-3667316D4DAE}" presName="pictRect" presStyleLbl="nod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en-US"/>
        </a:p>
      </dgm:t>
    </dgm:pt>
    <dgm:pt modelId="{BC1E5173-08A9-416F-883B-4341E16A5DDB}" type="pres">
      <dgm:prSet presAssocID="{380A9D3E-8142-4538-8389-3667316D4DAE}" presName="textRect" presStyleLbl="revTx" presStyleIdx="2" presStyleCnt="4">
        <dgm:presLayoutVars>
          <dgm:bulletEnabled val="1"/>
        </dgm:presLayoutVars>
      </dgm:prSet>
      <dgm:spPr/>
      <dgm:t>
        <a:bodyPr/>
        <a:lstStyle/>
        <a:p>
          <a:endParaRPr lang="en-US"/>
        </a:p>
      </dgm:t>
    </dgm:pt>
    <dgm:pt modelId="{C4FD64C6-879E-457A-B7BA-CE70084EB140}" type="pres">
      <dgm:prSet presAssocID="{22A6DF0E-6372-4FD7-B047-489B7C5912D5}" presName="sibTrans" presStyleLbl="sibTrans2D1" presStyleIdx="0" presStyleCnt="0"/>
      <dgm:spPr/>
      <dgm:t>
        <a:bodyPr/>
        <a:lstStyle/>
        <a:p>
          <a:endParaRPr lang="en-US"/>
        </a:p>
      </dgm:t>
    </dgm:pt>
    <dgm:pt modelId="{88230B7E-16F1-467B-8D0E-DE64B0B90AE1}" type="pres">
      <dgm:prSet presAssocID="{CC4CA231-866A-4004-BE08-F42268ECF01A}" presName="compNode" presStyleCnt="0"/>
      <dgm:spPr/>
    </dgm:pt>
    <dgm:pt modelId="{8BDBEA95-112C-4B43-88EF-7773540C0E3E}" type="pres">
      <dgm:prSet presAssocID="{CC4CA231-866A-4004-BE08-F42268ECF01A}" presName="pictRect" presStyleLbl="nod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en-US"/>
        </a:p>
      </dgm:t>
    </dgm:pt>
    <dgm:pt modelId="{87576A42-6332-4FF5-AA72-C0DA7524184C}" type="pres">
      <dgm:prSet presAssocID="{CC4CA231-866A-4004-BE08-F42268ECF01A}" presName="textRect" presStyleLbl="revTx" presStyleIdx="3" presStyleCnt="4">
        <dgm:presLayoutVars>
          <dgm:bulletEnabled val="1"/>
        </dgm:presLayoutVars>
      </dgm:prSet>
      <dgm:spPr/>
      <dgm:t>
        <a:bodyPr/>
        <a:lstStyle/>
        <a:p>
          <a:endParaRPr lang="en-US"/>
        </a:p>
      </dgm:t>
    </dgm:pt>
  </dgm:ptLst>
  <dgm:cxnLst>
    <dgm:cxn modelId="{89DD5EE4-1B91-4CFF-B746-AB736D416024}" type="presOf" srcId="{2CE6E370-5AC0-453A-8A1D-E21A5DCE0F7B}" destId="{042AFE3D-44AF-4280-8AD2-78981F0B8275}" srcOrd="0" destOrd="0" presId="urn:microsoft.com/office/officeart/2005/8/layout/pList1"/>
    <dgm:cxn modelId="{6048AEE4-8331-4085-AEBC-F10D469BA27F}" type="presOf" srcId="{F083655F-73E6-44A7-A179-D20A5CAC5061}" destId="{6F67AAA6-30A5-48B3-AF93-B917C94371EF}" srcOrd="0" destOrd="0" presId="urn:microsoft.com/office/officeart/2005/8/layout/pList1"/>
    <dgm:cxn modelId="{1F693F80-5221-4F6D-A009-FC4F9DFB726B}" type="presOf" srcId="{763451BB-F5A6-4E08-80C1-7AFB36EC16AB}" destId="{F8E32353-8AE4-4C7C-BA37-769973678376}" srcOrd="0" destOrd="0" presId="urn:microsoft.com/office/officeart/2005/8/layout/pList1"/>
    <dgm:cxn modelId="{EC4A0715-9B50-438F-B24E-BE2058A85106}" type="presOf" srcId="{AC80EE70-35A3-41D4-9391-CDB5BB511A93}" destId="{943A5225-7E91-49FB-9F86-4CAFA05C3B45}" srcOrd="0" destOrd="0" presId="urn:microsoft.com/office/officeart/2005/8/layout/pList1"/>
    <dgm:cxn modelId="{9172BD12-6780-466E-AC0D-4AC96E929B5C}" srcId="{2CE6E370-5AC0-453A-8A1D-E21A5DCE0F7B}" destId="{CC4CA231-866A-4004-BE08-F42268ECF01A}" srcOrd="3" destOrd="0" parTransId="{B380E267-ACE3-4169-97E4-446A22B435AE}" sibTransId="{97E923BD-08A0-478B-8D02-69EC403DFC74}"/>
    <dgm:cxn modelId="{2ABE07A2-AADD-41F8-8167-F7293876B218}" type="presOf" srcId="{22A6DF0E-6372-4FD7-B047-489B7C5912D5}" destId="{C4FD64C6-879E-457A-B7BA-CE70084EB140}" srcOrd="0" destOrd="0" presId="urn:microsoft.com/office/officeart/2005/8/layout/pList1"/>
    <dgm:cxn modelId="{24C31BB3-A3EA-4755-BE42-2A4E9E34AB6D}" srcId="{2CE6E370-5AC0-453A-8A1D-E21A5DCE0F7B}" destId="{763451BB-F5A6-4E08-80C1-7AFB36EC16AB}" srcOrd="1" destOrd="0" parTransId="{B10E1FA6-602B-42C0-B55B-082C9EC803E2}" sibTransId="{07CDC4CC-6D0C-4C3E-BAAB-F8C7DFF55ECC}"/>
    <dgm:cxn modelId="{B9BDDF72-8439-4757-B093-B04BE0979257}" type="presOf" srcId="{380A9D3E-8142-4538-8389-3667316D4DAE}" destId="{BC1E5173-08A9-416F-883B-4341E16A5DDB}" srcOrd="0" destOrd="0" presId="urn:microsoft.com/office/officeart/2005/8/layout/pList1"/>
    <dgm:cxn modelId="{D03B3E17-F487-45A0-9D19-9322AE495798}" type="presOf" srcId="{07CDC4CC-6D0C-4C3E-BAAB-F8C7DFF55ECC}" destId="{B5042210-CAF9-464F-89AC-18608A247BEE}" srcOrd="0" destOrd="0" presId="urn:microsoft.com/office/officeart/2005/8/layout/pList1"/>
    <dgm:cxn modelId="{CBBA7A45-0CDB-4BB7-99F3-03C5181088B7}" srcId="{2CE6E370-5AC0-453A-8A1D-E21A5DCE0F7B}" destId="{380A9D3E-8142-4538-8389-3667316D4DAE}" srcOrd="2" destOrd="0" parTransId="{FBE99F00-FC73-4D22-B0AD-7225D84BBA21}" sibTransId="{22A6DF0E-6372-4FD7-B047-489B7C5912D5}"/>
    <dgm:cxn modelId="{3186A2F5-63E8-45C9-80CA-4D2FE7C11002}" type="presOf" srcId="{CC4CA231-866A-4004-BE08-F42268ECF01A}" destId="{87576A42-6332-4FF5-AA72-C0DA7524184C}" srcOrd="0" destOrd="0" presId="urn:microsoft.com/office/officeart/2005/8/layout/pList1"/>
    <dgm:cxn modelId="{7078DE79-88DF-4E85-9DA8-686E744F6278}" srcId="{2CE6E370-5AC0-453A-8A1D-E21A5DCE0F7B}" destId="{AC80EE70-35A3-41D4-9391-CDB5BB511A93}" srcOrd="0" destOrd="0" parTransId="{BC70784E-B79C-4EFA-8789-E57CA349BCD2}" sibTransId="{F083655F-73E6-44A7-A179-D20A5CAC5061}"/>
    <dgm:cxn modelId="{1CF633B3-2AFA-4C9C-8323-3A71A2B0306D}" type="presParOf" srcId="{042AFE3D-44AF-4280-8AD2-78981F0B8275}" destId="{11BD6CDB-513B-493A-AC1B-EB81D27435F0}" srcOrd="0" destOrd="0" presId="urn:microsoft.com/office/officeart/2005/8/layout/pList1"/>
    <dgm:cxn modelId="{CBAC5564-05D8-464D-AA4F-E3D372B8EA45}" type="presParOf" srcId="{11BD6CDB-513B-493A-AC1B-EB81D27435F0}" destId="{7E3DEB40-7664-46A4-B485-401D43AC4ED1}" srcOrd="0" destOrd="0" presId="urn:microsoft.com/office/officeart/2005/8/layout/pList1"/>
    <dgm:cxn modelId="{1D332185-2208-4A55-8D6A-0A9B0A473C4B}" type="presParOf" srcId="{11BD6CDB-513B-493A-AC1B-EB81D27435F0}" destId="{943A5225-7E91-49FB-9F86-4CAFA05C3B45}" srcOrd="1" destOrd="0" presId="urn:microsoft.com/office/officeart/2005/8/layout/pList1"/>
    <dgm:cxn modelId="{1D945160-A537-4E5F-8610-FACF96A15B0F}" type="presParOf" srcId="{042AFE3D-44AF-4280-8AD2-78981F0B8275}" destId="{6F67AAA6-30A5-48B3-AF93-B917C94371EF}" srcOrd="1" destOrd="0" presId="urn:microsoft.com/office/officeart/2005/8/layout/pList1"/>
    <dgm:cxn modelId="{8A0B7CE9-9601-4260-A6E6-12A4BF1EE700}" type="presParOf" srcId="{042AFE3D-44AF-4280-8AD2-78981F0B8275}" destId="{688EDC55-C7D5-4639-B927-1ED2FC91B27F}" srcOrd="2" destOrd="0" presId="urn:microsoft.com/office/officeart/2005/8/layout/pList1"/>
    <dgm:cxn modelId="{4196F647-719A-4568-A701-FB3CA1467742}" type="presParOf" srcId="{688EDC55-C7D5-4639-B927-1ED2FC91B27F}" destId="{6419926A-E28D-4C11-B13A-C067F3BD6ADF}" srcOrd="0" destOrd="0" presId="urn:microsoft.com/office/officeart/2005/8/layout/pList1"/>
    <dgm:cxn modelId="{A318882F-6800-4A33-8A33-6D99ED978282}" type="presParOf" srcId="{688EDC55-C7D5-4639-B927-1ED2FC91B27F}" destId="{F8E32353-8AE4-4C7C-BA37-769973678376}" srcOrd="1" destOrd="0" presId="urn:microsoft.com/office/officeart/2005/8/layout/pList1"/>
    <dgm:cxn modelId="{0AFFCC82-4AB9-40C9-A330-51799DF18B84}" type="presParOf" srcId="{042AFE3D-44AF-4280-8AD2-78981F0B8275}" destId="{B5042210-CAF9-464F-89AC-18608A247BEE}" srcOrd="3" destOrd="0" presId="urn:microsoft.com/office/officeart/2005/8/layout/pList1"/>
    <dgm:cxn modelId="{18DA26E3-0AB9-4644-AE92-655110AB5DD6}" type="presParOf" srcId="{042AFE3D-44AF-4280-8AD2-78981F0B8275}" destId="{565455CB-2450-4739-A00B-A0FF42A0948D}" srcOrd="4" destOrd="0" presId="urn:microsoft.com/office/officeart/2005/8/layout/pList1"/>
    <dgm:cxn modelId="{1D3B193D-C126-46D8-92D7-9DB1D8DF5993}" type="presParOf" srcId="{565455CB-2450-4739-A00B-A0FF42A0948D}" destId="{1CEA0CCE-3F2D-4C24-A490-A3FC3814BB5E}" srcOrd="0" destOrd="0" presId="urn:microsoft.com/office/officeart/2005/8/layout/pList1"/>
    <dgm:cxn modelId="{2909DB9B-210A-4BD6-91D8-DE42E7509E22}" type="presParOf" srcId="{565455CB-2450-4739-A00B-A0FF42A0948D}" destId="{BC1E5173-08A9-416F-883B-4341E16A5DDB}" srcOrd="1" destOrd="0" presId="urn:microsoft.com/office/officeart/2005/8/layout/pList1"/>
    <dgm:cxn modelId="{512C8A29-E7E3-4216-BEB4-4FA4202E2D3E}" type="presParOf" srcId="{042AFE3D-44AF-4280-8AD2-78981F0B8275}" destId="{C4FD64C6-879E-457A-B7BA-CE70084EB140}" srcOrd="5" destOrd="0" presId="urn:microsoft.com/office/officeart/2005/8/layout/pList1"/>
    <dgm:cxn modelId="{90D821A1-42B2-4559-876D-699091D3A043}" type="presParOf" srcId="{042AFE3D-44AF-4280-8AD2-78981F0B8275}" destId="{88230B7E-16F1-467B-8D0E-DE64B0B90AE1}" srcOrd="6" destOrd="0" presId="urn:microsoft.com/office/officeart/2005/8/layout/pList1"/>
    <dgm:cxn modelId="{CEA0E7EC-1A78-4428-96CE-96EB4B519D83}" type="presParOf" srcId="{88230B7E-16F1-467B-8D0E-DE64B0B90AE1}" destId="{8BDBEA95-112C-4B43-88EF-7773540C0E3E}" srcOrd="0" destOrd="0" presId="urn:microsoft.com/office/officeart/2005/8/layout/pList1"/>
    <dgm:cxn modelId="{C65FB749-00AC-4875-AD45-035884C243BB}" type="presParOf" srcId="{88230B7E-16F1-467B-8D0E-DE64B0B90AE1}" destId="{87576A42-6332-4FF5-AA72-C0DA7524184C}" srcOrd="1" destOrd="0" presId="urn:microsoft.com/office/officeart/2005/8/layout/p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A15E8F-3ADB-4EEF-AF8D-1FD274C5C920}" type="doc">
      <dgm:prSet loTypeId="urn:microsoft.com/office/officeart/2005/8/layout/vList4" loCatId="picture" qsTypeId="urn:microsoft.com/office/officeart/2005/8/quickstyle/simple1" qsCatId="simple" csTypeId="urn:microsoft.com/office/officeart/2005/8/colors/colorful5" csCatId="colorful" phldr="1"/>
      <dgm:spPr/>
      <dgm:t>
        <a:bodyPr/>
        <a:lstStyle/>
        <a:p>
          <a:endParaRPr lang="es-ES"/>
        </a:p>
      </dgm:t>
    </dgm:pt>
    <dgm:pt modelId="{382384AA-D643-46F2-B271-234E1F9C595E}">
      <dgm:prSet phldrT="[Texto]" custT="1"/>
      <dgm:spPr/>
      <dgm:t>
        <a:bodyPr/>
        <a:lstStyle/>
        <a:p>
          <a:r>
            <a:rPr lang="es-ES" sz="1800" b="1" dirty="0">
              <a:solidFill>
                <a:schemeClr val="tx1"/>
              </a:solidFill>
            </a:rPr>
            <a:t>Experimental </a:t>
          </a:r>
          <a:r>
            <a:rPr lang="es-ES" sz="1800" b="1" dirty="0" err="1">
              <a:solidFill>
                <a:schemeClr val="tx1"/>
              </a:solidFill>
            </a:rPr>
            <a:t>techniques</a:t>
          </a:r>
          <a:endParaRPr lang="es-ES" sz="1800" b="1" dirty="0">
            <a:solidFill>
              <a:schemeClr val="tx1"/>
            </a:solidFill>
          </a:endParaRPr>
        </a:p>
      </dgm:t>
    </dgm:pt>
    <dgm:pt modelId="{2A562448-E5C8-4A45-B5FC-A381FDECFCD9}" type="parTrans" cxnId="{EC83B796-E196-4498-8EAD-B113A57B93EE}">
      <dgm:prSet/>
      <dgm:spPr/>
      <dgm:t>
        <a:bodyPr/>
        <a:lstStyle/>
        <a:p>
          <a:endParaRPr lang="es-ES" sz="1800"/>
        </a:p>
      </dgm:t>
    </dgm:pt>
    <dgm:pt modelId="{EA57357F-2698-4FA7-A99B-A55760C4A4A5}" type="sibTrans" cxnId="{EC83B796-E196-4498-8EAD-B113A57B93EE}">
      <dgm:prSet/>
      <dgm:spPr/>
      <dgm:t>
        <a:bodyPr/>
        <a:lstStyle/>
        <a:p>
          <a:endParaRPr lang="es-ES" sz="1800"/>
        </a:p>
      </dgm:t>
    </dgm:pt>
    <dgm:pt modelId="{CB6939E3-A4B3-4C57-AD6D-92795052CE19}">
      <dgm:prSet phldrT="[Texto]" custT="1"/>
      <dgm:spPr/>
      <dgm:t>
        <a:bodyPr/>
        <a:lstStyle/>
        <a:p>
          <a:r>
            <a:rPr lang="es-ES" sz="1800" b="1" dirty="0" err="1">
              <a:solidFill>
                <a:schemeClr val="tx1"/>
              </a:solidFill>
            </a:rPr>
            <a:t>Mathematic</a:t>
          </a:r>
          <a:r>
            <a:rPr lang="es-ES" sz="1800" b="1" dirty="0">
              <a:solidFill>
                <a:schemeClr val="tx1"/>
              </a:solidFill>
            </a:rPr>
            <a:t> </a:t>
          </a:r>
          <a:r>
            <a:rPr lang="es-ES" sz="1800" b="1" dirty="0" err="1">
              <a:solidFill>
                <a:schemeClr val="tx1"/>
              </a:solidFill>
            </a:rPr>
            <a:t>modelling</a:t>
          </a:r>
          <a:endParaRPr lang="es-ES" sz="1800" dirty="0"/>
        </a:p>
      </dgm:t>
    </dgm:pt>
    <dgm:pt modelId="{6318C849-0659-42FB-9FFA-61017DE47736}" type="parTrans" cxnId="{2C0D327F-9D5B-49F9-8073-E536829131E2}">
      <dgm:prSet/>
      <dgm:spPr/>
      <dgm:t>
        <a:bodyPr/>
        <a:lstStyle/>
        <a:p>
          <a:endParaRPr lang="es-ES" sz="1800"/>
        </a:p>
      </dgm:t>
    </dgm:pt>
    <dgm:pt modelId="{ACF366FA-2C5C-432C-A6D8-E79FCF791177}" type="sibTrans" cxnId="{2C0D327F-9D5B-49F9-8073-E536829131E2}">
      <dgm:prSet/>
      <dgm:spPr/>
      <dgm:t>
        <a:bodyPr/>
        <a:lstStyle/>
        <a:p>
          <a:endParaRPr lang="es-ES" sz="1800"/>
        </a:p>
      </dgm:t>
    </dgm:pt>
    <dgm:pt modelId="{A1CD5717-5B6A-4009-90C6-18E4EA8CFD68}">
      <dgm:prSet phldrT="[Texto]" custT="1"/>
      <dgm:spPr/>
      <dgm:t>
        <a:bodyPr/>
        <a:lstStyle/>
        <a:p>
          <a:r>
            <a:rPr lang="es-ES" sz="1800" dirty="0" err="1">
              <a:solidFill>
                <a:schemeClr val="tx1"/>
              </a:solidFill>
            </a:rPr>
            <a:t>Dispersion</a:t>
          </a:r>
          <a:r>
            <a:rPr lang="es-ES" sz="1800" dirty="0">
              <a:solidFill>
                <a:schemeClr val="tx1"/>
              </a:solidFill>
            </a:rPr>
            <a:t> </a:t>
          </a:r>
          <a:r>
            <a:rPr lang="es-ES" sz="1800" dirty="0" err="1">
              <a:solidFill>
                <a:schemeClr val="tx1"/>
              </a:solidFill>
            </a:rPr>
            <a:t>model</a:t>
          </a:r>
          <a:endParaRPr lang="es-ES" sz="1800" dirty="0">
            <a:solidFill>
              <a:schemeClr val="tx1"/>
            </a:solidFill>
          </a:endParaRPr>
        </a:p>
      </dgm:t>
    </dgm:pt>
    <dgm:pt modelId="{A73097A6-7C29-4925-B48E-E6881CF30EC9}" type="parTrans" cxnId="{48E71788-4490-454A-98F2-D410A38824D1}">
      <dgm:prSet/>
      <dgm:spPr/>
      <dgm:t>
        <a:bodyPr/>
        <a:lstStyle/>
        <a:p>
          <a:endParaRPr lang="es-ES" sz="1800"/>
        </a:p>
      </dgm:t>
    </dgm:pt>
    <dgm:pt modelId="{A43C350B-97D3-42C3-8072-70D64DCCD1C0}" type="sibTrans" cxnId="{48E71788-4490-454A-98F2-D410A38824D1}">
      <dgm:prSet/>
      <dgm:spPr/>
      <dgm:t>
        <a:bodyPr/>
        <a:lstStyle/>
        <a:p>
          <a:endParaRPr lang="es-ES" sz="1800"/>
        </a:p>
      </dgm:t>
    </dgm:pt>
    <dgm:pt modelId="{BD00D6DE-945A-40B9-B972-19EC738AC771}">
      <dgm:prSet phldrT="[Texto]" custT="1"/>
      <dgm:spPr/>
      <dgm:t>
        <a:bodyPr/>
        <a:lstStyle/>
        <a:p>
          <a:r>
            <a:rPr lang="es-ES" sz="1800" dirty="0">
              <a:solidFill>
                <a:schemeClr val="tx1"/>
              </a:solidFill>
            </a:rPr>
            <a:t>Clausius-</a:t>
          </a:r>
          <a:r>
            <a:rPr lang="en-GB" sz="1800" noProof="0" dirty="0" err="1">
              <a:solidFill>
                <a:schemeClr val="tx1"/>
              </a:solidFill>
            </a:rPr>
            <a:t>Mossoti</a:t>
          </a:r>
          <a:r>
            <a:rPr lang="en-GB" sz="1800" noProof="0" dirty="0">
              <a:solidFill>
                <a:schemeClr val="tx1"/>
              </a:solidFill>
            </a:rPr>
            <a:t> model</a:t>
          </a:r>
        </a:p>
      </dgm:t>
    </dgm:pt>
    <dgm:pt modelId="{99DCF3F1-C7D8-45EB-B377-A69904EEA4F5}" type="parTrans" cxnId="{A4BBB2A9-0583-4E98-B98E-D513DBB60114}">
      <dgm:prSet/>
      <dgm:spPr/>
      <dgm:t>
        <a:bodyPr/>
        <a:lstStyle/>
        <a:p>
          <a:endParaRPr lang="es-ES"/>
        </a:p>
      </dgm:t>
    </dgm:pt>
    <dgm:pt modelId="{92A676B5-8A67-4FED-8369-FA0DB82113A7}" type="sibTrans" cxnId="{A4BBB2A9-0583-4E98-B98E-D513DBB60114}">
      <dgm:prSet/>
      <dgm:spPr/>
      <dgm:t>
        <a:bodyPr/>
        <a:lstStyle/>
        <a:p>
          <a:endParaRPr lang="es-ES"/>
        </a:p>
      </dgm:t>
    </dgm:pt>
    <dgm:pt modelId="{6C8B7696-053D-4F06-B06A-80EF2A03BA0F}">
      <dgm:prSet phldrT="[Texto]" custT="1"/>
      <dgm:spPr/>
      <dgm:t>
        <a:bodyPr/>
        <a:lstStyle/>
        <a:p>
          <a:r>
            <a:rPr lang="es-ES" sz="1800" dirty="0" err="1">
              <a:solidFill>
                <a:schemeClr val="tx1"/>
              </a:solidFill>
            </a:rPr>
            <a:t>Spectroscopic</a:t>
          </a:r>
          <a:r>
            <a:rPr lang="es-ES" sz="1800" dirty="0">
              <a:solidFill>
                <a:schemeClr val="tx1"/>
              </a:solidFill>
            </a:rPr>
            <a:t> </a:t>
          </a:r>
          <a:r>
            <a:rPr lang="es-ES" sz="1800" dirty="0" err="1">
              <a:solidFill>
                <a:schemeClr val="tx1"/>
              </a:solidFill>
            </a:rPr>
            <a:t>measures</a:t>
          </a:r>
          <a:endParaRPr lang="es-ES" sz="1800" dirty="0">
            <a:solidFill>
              <a:schemeClr val="tx1"/>
            </a:solidFill>
          </a:endParaRPr>
        </a:p>
      </dgm:t>
    </dgm:pt>
    <dgm:pt modelId="{026946F4-669B-4D2E-AEF0-C7DDC5F66940}" type="parTrans" cxnId="{1D59A344-3800-4EF9-9AD9-AB1D6072EC1F}">
      <dgm:prSet/>
      <dgm:spPr/>
      <dgm:t>
        <a:bodyPr/>
        <a:lstStyle/>
        <a:p>
          <a:endParaRPr lang="es-ES"/>
        </a:p>
      </dgm:t>
    </dgm:pt>
    <dgm:pt modelId="{60358130-2CA7-4D3A-B7DC-83F82F87B13D}" type="sibTrans" cxnId="{1D59A344-3800-4EF9-9AD9-AB1D6072EC1F}">
      <dgm:prSet/>
      <dgm:spPr/>
      <dgm:t>
        <a:bodyPr/>
        <a:lstStyle/>
        <a:p>
          <a:endParaRPr lang="es-ES"/>
        </a:p>
      </dgm:t>
    </dgm:pt>
    <dgm:pt modelId="{8527893D-6930-4A93-B46A-14609FF35753}" type="pres">
      <dgm:prSet presAssocID="{08A15E8F-3ADB-4EEF-AF8D-1FD274C5C920}" presName="linear" presStyleCnt="0">
        <dgm:presLayoutVars>
          <dgm:dir/>
          <dgm:resizeHandles val="exact"/>
        </dgm:presLayoutVars>
      </dgm:prSet>
      <dgm:spPr/>
      <dgm:t>
        <a:bodyPr/>
        <a:lstStyle/>
        <a:p>
          <a:endParaRPr lang="en-US"/>
        </a:p>
      </dgm:t>
    </dgm:pt>
    <dgm:pt modelId="{FBFD076C-996C-42C6-8B8A-D49BFB4FA38C}" type="pres">
      <dgm:prSet presAssocID="{382384AA-D643-46F2-B271-234E1F9C595E}" presName="comp" presStyleCnt="0"/>
      <dgm:spPr/>
    </dgm:pt>
    <dgm:pt modelId="{8C747BD2-5302-4409-BB29-49D4792F31E5}" type="pres">
      <dgm:prSet presAssocID="{382384AA-D643-46F2-B271-234E1F9C595E}" presName="box" presStyleLbl="node1" presStyleIdx="0" presStyleCnt="2" custLinFactNeighborX="-1160" custLinFactNeighborY="94"/>
      <dgm:spPr/>
      <dgm:t>
        <a:bodyPr/>
        <a:lstStyle/>
        <a:p>
          <a:endParaRPr lang="en-US"/>
        </a:p>
      </dgm:t>
    </dgm:pt>
    <dgm:pt modelId="{E06684D9-F611-4CC8-9108-6452BC6362CB}" type="pres">
      <dgm:prSet presAssocID="{382384AA-D643-46F2-B271-234E1F9C595E}" presName="img" presStyleLbl="fgImgPlace1" presStyleIdx="0" presStyleCnt="2"/>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xmlns="" r:embed="rId2"/>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Probetas con relleno sólido"/>
        </a:ext>
      </dgm:extLst>
    </dgm:pt>
    <dgm:pt modelId="{6D99CC98-22BF-4887-9618-06612132606D}" type="pres">
      <dgm:prSet presAssocID="{382384AA-D643-46F2-B271-234E1F9C595E}" presName="text" presStyleLbl="node1" presStyleIdx="0" presStyleCnt="2">
        <dgm:presLayoutVars>
          <dgm:bulletEnabled val="1"/>
        </dgm:presLayoutVars>
      </dgm:prSet>
      <dgm:spPr/>
      <dgm:t>
        <a:bodyPr/>
        <a:lstStyle/>
        <a:p>
          <a:endParaRPr lang="en-US"/>
        </a:p>
      </dgm:t>
    </dgm:pt>
    <dgm:pt modelId="{D79D5E01-34BA-4AA7-8756-41C8562AAF4E}" type="pres">
      <dgm:prSet presAssocID="{EA57357F-2698-4FA7-A99B-A55760C4A4A5}" presName="spacer" presStyleCnt="0"/>
      <dgm:spPr/>
    </dgm:pt>
    <dgm:pt modelId="{0FFD67DC-08E9-43C4-B858-9E04E7D9154B}" type="pres">
      <dgm:prSet presAssocID="{CB6939E3-A4B3-4C57-AD6D-92795052CE19}" presName="comp" presStyleCnt="0"/>
      <dgm:spPr/>
    </dgm:pt>
    <dgm:pt modelId="{E525D746-DAAF-42DB-8348-934DFC364358}" type="pres">
      <dgm:prSet presAssocID="{CB6939E3-A4B3-4C57-AD6D-92795052CE19}" presName="box" presStyleLbl="node1" presStyleIdx="1" presStyleCnt="2"/>
      <dgm:spPr/>
      <dgm:t>
        <a:bodyPr/>
        <a:lstStyle/>
        <a:p>
          <a:endParaRPr lang="en-US"/>
        </a:p>
      </dgm:t>
    </dgm:pt>
    <dgm:pt modelId="{8606BC98-740C-4C1A-BF74-91543A7090FF}" type="pres">
      <dgm:prSet presAssocID="{CB6939E3-A4B3-4C57-AD6D-92795052CE19}" presName="img" presStyleLbl="fgImgPlace1" presStyleIdx="1" presStyleCnt="2"/>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Aprendizaje remoto de matemáticas con relleno sólido"/>
        </a:ext>
      </dgm:extLst>
    </dgm:pt>
    <dgm:pt modelId="{8F8C4AE8-B07E-4EC8-821A-C7C5969E749E}" type="pres">
      <dgm:prSet presAssocID="{CB6939E3-A4B3-4C57-AD6D-92795052CE19}" presName="text" presStyleLbl="node1" presStyleIdx="1" presStyleCnt="2">
        <dgm:presLayoutVars>
          <dgm:bulletEnabled val="1"/>
        </dgm:presLayoutVars>
      </dgm:prSet>
      <dgm:spPr/>
      <dgm:t>
        <a:bodyPr/>
        <a:lstStyle/>
        <a:p>
          <a:endParaRPr lang="en-US"/>
        </a:p>
      </dgm:t>
    </dgm:pt>
  </dgm:ptLst>
  <dgm:cxnLst>
    <dgm:cxn modelId="{AC3F9050-D2CC-4F92-A530-B7F99267416C}" type="presOf" srcId="{6C8B7696-053D-4F06-B06A-80EF2A03BA0F}" destId="{6D99CC98-22BF-4887-9618-06612132606D}" srcOrd="1" destOrd="1" presId="urn:microsoft.com/office/officeart/2005/8/layout/vList4"/>
    <dgm:cxn modelId="{684C3900-3296-4CAA-B1DB-7704873DAD47}" type="presOf" srcId="{CB6939E3-A4B3-4C57-AD6D-92795052CE19}" destId="{E525D746-DAAF-42DB-8348-934DFC364358}" srcOrd="0" destOrd="0" presId="urn:microsoft.com/office/officeart/2005/8/layout/vList4"/>
    <dgm:cxn modelId="{0A0D801F-D660-4E1B-AC6F-09276369ABC9}" type="presOf" srcId="{382384AA-D643-46F2-B271-234E1F9C595E}" destId="{8C747BD2-5302-4409-BB29-49D4792F31E5}" srcOrd="0" destOrd="0" presId="urn:microsoft.com/office/officeart/2005/8/layout/vList4"/>
    <dgm:cxn modelId="{48E71788-4490-454A-98F2-D410A38824D1}" srcId="{CB6939E3-A4B3-4C57-AD6D-92795052CE19}" destId="{A1CD5717-5B6A-4009-90C6-18E4EA8CFD68}" srcOrd="0" destOrd="0" parTransId="{A73097A6-7C29-4925-B48E-E6881CF30EC9}" sibTransId="{A43C350B-97D3-42C3-8072-70D64DCCD1C0}"/>
    <dgm:cxn modelId="{EC83B796-E196-4498-8EAD-B113A57B93EE}" srcId="{08A15E8F-3ADB-4EEF-AF8D-1FD274C5C920}" destId="{382384AA-D643-46F2-B271-234E1F9C595E}" srcOrd="0" destOrd="0" parTransId="{2A562448-E5C8-4A45-B5FC-A381FDECFCD9}" sibTransId="{EA57357F-2698-4FA7-A99B-A55760C4A4A5}"/>
    <dgm:cxn modelId="{3315E8F0-7080-4FA1-B53D-4F4ECC7CC901}" type="presOf" srcId="{BD00D6DE-945A-40B9-B972-19EC738AC771}" destId="{8F8C4AE8-B07E-4EC8-821A-C7C5969E749E}" srcOrd="1" destOrd="2" presId="urn:microsoft.com/office/officeart/2005/8/layout/vList4"/>
    <dgm:cxn modelId="{AC38D7D9-A611-46F5-8789-5BADCA87A9A4}" type="presOf" srcId="{A1CD5717-5B6A-4009-90C6-18E4EA8CFD68}" destId="{8F8C4AE8-B07E-4EC8-821A-C7C5969E749E}" srcOrd="1" destOrd="1" presId="urn:microsoft.com/office/officeart/2005/8/layout/vList4"/>
    <dgm:cxn modelId="{BE126572-CCA0-4E78-A972-784B602D02AF}" type="presOf" srcId="{382384AA-D643-46F2-B271-234E1F9C595E}" destId="{6D99CC98-22BF-4887-9618-06612132606D}" srcOrd="1" destOrd="0" presId="urn:microsoft.com/office/officeart/2005/8/layout/vList4"/>
    <dgm:cxn modelId="{546F76B9-556B-4EC4-B527-8F1E087AFA1C}" type="presOf" srcId="{08A15E8F-3ADB-4EEF-AF8D-1FD274C5C920}" destId="{8527893D-6930-4A93-B46A-14609FF35753}" srcOrd="0" destOrd="0" presId="urn:microsoft.com/office/officeart/2005/8/layout/vList4"/>
    <dgm:cxn modelId="{A4BBB2A9-0583-4E98-B98E-D513DBB60114}" srcId="{CB6939E3-A4B3-4C57-AD6D-92795052CE19}" destId="{BD00D6DE-945A-40B9-B972-19EC738AC771}" srcOrd="1" destOrd="0" parTransId="{99DCF3F1-C7D8-45EB-B377-A69904EEA4F5}" sibTransId="{92A676B5-8A67-4FED-8369-FA0DB82113A7}"/>
    <dgm:cxn modelId="{2C0D327F-9D5B-49F9-8073-E536829131E2}" srcId="{08A15E8F-3ADB-4EEF-AF8D-1FD274C5C920}" destId="{CB6939E3-A4B3-4C57-AD6D-92795052CE19}" srcOrd="1" destOrd="0" parTransId="{6318C849-0659-42FB-9FFA-61017DE47736}" sibTransId="{ACF366FA-2C5C-432C-A6D8-E79FCF791177}"/>
    <dgm:cxn modelId="{061D7268-9E8C-43AA-9C1D-C5DF27482564}" type="presOf" srcId="{CB6939E3-A4B3-4C57-AD6D-92795052CE19}" destId="{8F8C4AE8-B07E-4EC8-821A-C7C5969E749E}" srcOrd="1" destOrd="0" presId="urn:microsoft.com/office/officeart/2005/8/layout/vList4"/>
    <dgm:cxn modelId="{9600F8B4-30B2-4E07-AAF5-4AA97E9AE450}" type="presOf" srcId="{BD00D6DE-945A-40B9-B972-19EC738AC771}" destId="{E525D746-DAAF-42DB-8348-934DFC364358}" srcOrd="0" destOrd="2" presId="urn:microsoft.com/office/officeart/2005/8/layout/vList4"/>
    <dgm:cxn modelId="{DF1D3CE7-D87B-40A7-8127-383756C5FAEE}" type="presOf" srcId="{A1CD5717-5B6A-4009-90C6-18E4EA8CFD68}" destId="{E525D746-DAAF-42DB-8348-934DFC364358}" srcOrd="0" destOrd="1" presId="urn:microsoft.com/office/officeart/2005/8/layout/vList4"/>
    <dgm:cxn modelId="{7A4B4DDC-3521-4CBC-91E0-8324FEDC2946}" type="presOf" srcId="{6C8B7696-053D-4F06-B06A-80EF2A03BA0F}" destId="{8C747BD2-5302-4409-BB29-49D4792F31E5}" srcOrd="0" destOrd="1" presId="urn:microsoft.com/office/officeart/2005/8/layout/vList4"/>
    <dgm:cxn modelId="{1D59A344-3800-4EF9-9AD9-AB1D6072EC1F}" srcId="{382384AA-D643-46F2-B271-234E1F9C595E}" destId="{6C8B7696-053D-4F06-B06A-80EF2A03BA0F}" srcOrd="0" destOrd="0" parTransId="{026946F4-669B-4D2E-AEF0-C7DDC5F66940}" sibTransId="{60358130-2CA7-4D3A-B7DC-83F82F87B13D}"/>
    <dgm:cxn modelId="{6A2AB817-C656-44BE-BF51-8AADFC6EE96B}" type="presParOf" srcId="{8527893D-6930-4A93-B46A-14609FF35753}" destId="{FBFD076C-996C-42C6-8B8A-D49BFB4FA38C}" srcOrd="0" destOrd="0" presId="urn:microsoft.com/office/officeart/2005/8/layout/vList4"/>
    <dgm:cxn modelId="{1BDD7E81-CEDF-48B5-A167-7EC58C53E606}" type="presParOf" srcId="{FBFD076C-996C-42C6-8B8A-D49BFB4FA38C}" destId="{8C747BD2-5302-4409-BB29-49D4792F31E5}" srcOrd="0" destOrd="0" presId="urn:microsoft.com/office/officeart/2005/8/layout/vList4"/>
    <dgm:cxn modelId="{87CB5E35-41C8-4342-8F3F-47768E82BA77}" type="presParOf" srcId="{FBFD076C-996C-42C6-8B8A-D49BFB4FA38C}" destId="{E06684D9-F611-4CC8-9108-6452BC6362CB}" srcOrd="1" destOrd="0" presId="urn:microsoft.com/office/officeart/2005/8/layout/vList4"/>
    <dgm:cxn modelId="{AD96E0A2-6F47-491F-B2F9-D7E9EBFCA436}" type="presParOf" srcId="{FBFD076C-996C-42C6-8B8A-D49BFB4FA38C}" destId="{6D99CC98-22BF-4887-9618-06612132606D}" srcOrd="2" destOrd="0" presId="urn:microsoft.com/office/officeart/2005/8/layout/vList4"/>
    <dgm:cxn modelId="{0783296F-2143-4174-BCCA-C9370EEC370F}" type="presParOf" srcId="{8527893D-6930-4A93-B46A-14609FF35753}" destId="{D79D5E01-34BA-4AA7-8756-41C8562AAF4E}" srcOrd="1" destOrd="0" presId="urn:microsoft.com/office/officeart/2005/8/layout/vList4"/>
    <dgm:cxn modelId="{9E20FC72-3A60-4057-8628-9D8EC90B58BC}" type="presParOf" srcId="{8527893D-6930-4A93-B46A-14609FF35753}" destId="{0FFD67DC-08E9-43C4-B858-9E04E7D9154B}" srcOrd="2" destOrd="0" presId="urn:microsoft.com/office/officeart/2005/8/layout/vList4"/>
    <dgm:cxn modelId="{BBE11DC9-BD71-4F12-94E7-2D56BCCA3FD0}" type="presParOf" srcId="{0FFD67DC-08E9-43C4-B858-9E04E7D9154B}" destId="{E525D746-DAAF-42DB-8348-934DFC364358}" srcOrd="0" destOrd="0" presId="urn:microsoft.com/office/officeart/2005/8/layout/vList4"/>
    <dgm:cxn modelId="{011DAD72-86F6-4E11-925C-333467B4A3CC}" type="presParOf" srcId="{0FFD67DC-08E9-43C4-B858-9E04E7D9154B}" destId="{8606BC98-740C-4C1A-BF74-91543A7090FF}" srcOrd="1" destOrd="0" presId="urn:microsoft.com/office/officeart/2005/8/layout/vList4"/>
    <dgm:cxn modelId="{7A912139-AC85-4841-A192-B4FFEF548484}" type="presParOf" srcId="{0FFD67DC-08E9-43C4-B858-9E04E7D9154B}" destId="{8F8C4AE8-B07E-4EC8-821A-C7C5969E749E}"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A15E8F-3ADB-4EEF-AF8D-1FD274C5C920}" type="doc">
      <dgm:prSet loTypeId="urn:microsoft.com/office/officeart/2005/8/layout/vList4" loCatId="picture" qsTypeId="urn:microsoft.com/office/officeart/2005/8/quickstyle/simple1" qsCatId="simple" csTypeId="urn:microsoft.com/office/officeart/2005/8/colors/colorful5" csCatId="colorful" phldr="1"/>
      <dgm:spPr/>
      <dgm:t>
        <a:bodyPr/>
        <a:lstStyle/>
        <a:p>
          <a:endParaRPr lang="es-ES"/>
        </a:p>
      </dgm:t>
    </dgm:pt>
    <dgm:pt modelId="{382384AA-D643-46F2-B271-234E1F9C595E}">
      <dgm:prSet phldrT="[Texto]" custT="1"/>
      <dgm:spPr/>
      <dgm:t>
        <a:bodyPr/>
        <a:lstStyle/>
        <a:p>
          <a:r>
            <a:rPr lang="en-GB" sz="1800" b="1" noProof="0" dirty="0">
              <a:solidFill>
                <a:schemeClr val="tx1"/>
              </a:solidFill>
            </a:rPr>
            <a:t>Experimental techniques</a:t>
          </a:r>
        </a:p>
      </dgm:t>
    </dgm:pt>
    <dgm:pt modelId="{2A562448-E5C8-4A45-B5FC-A381FDECFCD9}" type="parTrans" cxnId="{EC83B796-E196-4498-8EAD-B113A57B93EE}">
      <dgm:prSet/>
      <dgm:spPr/>
      <dgm:t>
        <a:bodyPr/>
        <a:lstStyle/>
        <a:p>
          <a:endParaRPr lang="en-GB" sz="1800" noProof="0" dirty="0"/>
        </a:p>
      </dgm:t>
    </dgm:pt>
    <dgm:pt modelId="{EA57357F-2698-4FA7-A99B-A55760C4A4A5}" type="sibTrans" cxnId="{EC83B796-E196-4498-8EAD-B113A57B93EE}">
      <dgm:prSet/>
      <dgm:spPr/>
      <dgm:t>
        <a:bodyPr/>
        <a:lstStyle/>
        <a:p>
          <a:endParaRPr lang="en-GB" sz="1800" noProof="0" dirty="0"/>
        </a:p>
      </dgm:t>
    </dgm:pt>
    <dgm:pt modelId="{32F4E1E7-21FB-4E9B-AE50-B186BF94D14D}">
      <dgm:prSet phldrT="[Texto]" custT="1"/>
      <dgm:spPr/>
      <dgm:t>
        <a:bodyPr/>
        <a:lstStyle/>
        <a:p>
          <a:r>
            <a:rPr lang="en-GB" sz="1800" noProof="0" dirty="0">
              <a:solidFill>
                <a:schemeClr val="tx1"/>
              </a:solidFill>
            </a:rPr>
            <a:t>Reflectance</a:t>
          </a:r>
          <a:endParaRPr lang="en-GB" sz="1800" noProof="0" dirty="0"/>
        </a:p>
      </dgm:t>
    </dgm:pt>
    <dgm:pt modelId="{55D9C9B6-0547-4389-82C7-268C5E0DE85C}" type="parTrans" cxnId="{773A0945-45DB-4736-93A9-FD48902E6AA1}">
      <dgm:prSet/>
      <dgm:spPr/>
      <dgm:t>
        <a:bodyPr/>
        <a:lstStyle/>
        <a:p>
          <a:endParaRPr lang="en-GB" sz="1800" noProof="0" dirty="0"/>
        </a:p>
      </dgm:t>
    </dgm:pt>
    <dgm:pt modelId="{34258D75-A321-412C-8AD6-3DFD75C801F4}" type="sibTrans" cxnId="{773A0945-45DB-4736-93A9-FD48902E6AA1}">
      <dgm:prSet/>
      <dgm:spPr/>
      <dgm:t>
        <a:bodyPr/>
        <a:lstStyle/>
        <a:p>
          <a:endParaRPr lang="en-GB" sz="1800" noProof="0" dirty="0"/>
        </a:p>
      </dgm:t>
    </dgm:pt>
    <dgm:pt modelId="{CB6939E3-A4B3-4C57-AD6D-92795052CE19}">
      <dgm:prSet phldrT="[Texto]" custT="1"/>
      <dgm:spPr/>
      <dgm:t>
        <a:bodyPr/>
        <a:lstStyle/>
        <a:p>
          <a:r>
            <a:rPr lang="en-GB" sz="1800" b="1" noProof="0" dirty="0">
              <a:solidFill>
                <a:schemeClr val="tx1"/>
              </a:solidFill>
            </a:rPr>
            <a:t>Indirect measurements</a:t>
          </a:r>
          <a:endParaRPr lang="en-GB" sz="1800" noProof="0" dirty="0"/>
        </a:p>
      </dgm:t>
    </dgm:pt>
    <dgm:pt modelId="{6318C849-0659-42FB-9FFA-61017DE47736}" type="parTrans" cxnId="{2C0D327F-9D5B-49F9-8073-E536829131E2}">
      <dgm:prSet/>
      <dgm:spPr/>
      <dgm:t>
        <a:bodyPr/>
        <a:lstStyle/>
        <a:p>
          <a:endParaRPr lang="en-GB" sz="1800" noProof="0" dirty="0"/>
        </a:p>
      </dgm:t>
    </dgm:pt>
    <dgm:pt modelId="{ACF366FA-2C5C-432C-A6D8-E79FCF791177}" type="sibTrans" cxnId="{2C0D327F-9D5B-49F9-8073-E536829131E2}">
      <dgm:prSet/>
      <dgm:spPr/>
      <dgm:t>
        <a:bodyPr/>
        <a:lstStyle/>
        <a:p>
          <a:endParaRPr lang="en-GB" sz="1800" noProof="0" dirty="0"/>
        </a:p>
      </dgm:t>
    </dgm:pt>
    <dgm:pt modelId="{A1CD5717-5B6A-4009-90C6-18E4EA8CFD68}">
      <dgm:prSet phldrT="[Texto]" custT="1"/>
      <dgm:spPr/>
      <dgm:t>
        <a:bodyPr/>
        <a:lstStyle/>
        <a:p>
          <a:r>
            <a:rPr lang="en-GB" sz="1800" noProof="0" dirty="0">
              <a:solidFill>
                <a:schemeClr val="tx1"/>
              </a:solidFill>
            </a:rPr>
            <a:t>Scattering efficiency</a:t>
          </a:r>
          <a:endParaRPr lang="en-GB" sz="1800" noProof="0" dirty="0"/>
        </a:p>
      </dgm:t>
    </dgm:pt>
    <dgm:pt modelId="{A73097A6-7C29-4925-B48E-E6881CF30EC9}" type="parTrans" cxnId="{48E71788-4490-454A-98F2-D410A38824D1}">
      <dgm:prSet/>
      <dgm:spPr/>
      <dgm:t>
        <a:bodyPr/>
        <a:lstStyle/>
        <a:p>
          <a:endParaRPr lang="en-GB" sz="1800" noProof="0" dirty="0"/>
        </a:p>
      </dgm:t>
    </dgm:pt>
    <dgm:pt modelId="{A43C350B-97D3-42C3-8072-70D64DCCD1C0}" type="sibTrans" cxnId="{48E71788-4490-454A-98F2-D410A38824D1}">
      <dgm:prSet/>
      <dgm:spPr/>
      <dgm:t>
        <a:bodyPr/>
        <a:lstStyle/>
        <a:p>
          <a:endParaRPr lang="en-GB" sz="1800" noProof="0" dirty="0"/>
        </a:p>
      </dgm:t>
    </dgm:pt>
    <dgm:pt modelId="{2B8E049D-94CD-4B59-AD96-41D092865F56}">
      <dgm:prSet custT="1"/>
      <dgm:spPr/>
      <dgm:t>
        <a:bodyPr/>
        <a:lstStyle/>
        <a:p>
          <a:r>
            <a:rPr lang="en-GB" sz="1800" noProof="0" dirty="0">
              <a:solidFill>
                <a:schemeClr val="tx1"/>
              </a:solidFill>
            </a:rPr>
            <a:t>Extinction efficiency</a:t>
          </a:r>
        </a:p>
      </dgm:t>
    </dgm:pt>
    <dgm:pt modelId="{2A2571D1-4218-45C1-A1FC-43DA8E33A1BC}" type="parTrans" cxnId="{BFA124FA-E406-4371-AD85-6C5E7262BA64}">
      <dgm:prSet/>
      <dgm:spPr/>
      <dgm:t>
        <a:bodyPr/>
        <a:lstStyle/>
        <a:p>
          <a:endParaRPr lang="en-GB" sz="1800" noProof="0" dirty="0"/>
        </a:p>
      </dgm:t>
    </dgm:pt>
    <dgm:pt modelId="{2EB3BD75-8F2E-4F50-A482-5AA35F0DC655}" type="sibTrans" cxnId="{BFA124FA-E406-4371-AD85-6C5E7262BA64}">
      <dgm:prSet/>
      <dgm:spPr/>
      <dgm:t>
        <a:bodyPr/>
        <a:lstStyle/>
        <a:p>
          <a:endParaRPr lang="en-GB" sz="1800" noProof="0" dirty="0"/>
        </a:p>
      </dgm:t>
    </dgm:pt>
    <dgm:pt modelId="{FAE2D6AF-67A3-432A-8D5E-13792CC7D89B}">
      <dgm:prSet custT="1"/>
      <dgm:spPr/>
      <dgm:t>
        <a:bodyPr/>
        <a:lstStyle/>
        <a:p>
          <a:r>
            <a:rPr lang="en-GB" sz="1800" b="1" noProof="0" dirty="0">
              <a:solidFill>
                <a:schemeClr val="tx1"/>
              </a:solidFill>
            </a:rPr>
            <a:t>Modelling</a:t>
          </a:r>
        </a:p>
      </dgm:t>
    </dgm:pt>
    <dgm:pt modelId="{F90B7523-F2C3-4D1C-B1FF-B2C95AC200C6}" type="parTrans" cxnId="{A4D5054B-3E8A-4C9D-8264-413A406E1616}">
      <dgm:prSet/>
      <dgm:spPr/>
      <dgm:t>
        <a:bodyPr/>
        <a:lstStyle/>
        <a:p>
          <a:endParaRPr lang="en-GB" sz="1800" noProof="0" dirty="0"/>
        </a:p>
      </dgm:t>
    </dgm:pt>
    <dgm:pt modelId="{7F7F03DE-F38F-477F-9BF6-355F8F772079}" type="sibTrans" cxnId="{A4D5054B-3E8A-4C9D-8264-413A406E1616}">
      <dgm:prSet/>
      <dgm:spPr/>
      <dgm:t>
        <a:bodyPr/>
        <a:lstStyle/>
        <a:p>
          <a:endParaRPr lang="en-GB" sz="1800" noProof="0" dirty="0"/>
        </a:p>
      </dgm:t>
    </dgm:pt>
    <dgm:pt modelId="{EE245AB6-6820-481B-A562-9E14ABB5AFC9}">
      <dgm:prSet custT="1"/>
      <dgm:spPr/>
      <dgm:t>
        <a:bodyPr/>
        <a:lstStyle/>
        <a:p>
          <a:r>
            <a:rPr lang="en-GB" sz="1800" noProof="0" dirty="0">
              <a:solidFill>
                <a:schemeClr val="tx1"/>
              </a:solidFill>
            </a:rPr>
            <a:t>Correlations</a:t>
          </a:r>
        </a:p>
      </dgm:t>
    </dgm:pt>
    <dgm:pt modelId="{E214AFF8-79AC-491C-A548-ED3CC2B36472}" type="parTrans" cxnId="{DF45AFC5-21D3-4A4B-91F2-866459BE5B49}">
      <dgm:prSet/>
      <dgm:spPr/>
      <dgm:t>
        <a:bodyPr/>
        <a:lstStyle/>
        <a:p>
          <a:endParaRPr lang="en-GB" sz="1800" noProof="0" dirty="0"/>
        </a:p>
      </dgm:t>
    </dgm:pt>
    <dgm:pt modelId="{31C0E3B3-8929-4DDA-BF81-BB52CE28EE6D}" type="sibTrans" cxnId="{DF45AFC5-21D3-4A4B-91F2-866459BE5B49}">
      <dgm:prSet/>
      <dgm:spPr/>
      <dgm:t>
        <a:bodyPr/>
        <a:lstStyle/>
        <a:p>
          <a:endParaRPr lang="en-GB" sz="1800" noProof="0" dirty="0"/>
        </a:p>
      </dgm:t>
    </dgm:pt>
    <dgm:pt modelId="{4FD11A8F-DAAF-4C39-9FA2-FDA15369B148}">
      <dgm:prSet custT="1"/>
      <dgm:spPr/>
      <dgm:t>
        <a:bodyPr/>
        <a:lstStyle/>
        <a:p>
          <a:r>
            <a:rPr lang="en-GB" sz="1800" noProof="0" dirty="0">
              <a:solidFill>
                <a:schemeClr val="tx1"/>
              </a:solidFill>
            </a:rPr>
            <a:t>Light bean phase angle</a:t>
          </a:r>
        </a:p>
      </dgm:t>
    </dgm:pt>
    <dgm:pt modelId="{16691840-BBBB-4C98-AB3E-0886C31ABBF4}" type="sibTrans" cxnId="{401ACFBC-5CE3-4596-9E60-A66511A8A5C3}">
      <dgm:prSet/>
      <dgm:spPr/>
      <dgm:t>
        <a:bodyPr/>
        <a:lstStyle/>
        <a:p>
          <a:endParaRPr lang="en-GB" sz="1800" noProof="0" dirty="0"/>
        </a:p>
      </dgm:t>
    </dgm:pt>
    <dgm:pt modelId="{2D205F5E-78BF-426D-AA8D-AD357E6E1FDC}" type="parTrans" cxnId="{401ACFBC-5CE3-4596-9E60-A66511A8A5C3}">
      <dgm:prSet/>
      <dgm:spPr/>
      <dgm:t>
        <a:bodyPr/>
        <a:lstStyle/>
        <a:p>
          <a:endParaRPr lang="en-GB" sz="1800" noProof="0" dirty="0"/>
        </a:p>
      </dgm:t>
    </dgm:pt>
    <dgm:pt modelId="{6D4DB87C-F96A-4A35-87A1-EA1D669B8337}">
      <dgm:prSet custT="1"/>
      <dgm:spPr/>
      <dgm:t>
        <a:bodyPr/>
        <a:lstStyle/>
        <a:p>
          <a:r>
            <a:rPr lang="en-GB" sz="1800" noProof="0" dirty="0">
              <a:solidFill>
                <a:schemeClr val="tx1"/>
              </a:solidFill>
            </a:rPr>
            <a:t>Models (OBG)</a:t>
          </a:r>
        </a:p>
      </dgm:t>
    </dgm:pt>
    <dgm:pt modelId="{15C1556A-0B6C-4432-B492-3ADC5608F1F1}" type="parTrans" cxnId="{F96C67B5-EA31-49CF-BABE-5DDAFE6F0C70}">
      <dgm:prSet/>
      <dgm:spPr/>
      <dgm:t>
        <a:bodyPr/>
        <a:lstStyle/>
        <a:p>
          <a:endParaRPr lang="en-GB" noProof="0" dirty="0"/>
        </a:p>
      </dgm:t>
    </dgm:pt>
    <dgm:pt modelId="{CD3F8F74-C70D-4A3E-A17E-04E7C89B56D2}" type="sibTrans" cxnId="{F96C67B5-EA31-49CF-BABE-5DDAFE6F0C70}">
      <dgm:prSet/>
      <dgm:spPr/>
      <dgm:t>
        <a:bodyPr/>
        <a:lstStyle/>
        <a:p>
          <a:endParaRPr lang="en-GB" noProof="0" dirty="0"/>
        </a:p>
      </dgm:t>
    </dgm:pt>
    <dgm:pt modelId="{8527893D-6930-4A93-B46A-14609FF35753}" type="pres">
      <dgm:prSet presAssocID="{08A15E8F-3ADB-4EEF-AF8D-1FD274C5C920}" presName="linear" presStyleCnt="0">
        <dgm:presLayoutVars>
          <dgm:dir/>
          <dgm:resizeHandles val="exact"/>
        </dgm:presLayoutVars>
      </dgm:prSet>
      <dgm:spPr/>
      <dgm:t>
        <a:bodyPr/>
        <a:lstStyle/>
        <a:p>
          <a:endParaRPr lang="en-US"/>
        </a:p>
      </dgm:t>
    </dgm:pt>
    <dgm:pt modelId="{FBFD076C-996C-42C6-8B8A-D49BFB4FA38C}" type="pres">
      <dgm:prSet presAssocID="{382384AA-D643-46F2-B271-234E1F9C595E}" presName="comp" presStyleCnt="0"/>
      <dgm:spPr/>
    </dgm:pt>
    <dgm:pt modelId="{8C747BD2-5302-4409-BB29-49D4792F31E5}" type="pres">
      <dgm:prSet presAssocID="{382384AA-D643-46F2-B271-234E1F9C595E}" presName="box" presStyleLbl="node1" presStyleIdx="0" presStyleCnt="3"/>
      <dgm:spPr/>
      <dgm:t>
        <a:bodyPr/>
        <a:lstStyle/>
        <a:p>
          <a:endParaRPr lang="en-US"/>
        </a:p>
      </dgm:t>
    </dgm:pt>
    <dgm:pt modelId="{E06684D9-F611-4CC8-9108-6452BC6362CB}" type="pres">
      <dgm:prSet presAssocID="{382384AA-D643-46F2-B271-234E1F9C595E}" presName="img" presStyleLbl="fgImgPlace1" presStyleIdx="0" presStyleCnt="3"/>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xmlns="" r:embed="rId2"/>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Probetas con relleno sólido"/>
        </a:ext>
      </dgm:extLst>
    </dgm:pt>
    <dgm:pt modelId="{6D99CC98-22BF-4887-9618-06612132606D}" type="pres">
      <dgm:prSet presAssocID="{382384AA-D643-46F2-B271-234E1F9C595E}" presName="text" presStyleLbl="node1" presStyleIdx="0" presStyleCnt="3">
        <dgm:presLayoutVars>
          <dgm:bulletEnabled val="1"/>
        </dgm:presLayoutVars>
      </dgm:prSet>
      <dgm:spPr/>
      <dgm:t>
        <a:bodyPr/>
        <a:lstStyle/>
        <a:p>
          <a:endParaRPr lang="en-US"/>
        </a:p>
      </dgm:t>
    </dgm:pt>
    <dgm:pt modelId="{D79D5E01-34BA-4AA7-8756-41C8562AAF4E}" type="pres">
      <dgm:prSet presAssocID="{EA57357F-2698-4FA7-A99B-A55760C4A4A5}" presName="spacer" presStyleCnt="0"/>
      <dgm:spPr/>
    </dgm:pt>
    <dgm:pt modelId="{0FFD67DC-08E9-43C4-B858-9E04E7D9154B}" type="pres">
      <dgm:prSet presAssocID="{CB6939E3-A4B3-4C57-AD6D-92795052CE19}" presName="comp" presStyleCnt="0"/>
      <dgm:spPr/>
    </dgm:pt>
    <dgm:pt modelId="{E525D746-DAAF-42DB-8348-934DFC364358}" type="pres">
      <dgm:prSet presAssocID="{CB6939E3-A4B3-4C57-AD6D-92795052CE19}" presName="box" presStyleLbl="node1" presStyleIdx="1" presStyleCnt="3"/>
      <dgm:spPr/>
      <dgm:t>
        <a:bodyPr/>
        <a:lstStyle/>
        <a:p>
          <a:endParaRPr lang="en-US"/>
        </a:p>
      </dgm:t>
    </dgm:pt>
    <dgm:pt modelId="{8606BC98-740C-4C1A-BF74-91543A7090FF}" type="pres">
      <dgm:prSet presAssocID="{CB6939E3-A4B3-4C57-AD6D-92795052CE19}" presName="img" presStyleLbl="fgImgPlace1" presStyleIdx="1" presStyleCnt="3"/>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Vaso de medir con relleno sólido"/>
        </a:ext>
      </dgm:extLst>
    </dgm:pt>
    <dgm:pt modelId="{8F8C4AE8-B07E-4EC8-821A-C7C5969E749E}" type="pres">
      <dgm:prSet presAssocID="{CB6939E3-A4B3-4C57-AD6D-92795052CE19}" presName="text" presStyleLbl="node1" presStyleIdx="1" presStyleCnt="3">
        <dgm:presLayoutVars>
          <dgm:bulletEnabled val="1"/>
        </dgm:presLayoutVars>
      </dgm:prSet>
      <dgm:spPr/>
      <dgm:t>
        <a:bodyPr/>
        <a:lstStyle/>
        <a:p>
          <a:endParaRPr lang="en-US"/>
        </a:p>
      </dgm:t>
    </dgm:pt>
    <dgm:pt modelId="{4C3284D2-1FBD-4F69-A79B-8C6B14DC6874}" type="pres">
      <dgm:prSet presAssocID="{ACF366FA-2C5C-432C-A6D8-E79FCF791177}" presName="spacer" presStyleCnt="0"/>
      <dgm:spPr/>
    </dgm:pt>
    <dgm:pt modelId="{5CD4A7F2-5817-4312-A7CE-37960354C5B1}" type="pres">
      <dgm:prSet presAssocID="{FAE2D6AF-67A3-432A-8D5E-13792CC7D89B}" presName="comp" presStyleCnt="0"/>
      <dgm:spPr/>
    </dgm:pt>
    <dgm:pt modelId="{9CF4B13C-DFB6-49FA-B552-1AA81E2AD963}" type="pres">
      <dgm:prSet presAssocID="{FAE2D6AF-67A3-432A-8D5E-13792CC7D89B}" presName="box" presStyleLbl="node1" presStyleIdx="2" presStyleCnt="3"/>
      <dgm:spPr/>
      <dgm:t>
        <a:bodyPr/>
        <a:lstStyle/>
        <a:p>
          <a:endParaRPr lang="en-US"/>
        </a:p>
      </dgm:t>
    </dgm:pt>
    <dgm:pt modelId="{1E889109-5E4F-44D1-B2B7-809C9E6B4A57}" type="pres">
      <dgm:prSet presAssocID="{FAE2D6AF-67A3-432A-8D5E-13792CC7D89B}" presName="img" presStyleLbl="fgImgPlace1" presStyleIdx="2" presStyleCnt="3"/>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Aprendizaje remoto de matemáticas con relleno sólido"/>
        </a:ext>
      </dgm:extLst>
    </dgm:pt>
    <dgm:pt modelId="{CA1716E8-D6CA-4D15-9784-44DCC332B472}" type="pres">
      <dgm:prSet presAssocID="{FAE2D6AF-67A3-432A-8D5E-13792CC7D89B}" presName="text" presStyleLbl="node1" presStyleIdx="2" presStyleCnt="3">
        <dgm:presLayoutVars>
          <dgm:bulletEnabled val="1"/>
        </dgm:presLayoutVars>
      </dgm:prSet>
      <dgm:spPr/>
      <dgm:t>
        <a:bodyPr/>
        <a:lstStyle/>
        <a:p>
          <a:endParaRPr lang="en-US"/>
        </a:p>
      </dgm:t>
    </dgm:pt>
  </dgm:ptLst>
  <dgm:cxnLst>
    <dgm:cxn modelId="{30056902-BD60-4B98-8399-9EEFF42B7AD4}" type="presOf" srcId="{EE245AB6-6820-481B-A562-9E14ABB5AFC9}" destId="{9CF4B13C-DFB6-49FA-B552-1AA81E2AD963}" srcOrd="0" destOrd="2" presId="urn:microsoft.com/office/officeart/2005/8/layout/vList4"/>
    <dgm:cxn modelId="{A4D5054B-3E8A-4C9D-8264-413A406E1616}" srcId="{08A15E8F-3ADB-4EEF-AF8D-1FD274C5C920}" destId="{FAE2D6AF-67A3-432A-8D5E-13792CC7D89B}" srcOrd="2" destOrd="0" parTransId="{F90B7523-F2C3-4D1C-B1FF-B2C95AC200C6}" sibTransId="{7F7F03DE-F38F-477F-9BF6-355F8F772079}"/>
    <dgm:cxn modelId="{773A0945-45DB-4736-93A9-FD48902E6AA1}" srcId="{382384AA-D643-46F2-B271-234E1F9C595E}" destId="{32F4E1E7-21FB-4E9B-AE50-B186BF94D14D}" srcOrd="0" destOrd="0" parTransId="{55D9C9B6-0547-4389-82C7-268C5E0DE85C}" sibTransId="{34258D75-A321-412C-8AD6-3DFD75C801F4}"/>
    <dgm:cxn modelId="{773D1BD5-4467-46BE-B037-F529190A2A02}" type="presOf" srcId="{4FD11A8F-DAAF-4C39-9FA2-FDA15369B148}" destId="{8C747BD2-5302-4409-BB29-49D4792F31E5}" srcOrd="0" destOrd="2" presId="urn:microsoft.com/office/officeart/2005/8/layout/vList4"/>
    <dgm:cxn modelId="{AC38D7D9-A611-46F5-8789-5BADCA87A9A4}" type="presOf" srcId="{A1CD5717-5B6A-4009-90C6-18E4EA8CFD68}" destId="{8F8C4AE8-B07E-4EC8-821A-C7C5969E749E}" srcOrd="1" destOrd="1" presId="urn:microsoft.com/office/officeart/2005/8/layout/vList4"/>
    <dgm:cxn modelId="{BFA124FA-E406-4371-AD85-6C5E7262BA64}" srcId="{CB6939E3-A4B3-4C57-AD6D-92795052CE19}" destId="{2B8E049D-94CD-4B59-AD96-41D092865F56}" srcOrd="1" destOrd="0" parTransId="{2A2571D1-4218-45C1-A1FC-43DA8E33A1BC}" sibTransId="{2EB3BD75-8F2E-4F50-A482-5AA35F0DC655}"/>
    <dgm:cxn modelId="{5B3C6203-DE1C-4BA8-B255-B7F1A632B5E0}" type="presOf" srcId="{6D4DB87C-F96A-4A35-87A1-EA1D669B8337}" destId="{CA1716E8-D6CA-4D15-9784-44DCC332B472}" srcOrd="1" destOrd="1" presId="urn:microsoft.com/office/officeart/2005/8/layout/vList4"/>
    <dgm:cxn modelId="{8A4925D8-E0B0-4540-B770-61F0FD045A9E}" type="presOf" srcId="{6D4DB87C-F96A-4A35-87A1-EA1D669B8337}" destId="{9CF4B13C-DFB6-49FA-B552-1AA81E2AD963}" srcOrd="0" destOrd="1" presId="urn:microsoft.com/office/officeart/2005/8/layout/vList4"/>
    <dgm:cxn modelId="{EC83B796-E196-4498-8EAD-B113A57B93EE}" srcId="{08A15E8F-3ADB-4EEF-AF8D-1FD274C5C920}" destId="{382384AA-D643-46F2-B271-234E1F9C595E}" srcOrd="0" destOrd="0" parTransId="{2A562448-E5C8-4A45-B5FC-A381FDECFCD9}" sibTransId="{EA57357F-2698-4FA7-A99B-A55760C4A4A5}"/>
    <dgm:cxn modelId="{546F76B9-556B-4EC4-B527-8F1E087AFA1C}" type="presOf" srcId="{08A15E8F-3ADB-4EEF-AF8D-1FD274C5C920}" destId="{8527893D-6930-4A93-B46A-14609FF35753}" srcOrd="0" destOrd="0" presId="urn:microsoft.com/office/officeart/2005/8/layout/vList4"/>
    <dgm:cxn modelId="{401ACFBC-5CE3-4596-9E60-A66511A8A5C3}" srcId="{382384AA-D643-46F2-B271-234E1F9C595E}" destId="{4FD11A8F-DAAF-4C39-9FA2-FDA15369B148}" srcOrd="1" destOrd="0" parTransId="{2D205F5E-78BF-426D-AA8D-AD357E6E1FDC}" sibTransId="{16691840-BBBB-4C98-AB3E-0886C31ABBF4}"/>
    <dgm:cxn modelId="{48E71788-4490-454A-98F2-D410A38824D1}" srcId="{CB6939E3-A4B3-4C57-AD6D-92795052CE19}" destId="{A1CD5717-5B6A-4009-90C6-18E4EA8CFD68}" srcOrd="0" destOrd="0" parTransId="{A73097A6-7C29-4925-B48E-E6881CF30EC9}" sibTransId="{A43C350B-97D3-42C3-8072-70D64DCCD1C0}"/>
    <dgm:cxn modelId="{D261341E-876C-4C71-8484-CB3977C181F6}" type="presOf" srcId="{32F4E1E7-21FB-4E9B-AE50-B186BF94D14D}" destId="{8C747BD2-5302-4409-BB29-49D4792F31E5}" srcOrd="0" destOrd="1" presId="urn:microsoft.com/office/officeart/2005/8/layout/vList4"/>
    <dgm:cxn modelId="{2C0D327F-9D5B-49F9-8073-E536829131E2}" srcId="{08A15E8F-3ADB-4EEF-AF8D-1FD274C5C920}" destId="{CB6939E3-A4B3-4C57-AD6D-92795052CE19}" srcOrd="1" destOrd="0" parTransId="{6318C849-0659-42FB-9FFA-61017DE47736}" sibTransId="{ACF366FA-2C5C-432C-A6D8-E79FCF791177}"/>
    <dgm:cxn modelId="{061D7268-9E8C-43AA-9C1D-C5DF27482564}" type="presOf" srcId="{CB6939E3-A4B3-4C57-AD6D-92795052CE19}" destId="{8F8C4AE8-B07E-4EC8-821A-C7C5969E749E}" srcOrd="1" destOrd="0" presId="urn:microsoft.com/office/officeart/2005/8/layout/vList4"/>
    <dgm:cxn modelId="{0A0D801F-D660-4E1B-AC6F-09276369ABC9}" type="presOf" srcId="{382384AA-D643-46F2-B271-234E1F9C595E}" destId="{8C747BD2-5302-4409-BB29-49D4792F31E5}" srcOrd="0" destOrd="0" presId="urn:microsoft.com/office/officeart/2005/8/layout/vList4"/>
    <dgm:cxn modelId="{684C3900-3296-4CAA-B1DB-7704873DAD47}" type="presOf" srcId="{CB6939E3-A4B3-4C57-AD6D-92795052CE19}" destId="{E525D746-DAAF-42DB-8348-934DFC364358}" srcOrd="0" destOrd="0" presId="urn:microsoft.com/office/officeart/2005/8/layout/vList4"/>
    <dgm:cxn modelId="{6596F023-7712-4339-B08A-B50D02A7C08A}" type="presOf" srcId="{EE245AB6-6820-481B-A562-9E14ABB5AFC9}" destId="{CA1716E8-D6CA-4D15-9784-44DCC332B472}" srcOrd="1" destOrd="2" presId="urn:microsoft.com/office/officeart/2005/8/layout/vList4"/>
    <dgm:cxn modelId="{AE17F937-AFEF-4774-9F35-74DFBED00AC6}" type="presOf" srcId="{32F4E1E7-21FB-4E9B-AE50-B186BF94D14D}" destId="{6D99CC98-22BF-4887-9618-06612132606D}" srcOrd="1" destOrd="1" presId="urn:microsoft.com/office/officeart/2005/8/layout/vList4"/>
    <dgm:cxn modelId="{BE126572-CCA0-4E78-A972-784B602D02AF}" type="presOf" srcId="{382384AA-D643-46F2-B271-234E1F9C595E}" destId="{6D99CC98-22BF-4887-9618-06612132606D}" srcOrd="1" destOrd="0" presId="urn:microsoft.com/office/officeart/2005/8/layout/vList4"/>
    <dgm:cxn modelId="{AD7C40AF-00D7-457F-AA18-7274B6B6AA8A}" type="presOf" srcId="{2B8E049D-94CD-4B59-AD96-41D092865F56}" destId="{8F8C4AE8-B07E-4EC8-821A-C7C5969E749E}" srcOrd="1" destOrd="2" presId="urn:microsoft.com/office/officeart/2005/8/layout/vList4"/>
    <dgm:cxn modelId="{DF45AFC5-21D3-4A4B-91F2-866459BE5B49}" srcId="{FAE2D6AF-67A3-432A-8D5E-13792CC7D89B}" destId="{EE245AB6-6820-481B-A562-9E14ABB5AFC9}" srcOrd="1" destOrd="0" parTransId="{E214AFF8-79AC-491C-A548-ED3CC2B36472}" sibTransId="{31C0E3B3-8929-4DDA-BF81-BB52CE28EE6D}"/>
    <dgm:cxn modelId="{F96C67B5-EA31-49CF-BABE-5DDAFE6F0C70}" srcId="{FAE2D6AF-67A3-432A-8D5E-13792CC7D89B}" destId="{6D4DB87C-F96A-4A35-87A1-EA1D669B8337}" srcOrd="0" destOrd="0" parTransId="{15C1556A-0B6C-4432-B492-3ADC5608F1F1}" sibTransId="{CD3F8F74-C70D-4A3E-A17E-04E7C89B56D2}"/>
    <dgm:cxn modelId="{15498B23-8459-4363-8FB6-B9A787B37D5C}" type="presOf" srcId="{4FD11A8F-DAAF-4C39-9FA2-FDA15369B148}" destId="{6D99CC98-22BF-4887-9618-06612132606D}" srcOrd="1" destOrd="2" presId="urn:microsoft.com/office/officeart/2005/8/layout/vList4"/>
    <dgm:cxn modelId="{C9712DC1-60F8-4BA3-80AF-7AFE91CADD96}" type="presOf" srcId="{2B8E049D-94CD-4B59-AD96-41D092865F56}" destId="{E525D746-DAAF-42DB-8348-934DFC364358}" srcOrd="0" destOrd="2" presId="urn:microsoft.com/office/officeart/2005/8/layout/vList4"/>
    <dgm:cxn modelId="{B97E94CC-0B7F-4B57-A4AA-48B2493D1CCA}" type="presOf" srcId="{FAE2D6AF-67A3-432A-8D5E-13792CC7D89B}" destId="{CA1716E8-D6CA-4D15-9784-44DCC332B472}" srcOrd="1" destOrd="0" presId="urn:microsoft.com/office/officeart/2005/8/layout/vList4"/>
    <dgm:cxn modelId="{77EDBDEA-65C3-46F3-AFCB-F96262C1857F}" type="presOf" srcId="{FAE2D6AF-67A3-432A-8D5E-13792CC7D89B}" destId="{9CF4B13C-DFB6-49FA-B552-1AA81E2AD963}" srcOrd="0" destOrd="0" presId="urn:microsoft.com/office/officeart/2005/8/layout/vList4"/>
    <dgm:cxn modelId="{DF1D3CE7-D87B-40A7-8127-383756C5FAEE}" type="presOf" srcId="{A1CD5717-5B6A-4009-90C6-18E4EA8CFD68}" destId="{E525D746-DAAF-42DB-8348-934DFC364358}" srcOrd="0" destOrd="1" presId="urn:microsoft.com/office/officeart/2005/8/layout/vList4"/>
    <dgm:cxn modelId="{6A2AB817-C656-44BE-BF51-8AADFC6EE96B}" type="presParOf" srcId="{8527893D-6930-4A93-B46A-14609FF35753}" destId="{FBFD076C-996C-42C6-8B8A-D49BFB4FA38C}" srcOrd="0" destOrd="0" presId="urn:microsoft.com/office/officeart/2005/8/layout/vList4"/>
    <dgm:cxn modelId="{1BDD7E81-CEDF-48B5-A167-7EC58C53E606}" type="presParOf" srcId="{FBFD076C-996C-42C6-8B8A-D49BFB4FA38C}" destId="{8C747BD2-5302-4409-BB29-49D4792F31E5}" srcOrd="0" destOrd="0" presId="urn:microsoft.com/office/officeart/2005/8/layout/vList4"/>
    <dgm:cxn modelId="{87CB5E35-41C8-4342-8F3F-47768E82BA77}" type="presParOf" srcId="{FBFD076C-996C-42C6-8B8A-D49BFB4FA38C}" destId="{E06684D9-F611-4CC8-9108-6452BC6362CB}" srcOrd="1" destOrd="0" presId="urn:microsoft.com/office/officeart/2005/8/layout/vList4"/>
    <dgm:cxn modelId="{AD96E0A2-6F47-491F-B2F9-D7E9EBFCA436}" type="presParOf" srcId="{FBFD076C-996C-42C6-8B8A-D49BFB4FA38C}" destId="{6D99CC98-22BF-4887-9618-06612132606D}" srcOrd="2" destOrd="0" presId="urn:microsoft.com/office/officeart/2005/8/layout/vList4"/>
    <dgm:cxn modelId="{0783296F-2143-4174-BCCA-C9370EEC370F}" type="presParOf" srcId="{8527893D-6930-4A93-B46A-14609FF35753}" destId="{D79D5E01-34BA-4AA7-8756-41C8562AAF4E}" srcOrd="1" destOrd="0" presId="urn:microsoft.com/office/officeart/2005/8/layout/vList4"/>
    <dgm:cxn modelId="{9E20FC72-3A60-4057-8628-9D8EC90B58BC}" type="presParOf" srcId="{8527893D-6930-4A93-B46A-14609FF35753}" destId="{0FFD67DC-08E9-43C4-B858-9E04E7D9154B}" srcOrd="2" destOrd="0" presId="urn:microsoft.com/office/officeart/2005/8/layout/vList4"/>
    <dgm:cxn modelId="{BBE11DC9-BD71-4F12-94E7-2D56BCCA3FD0}" type="presParOf" srcId="{0FFD67DC-08E9-43C4-B858-9E04E7D9154B}" destId="{E525D746-DAAF-42DB-8348-934DFC364358}" srcOrd="0" destOrd="0" presId="urn:microsoft.com/office/officeart/2005/8/layout/vList4"/>
    <dgm:cxn modelId="{011DAD72-86F6-4E11-925C-333467B4A3CC}" type="presParOf" srcId="{0FFD67DC-08E9-43C4-B858-9E04E7D9154B}" destId="{8606BC98-740C-4C1A-BF74-91543A7090FF}" srcOrd="1" destOrd="0" presId="urn:microsoft.com/office/officeart/2005/8/layout/vList4"/>
    <dgm:cxn modelId="{7A912139-AC85-4841-A192-B4FFEF548484}" type="presParOf" srcId="{0FFD67DC-08E9-43C4-B858-9E04E7D9154B}" destId="{8F8C4AE8-B07E-4EC8-821A-C7C5969E749E}" srcOrd="2" destOrd="0" presId="urn:microsoft.com/office/officeart/2005/8/layout/vList4"/>
    <dgm:cxn modelId="{7981BABC-5895-4868-A993-E81CA20FBCF2}" type="presParOf" srcId="{8527893D-6930-4A93-B46A-14609FF35753}" destId="{4C3284D2-1FBD-4F69-A79B-8C6B14DC6874}" srcOrd="3" destOrd="0" presId="urn:microsoft.com/office/officeart/2005/8/layout/vList4"/>
    <dgm:cxn modelId="{123A2E76-FB9B-4D28-A935-63F94F7F412C}" type="presParOf" srcId="{8527893D-6930-4A93-B46A-14609FF35753}" destId="{5CD4A7F2-5817-4312-A7CE-37960354C5B1}" srcOrd="4" destOrd="0" presId="urn:microsoft.com/office/officeart/2005/8/layout/vList4"/>
    <dgm:cxn modelId="{8B566958-C516-41DC-A669-2D4EECAD4623}" type="presParOf" srcId="{5CD4A7F2-5817-4312-A7CE-37960354C5B1}" destId="{9CF4B13C-DFB6-49FA-B552-1AA81E2AD963}" srcOrd="0" destOrd="0" presId="urn:microsoft.com/office/officeart/2005/8/layout/vList4"/>
    <dgm:cxn modelId="{37C82911-81A9-4889-8FBF-6CBB56CC6743}" type="presParOf" srcId="{5CD4A7F2-5817-4312-A7CE-37960354C5B1}" destId="{1E889109-5E4F-44D1-B2B7-809C9E6B4A57}" srcOrd="1" destOrd="0" presId="urn:microsoft.com/office/officeart/2005/8/layout/vList4"/>
    <dgm:cxn modelId="{8B1A968A-62AC-4ED9-9EA5-E75E04CD8F23}" type="presParOf" srcId="{5CD4A7F2-5817-4312-A7CE-37960354C5B1}" destId="{CA1716E8-D6CA-4D15-9784-44DCC332B472}" srcOrd="2" destOrd="0" presId="urn:microsoft.com/office/officeart/2005/8/layout/vList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3E59A3-05FE-4DE0-A1C5-4A3687D12D08}" type="doc">
      <dgm:prSet loTypeId="urn:microsoft.com/office/officeart/2009/3/layout/HorizontalOrganizationChart" loCatId="hierarchy" qsTypeId="urn:microsoft.com/office/officeart/2005/8/quickstyle/simple1" qsCatId="simple" csTypeId="urn:microsoft.com/office/officeart/2005/8/colors/colorful4" csCatId="colorful" phldr="1"/>
      <dgm:spPr/>
      <dgm:t>
        <a:bodyPr/>
        <a:lstStyle/>
        <a:p>
          <a:endParaRPr lang="es-ES"/>
        </a:p>
      </dgm:t>
    </dgm:pt>
    <dgm:pt modelId="{83330A15-0045-4B5C-A815-4AF3182D94BA}">
      <dgm:prSet phldrT="[Texto]" custT="1"/>
      <dgm:spPr/>
      <dgm:t>
        <a:bodyPr/>
        <a:lstStyle/>
        <a:p>
          <a:r>
            <a:rPr lang="en-GB" sz="2000" dirty="0"/>
            <a:t>Considering spherical primary particles</a:t>
          </a:r>
          <a:endParaRPr lang="es-ES" sz="2000" b="0" dirty="0"/>
        </a:p>
      </dgm:t>
    </dgm:pt>
    <dgm:pt modelId="{DACE9762-DD11-4297-B7DC-A625DB3D4021}" type="parTrans" cxnId="{D1B10AFC-AAA5-49ED-B3ED-6CD6AA08170C}">
      <dgm:prSet/>
      <dgm:spPr/>
      <dgm:t>
        <a:bodyPr/>
        <a:lstStyle/>
        <a:p>
          <a:endParaRPr lang="es-ES"/>
        </a:p>
      </dgm:t>
    </dgm:pt>
    <dgm:pt modelId="{46C5B9BC-1976-4D05-A4D1-18FE2FE293FE}" type="sibTrans" cxnId="{D1B10AFC-AAA5-49ED-B3ED-6CD6AA08170C}">
      <dgm:prSet/>
      <dgm:spPr/>
      <dgm:t>
        <a:bodyPr/>
        <a:lstStyle/>
        <a:p>
          <a:endParaRPr lang="es-ES"/>
        </a:p>
      </dgm:t>
    </dgm:pt>
    <mc:AlternateContent xmlns:mc="http://schemas.openxmlformats.org/markup-compatibility/2006" xmlns:a14="http://schemas.microsoft.com/office/drawing/2010/main">
      <mc:Choice Requires="a14">
        <dgm:pt modelId="{5E570D55-0DE1-4246-A45D-F6692129500C}">
          <dgm:prSet phldrT="[Texto]"/>
          <dgm:spPr>
            <a:solidFill>
              <a:srgbClr val="FF9933"/>
            </a:solidFill>
          </dgm:spPr>
          <dgm:t>
            <a:bodyPr/>
            <a:lstStyle/>
            <a:p>
              <a:pPr/>
              <a14:m>
                <m:oMathPara xmlns:m="http://schemas.openxmlformats.org/officeDocument/2006/math">
                  <m:oMathParaPr>
                    <m:jc m:val="centerGroup"/>
                  </m:oMathParaPr>
                  <m:oMath xmlns:m="http://schemas.openxmlformats.org/officeDocument/2006/math">
                    <m:sSub>
                      <m:sSubPr>
                        <m:ctrlPr>
                          <a:rPr lang="es-ES"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𝑑</m:t>
                        </m:r>
                      </m:e>
                      <m:sub>
                        <m:r>
                          <a:rPr lang="es-ES"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𝑝</m:t>
                        </m:r>
                      </m:sub>
                    </m:sSub>
                    <m:r>
                      <a:rPr lang="es-ES"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a:rPr lang="es-ES"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𝜆</m:t>
                    </m:r>
                  </m:oMath>
                </m:oMathPara>
              </a14:m>
              <a:endParaRPr lang="es-ES" dirty="0">
                <a:solidFill>
                  <a:schemeClr val="bg1"/>
                </a:solidFill>
              </a:endParaRPr>
            </a:p>
          </dgm:t>
        </dgm:pt>
      </mc:Choice>
      <mc:Fallback xmlns="">
        <dgm:pt modelId="{5E570D55-0DE1-4246-A45D-F6692129500C}">
          <dgm:prSet phldrT="[Texto]"/>
          <dgm:spPr>
            <a:solidFill>
              <a:srgbClr val="FF9933"/>
            </a:solidFill>
          </dgm:spPr>
          <dgm:t>
            <a:bodyPr/>
            <a:lstStyle/>
            <a:p>
              <a:r>
                <a:rPr lang="es-ES"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a:t>𝑑_𝑝  ≈𝜆</a:t>
              </a:r>
              <a:endParaRPr lang="es-ES" dirty="0">
                <a:solidFill>
                  <a:schemeClr val="bg1"/>
                </a:solidFill>
              </a:endParaRPr>
            </a:p>
          </dgm:t>
        </dgm:pt>
      </mc:Fallback>
    </mc:AlternateContent>
    <dgm:pt modelId="{419E26C7-B97F-4447-97A8-0EC45AB1DB6D}" type="parTrans" cxnId="{1C3869A3-2050-4CCA-A383-7F18B1040145}">
      <dgm:prSet/>
      <dgm:spPr>
        <a:ln>
          <a:solidFill>
            <a:schemeClr val="tx1"/>
          </a:solidFill>
        </a:ln>
      </dgm:spPr>
      <dgm:t>
        <a:bodyPr/>
        <a:lstStyle/>
        <a:p>
          <a:endParaRPr lang="es-ES"/>
        </a:p>
      </dgm:t>
    </dgm:pt>
    <dgm:pt modelId="{E20582FB-9332-40FC-B142-B18AC2CEC37A}" type="sibTrans" cxnId="{1C3869A3-2050-4CCA-A383-7F18B1040145}">
      <dgm:prSet/>
      <dgm:spPr/>
      <dgm:t>
        <a:bodyPr/>
        <a:lstStyle/>
        <a:p>
          <a:endParaRPr lang="es-ES"/>
        </a:p>
      </dgm:t>
    </dgm:pt>
    <dgm:pt modelId="{86AB022B-5114-4733-A55E-BAD8CB940005}">
      <dgm:prSet phldrT="[Texto]"/>
      <dgm:spPr/>
      <dgm:t>
        <a:bodyPr anchor="ctr"/>
        <a:lstStyle/>
        <a:p>
          <a:r>
            <a:rPr lang="en-GB" noProof="0" dirty="0"/>
            <a:t>Mie regime</a:t>
          </a:r>
        </a:p>
      </dgm:t>
    </dgm:pt>
    <dgm:pt modelId="{975168DF-59B2-4D7B-9773-4216E687777D}" type="parTrans" cxnId="{D173CC66-F5BC-45F5-9B10-3B880DF0ACCB}">
      <dgm:prSet/>
      <dgm:spPr>
        <a:ln>
          <a:solidFill>
            <a:schemeClr val="tx1"/>
          </a:solidFill>
        </a:ln>
      </dgm:spPr>
      <dgm:t>
        <a:bodyPr/>
        <a:lstStyle/>
        <a:p>
          <a:endParaRPr lang="es-ES"/>
        </a:p>
      </dgm:t>
    </dgm:pt>
    <dgm:pt modelId="{264661AF-CB19-43F4-8342-0D3410CBA767}" type="sibTrans" cxnId="{D173CC66-F5BC-45F5-9B10-3B880DF0ACCB}">
      <dgm:prSet/>
      <dgm:spPr/>
      <dgm:t>
        <a:bodyPr/>
        <a:lstStyle/>
        <a:p>
          <a:endParaRPr lang="es-ES"/>
        </a:p>
      </dgm:t>
    </dgm:pt>
    <dgm:pt modelId="{49AE1CE1-9B1B-4B10-B820-811B018F64BD}">
      <dgm:prSet phldrT="[Texto]"/>
      <dgm:spPr>
        <a:solidFill>
          <a:srgbClr val="CC00FF"/>
        </a:solidFill>
      </dgm:spPr>
      <dgm:t>
        <a:bodyPr/>
        <a:lstStyle/>
        <a:p>
          <a:r>
            <a:rPr lang="es-ES" dirty="0" err="1"/>
            <a:t>Effective</a:t>
          </a:r>
          <a:r>
            <a:rPr lang="es-ES" dirty="0"/>
            <a:t> </a:t>
          </a:r>
          <a:r>
            <a:rPr lang="es-ES" dirty="0" err="1"/>
            <a:t>medium</a:t>
          </a:r>
          <a:endParaRPr lang="es-ES" dirty="0"/>
        </a:p>
      </dgm:t>
    </dgm:pt>
    <dgm:pt modelId="{FAF0708A-63D0-4190-81E6-68AD82F44979}" type="parTrans" cxnId="{5B1C140E-3334-4F08-A3BD-2F19CD347BD3}">
      <dgm:prSet/>
      <dgm:spPr>
        <a:ln>
          <a:solidFill>
            <a:schemeClr val="tx1"/>
          </a:solidFill>
        </a:ln>
      </dgm:spPr>
      <dgm:t>
        <a:bodyPr/>
        <a:lstStyle/>
        <a:p>
          <a:endParaRPr lang="es-ES"/>
        </a:p>
      </dgm:t>
    </dgm:pt>
    <dgm:pt modelId="{253F1114-368A-4672-9CE9-74D0314207C6}" type="sibTrans" cxnId="{5B1C140E-3334-4F08-A3BD-2F19CD347BD3}">
      <dgm:prSet/>
      <dgm:spPr/>
      <dgm:t>
        <a:bodyPr/>
        <a:lstStyle/>
        <a:p>
          <a:endParaRPr lang="es-ES"/>
        </a:p>
      </dgm:t>
    </dgm:pt>
    <mc:AlternateContent xmlns:mc="http://schemas.openxmlformats.org/markup-compatibility/2006" xmlns:a14="http://schemas.microsoft.com/office/drawing/2010/main">
      <mc:Choice Requires="a14">
        <dgm:pt modelId="{41386A4B-4D1A-4EF2-99A3-0A8900D62AEA}">
          <dgm:prSet phldrT="[Texto]"/>
          <dgm:spPr>
            <a:solidFill>
              <a:srgbClr val="FF9933"/>
            </a:solidFill>
          </dgm:spPr>
          <dgm:t>
            <a:bodyPr/>
            <a:lstStyle/>
            <a:p>
              <a:pPr/>
              <a14:m>
                <m:oMathPara xmlns:m="http://schemas.openxmlformats.org/officeDocument/2006/math">
                  <m:oMathParaPr>
                    <m:jc m:val="centerGroup"/>
                  </m:oMathParaPr>
                  <m:oMath xmlns:m="http://schemas.openxmlformats.org/officeDocument/2006/math">
                    <m:sSub>
                      <m:sSubPr>
                        <m:ctrlPr>
                          <a:rPr lang="es-ES"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S"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𝑑</m:t>
                        </m:r>
                      </m:e>
                      <m:sub>
                        <m:r>
                          <a:rPr lang="es-ES"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𝑝</m:t>
                        </m:r>
                      </m:sub>
                    </m:sSub>
                    <m:r>
                      <a:rPr lang="es-ES"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s-ES"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𝜆</m:t>
                    </m:r>
                  </m:oMath>
                </m:oMathPara>
              </a14:m>
              <a:endParaRPr lang="es-ES" dirty="0">
                <a:solidFill>
                  <a:schemeClr val="bg1"/>
                </a:solidFill>
              </a:endParaRPr>
            </a:p>
          </dgm:t>
        </dgm:pt>
      </mc:Choice>
      <mc:Fallback xmlns="">
        <dgm:pt modelId="{41386A4B-4D1A-4EF2-99A3-0A8900D62AEA}">
          <dgm:prSet phldrT="[Texto]"/>
          <dgm:spPr>
            <a:solidFill>
              <a:srgbClr val="FF9933"/>
            </a:solidFill>
          </dgm:spPr>
          <dgm:t>
            <a:bodyPr/>
            <a:lstStyle/>
            <a:p>
              <a:r>
                <a:rPr lang="es-ES" i="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a:t>𝑑_𝑝≪𝜆</a:t>
              </a:r>
              <a:endParaRPr lang="es-ES" dirty="0">
                <a:solidFill>
                  <a:schemeClr val="bg1"/>
                </a:solidFill>
              </a:endParaRPr>
            </a:p>
          </dgm:t>
        </dgm:pt>
      </mc:Fallback>
    </mc:AlternateContent>
    <dgm:pt modelId="{5FF09445-36AF-4C3C-8F16-EE78E3F9D61B}" type="parTrans" cxnId="{E6019DF5-DB79-49F4-859B-7E64AA83BB6B}">
      <dgm:prSet/>
      <dgm:spPr>
        <a:ln>
          <a:solidFill>
            <a:schemeClr val="tx1"/>
          </a:solidFill>
        </a:ln>
      </dgm:spPr>
      <dgm:t>
        <a:bodyPr/>
        <a:lstStyle/>
        <a:p>
          <a:endParaRPr lang="es-ES"/>
        </a:p>
      </dgm:t>
    </dgm:pt>
    <dgm:pt modelId="{246F9BF6-E00D-40B2-A16C-22A8A56D3948}" type="sibTrans" cxnId="{E6019DF5-DB79-49F4-859B-7E64AA83BB6B}">
      <dgm:prSet/>
      <dgm:spPr/>
      <dgm:t>
        <a:bodyPr/>
        <a:lstStyle/>
        <a:p>
          <a:endParaRPr lang="es-ES"/>
        </a:p>
      </dgm:t>
    </dgm:pt>
    <dgm:pt modelId="{D2A126EC-D300-40AD-8E3D-9CE8B8E0023F}">
      <dgm:prSet phldrT="[Texto]"/>
      <dgm:spPr/>
      <dgm:t>
        <a:bodyPr anchor="ctr"/>
        <a:lstStyle/>
        <a:p>
          <a:r>
            <a:rPr lang="es-ES" dirty="0"/>
            <a:t>Rayleigh </a:t>
          </a:r>
          <a:r>
            <a:rPr lang="es-ES" dirty="0" err="1"/>
            <a:t>regime</a:t>
          </a:r>
          <a:endParaRPr lang="es-ES" dirty="0"/>
        </a:p>
      </dgm:t>
    </dgm:pt>
    <dgm:pt modelId="{B83DBA2C-ED63-4CDD-9677-B749E6001EAC}" type="parTrans" cxnId="{D3AAB339-9BA0-4D0B-B4AA-243A5F8D054D}">
      <dgm:prSet/>
      <dgm:spPr>
        <a:ln>
          <a:solidFill>
            <a:schemeClr val="tx1"/>
          </a:solidFill>
        </a:ln>
      </dgm:spPr>
      <dgm:t>
        <a:bodyPr/>
        <a:lstStyle/>
        <a:p>
          <a:endParaRPr lang="es-ES"/>
        </a:p>
      </dgm:t>
    </dgm:pt>
    <dgm:pt modelId="{B1BB9A43-993B-4A37-BF67-8AF0CA637D65}" type="sibTrans" cxnId="{D3AAB339-9BA0-4D0B-B4AA-243A5F8D054D}">
      <dgm:prSet/>
      <dgm:spPr/>
      <dgm:t>
        <a:bodyPr/>
        <a:lstStyle/>
        <a:p>
          <a:endParaRPr lang="es-ES"/>
        </a:p>
      </dgm:t>
    </dgm:pt>
    <dgm:pt modelId="{FA47F3DB-605C-4451-A828-7454FD3F5A7B}">
      <dgm:prSet phldrT="[Texto]"/>
      <dgm:spPr>
        <a:solidFill>
          <a:srgbClr val="CC00FF"/>
        </a:solidFill>
      </dgm:spPr>
      <dgm:t>
        <a:bodyPr/>
        <a:lstStyle/>
        <a:p>
          <a:r>
            <a:rPr lang="es-ES" b="0" dirty="0"/>
            <a:t>Rayleigh-</a:t>
          </a:r>
          <a:r>
            <a:rPr lang="es-ES" b="0" dirty="0" err="1"/>
            <a:t>Debye</a:t>
          </a:r>
          <a:r>
            <a:rPr lang="es-ES" b="0" dirty="0"/>
            <a:t>-</a:t>
          </a:r>
          <a:r>
            <a:rPr lang="es-ES" b="0" dirty="0" err="1"/>
            <a:t>Gans</a:t>
          </a:r>
          <a:endParaRPr lang="es-ES" dirty="0"/>
        </a:p>
      </dgm:t>
    </dgm:pt>
    <dgm:pt modelId="{BB5CE2DD-A5F3-45B7-9427-B14C459393E6}" type="parTrans" cxnId="{E60B541F-69BF-4B15-B4A4-7C6678CF0BEB}">
      <dgm:prSet/>
      <dgm:spPr>
        <a:ln>
          <a:solidFill>
            <a:schemeClr val="tx1"/>
          </a:solidFill>
        </a:ln>
      </dgm:spPr>
      <dgm:t>
        <a:bodyPr/>
        <a:lstStyle/>
        <a:p>
          <a:endParaRPr lang="es-ES"/>
        </a:p>
      </dgm:t>
    </dgm:pt>
    <dgm:pt modelId="{1B80A771-1988-4949-AC6D-A8714EFD6E12}" type="sibTrans" cxnId="{E60B541F-69BF-4B15-B4A4-7C6678CF0BEB}">
      <dgm:prSet/>
      <dgm:spPr/>
      <dgm:t>
        <a:bodyPr/>
        <a:lstStyle/>
        <a:p>
          <a:endParaRPr lang="es-ES"/>
        </a:p>
      </dgm:t>
    </dgm:pt>
    <dgm:pt modelId="{1506CD78-DAB4-413C-A371-BFB18F4C0240}">
      <dgm:prSet phldrT="[Texto]"/>
      <dgm:spPr/>
      <dgm:t>
        <a:bodyPr/>
        <a:lstStyle/>
        <a:p>
          <a:r>
            <a:rPr lang="es-ES" b="0"/>
            <a:t>Mie </a:t>
          </a:r>
          <a:r>
            <a:rPr lang="es-ES" b="0" dirty="0" err="1"/>
            <a:t>theory</a:t>
          </a:r>
          <a:endParaRPr lang="es-ES" dirty="0"/>
        </a:p>
      </dgm:t>
    </dgm:pt>
    <dgm:pt modelId="{99128A17-F058-4861-AE5F-A4F27CA7C1E8}" type="parTrans" cxnId="{16479342-A823-48B1-BB02-D3D50E4530FE}">
      <dgm:prSet/>
      <dgm:spPr>
        <a:ln>
          <a:solidFill>
            <a:schemeClr val="tx1"/>
          </a:solidFill>
        </a:ln>
      </dgm:spPr>
      <dgm:t>
        <a:bodyPr/>
        <a:lstStyle/>
        <a:p>
          <a:endParaRPr lang="es-ES"/>
        </a:p>
      </dgm:t>
    </dgm:pt>
    <dgm:pt modelId="{B410DAC8-7FD2-45A9-B64F-10A34947178F}" type="sibTrans" cxnId="{16479342-A823-48B1-BB02-D3D50E4530FE}">
      <dgm:prSet/>
      <dgm:spPr/>
      <dgm:t>
        <a:bodyPr/>
        <a:lstStyle/>
        <a:p>
          <a:endParaRPr lang="es-ES"/>
        </a:p>
      </dgm:t>
    </dgm:pt>
    <dgm:pt modelId="{3973C983-8DDA-4497-85A1-C683B0FCA928}">
      <dgm:prSet phldrT="[Texto]"/>
      <dgm:spPr/>
      <dgm:t>
        <a:bodyPr/>
        <a:lstStyle/>
        <a:p>
          <a:r>
            <a:rPr lang="es-ES" b="0"/>
            <a:t>Rayleigh </a:t>
          </a:r>
          <a:r>
            <a:rPr lang="es-ES" b="0" dirty="0" err="1"/>
            <a:t>theory</a:t>
          </a:r>
          <a:endParaRPr lang="es-ES" dirty="0"/>
        </a:p>
      </dgm:t>
    </dgm:pt>
    <dgm:pt modelId="{6512F18A-633D-46B3-BF73-27D9A4C42ED2}" type="parTrans" cxnId="{E99162D7-D7B4-4DCB-888F-DD0217ACF528}">
      <dgm:prSet/>
      <dgm:spPr>
        <a:ln>
          <a:solidFill>
            <a:schemeClr val="tx1"/>
          </a:solidFill>
        </a:ln>
      </dgm:spPr>
      <dgm:t>
        <a:bodyPr/>
        <a:lstStyle/>
        <a:p>
          <a:endParaRPr lang="es-ES"/>
        </a:p>
      </dgm:t>
    </dgm:pt>
    <dgm:pt modelId="{80B35BEE-37B1-47FE-9EBB-FF31E368E271}" type="sibTrans" cxnId="{E99162D7-D7B4-4DCB-888F-DD0217ACF528}">
      <dgm:prSet/>
      <dgm:spPr/>
      <dgm:t>
        <a:bodyPr/>
        <a:lstStyle/>
        <a:p>
          <a:endParaRPr lang="es-ES"/>
        </a:p>
      </dgm:t>
    </dgm:pt>
    <dgm:pt modelId="{80975FCF-62CB-48B4-94FE-3987A0F352A5}" type="pres">
      <dgm:prSet presAssocID="{3A3E59A3-05FE-4DE0-A1C5-4A3687D12D08}" presName="hierChild1" presStyleCnt="0">
        <dgm:presLayoutVars>
          <dgm:orgChart val="1"/>
          <dgm:chPref val="1"/>
          <dgm:dir/>
          <dgm:animOne val="branch"/>
          <dgm:animLvl val="lvl"/>
          <dgm:resizeHandles/>
        </dgm:presLayoutVars>
      </dgm:prSet>
      <dgm:spPr/>
      <dgm:t>
        <a:bodyPr/>
        <a:lstStyle/>
        <a:p>
          <a:endParaRPr lang="en-US"/>
        </a:p>
      </dgm:t>
    </dgm:pt>
    <dgm:pt modelId="{8170C987-69A1-492E-BA29-79F38BE3E88E}" type="pres">
      <dgm:prSet presAssocID="{83330A15-0045-4B5C-A815-4AF3182D94BA}" presName="hierRoot1" presStyleCnt="0">
        <dgm:presLayoutVars>
          <dgm:hierBranch val="init"/>
        </dgm:presLayoutVars>
      </dgm:prSet>
      <dgm:spPr/>
    </dgm:pt>
    <dgm:pt modelId="{FA31F9AE-66DE-4D0C-840E-262B44DB5FA5}" type="pres">
      <dgm:prSet presAssocID="{83330A15-0045-4B5C-A815-4AF3182D94BA}" presName="rootComposite1" presStyleCnt="0"/>
      <dgm:spPr/>
    </dgm:pt>
    <dgm:pt modelId="{BC4F6BAE-11E8-49F2-A70C-012CE2B807F6}" type="pres">
      <dgm:prSet presAssocID="{83330A15-0045-4B5C-A815-4AF3182D94BA}" presName="rootText1" presStyleLbl="node0" presStyleIdx="0" presStyleCnt="1" custScaleX="82085" custScaleY="247116">
        <dgm:presLayoutVars>
          <dgm:chPref val="3"/>
        </dgm:presLayoutVars>
      </dgm:prSet>
      <dgm:spPr/>
      <dgm:t>
        <a:bodyPr/>
        <a:lstStyle/>
        <a:p>
          <a:endParaRPr lang="en-US"/>
        </a:p>
      </dgm:t>
    </dgm:pt>
    <dgm:pt modelId="{7A99C1CB-DDAB-4790-A75B-4C1C0C8E9DBB}" type="pres">
      <dgm:prSet presAssocID="{83330A15-0045-4B5C-A815-4AF3182D94BA}" presName="rootConnector1" presStyleLbl="node1" presStyleIdx="0" presStyleCnt="0"/>
      <dgm:spPr/>
      <dgm:t>
        <a:bodyPr/>
        <a:lstStyle/>
        <a:p>
          <a:endParaRPr lang="en-US"/>
        </a:p>
      </dgm:t>
    </dgm:pt>
    <dgm:pt modelId="{DBE95B8A-BC7E-468E-8F62-A786928550CC}" type="pres">
      <dgm:prSet presAssocID="{83330A15-0045-4B5C-A815-4AF3182D94BA}" presName="hierChild2" presStyleCnt="0"/>
      <dgm:spPr/>
    </dgm:pt>
    <dgm:pt modelId="{31B574E0-DC24-48E5-84D6-B545738F76B7}" type="pres">
      <dgm:prSet presAssocID="{419E26C7-B97F-4447-97A8-0EC45AB1DB6D}" presName="Name64" presStyleLbl="parChTrans1D2" presStyleIdx="0" presStyleCnt="2"/>
      <dgm:spPr/>
      <dgm:t>
        <a:bodyPr/>
        <a:lstStyle/>
        <a:p>
          <a:endParaRPr lang="en-US"/>
        </a:p>
      </dgm:t>
    </dgm:pt>
    <dgm:pt modelId="{353F57A6-44C6-4415-AAC5-AC7A99CE4F81}" type="pres">
      <dgm:prSet presAssocID="{5E570D55-0DE1-4246-A45D-F6692129500C}" presName="hierRoot2" presStyleCnt="0">
        <dgm:presLayoutVars>
          <dgm:hierBranch val="init"/>
        </dgm:presLayoutVars>
      </dgm:prSet>
      <dgm:spPr/>
    </dgm:pt>
    <dgm:pt modelId="{898290FB-F0CA-4AD6-969D-9095533C4CC7}" type="pres">
      <dgm:prSet presAssocID="{5E570D55-0DE1-4246-A45D-F6692129500C}" presName="rootComposite" presStyleCnt="0"/>
      <dgm:spPr/>
    </dgm:pt>
    <dgm:pt modelId="{A2FC1458-FC09-41E2-B096-6FBB594CDD3C}" type="pres">
      <dgm:prSet presAssocID="{5E570D55-0DE1-4246-A45D-F6692129500C}" presName="rootText" presStyleLbl="node2" presStyleIdx="0" presStyleCnt="2">
        <dgm:presLayoutVars>
          <dgm:chPref val="3"/>
        </dgm:presLayoutVars>
      </dgm:prSet>
      <dgm:spPr/>
      <dgm:t>
        <a:bodyPr/>
        <a:lstStyle/>
        <a:p>
          <a:endParaRPr lang="en-US"/>
        </a:p>
      </dgm:t>
    </dgm:pt>
    <dgm:pt modelId="{8DA4C492-4DCD-4834-A7FE-B8F1761424A3}" type="pres">
      <dgm:prSet presAssocID="{5E570D55-0DE1-4246-A45D-F6692129500C}" presName="rootConnector" presStyleLbl="node2" presStyleIdx="0" presStyleCnt="2"/>
      <dgm:spPr/>
      <dgm:t>
        <a:bodyPr/>
        <a:lstStyle/>
        <a:p>
          <a:endParaRPr lang="en-US"/>
        </a:p>
      </dgm:t>
    </dgm:pt>
    <dgm:pt modelId="{E9C48A40-8460-4FAC-96F6-FAF309FB20E6}" type="pres">
      <dgm:prSet presAssocID="{5E570D55-0DE1-4246-A45D-F6692129500C}" presName="hierChild4" presStyleCnt="0"/>
      <dgm:spPr/>
    </dgm:pt>
    <dgm:pt modelId="{C45EFE2E-F998-4997-9E4B-3D0AC0933005}" type="pres">
      <dgm:prSet presAssocID="{99128A17-F058-4861-AE5F-A4F27CA7C1E8}" presName="Name64" presStyleLbl="parChTrans1D3" presStyleIdx="0" presStyleCnt="2"/>
      <dgm:spPr/>
      <dgm:t>
        <a:bodyPr/>
        <a:lstStyle/>
        <a:p>
          <a:endParaRPr lang="en-US"/>
        </a:p>
      </dgm:t>
    </dgm:pt>
    <dgm:pt modelId="{D4E6E7F5-30DF-4D2E-9261-07CA8B94F66F}" type="pres">
      <dgm:prSet presAssocID="{1506CD78-DAB4-413C-A371-BFB18F4C0240}" presName="hierRoot2" presStyleCnt="0">
        <dgm:presLayoutVars>
          <dgm:hierBranch val="init"/>
        </dgm:presLayoutVars>
      </dgm:prSet>
      <dgm:spPr/>
    </dgm:pt>
    <dgm:pt modelId="{C3F7C2A5-1F53-4CDE-A4EE-464F839C98A4}" type="pres">
      <dgm:prSet presAssocID="{1506CD78-DAB4-413C-A371-BFB18F4C0240}" presName="rootComposite" presStyleCnt="0"/>
      <dgm:spPr/>
    </dgm:pt>
    <dgm:pt modelId="{1E3F3AFC-B225-4FD8-865F-D36C9AEE34CA}" type="pres">
      <dgm:prSet presAssocID="{1506CD78-DAB4-413C-A371-BFB18F4C0240}" presName="rootText" presStyleLbl="node3" presStyleIdx="0" presStyleCnt="2">
        <dgm:presLayoutVars>
          <dgm:chPref val="3"/>
        </dgm:presLayoutVars>
      </dgm:prSet>
      <dgm:spPr/>
      <dgm:t>
        <a:bodyPr/>
        <a:lstStyle/>
        <a:p>
          <a:endParaRPr lang="en-US"/>
        </a:p>
      </dgm:t>
    </dgm:pt>
    <dgm:pt modelId="{9C08F42D-8254-40C3-AEF6-3403887713E1}" type="pres">
      <dgm:prSet presAssocID="{1506CD78-DAB4-413C-A371-BFB18F4C0240}" presName="rootConnector" presStyleLbl="node3" presStyleIdx="0" presStyleCnt="2"/>
      <dgm:spPr/>
      <dgm:t>
        <a:bodyPr/>
        <a:lstStyle/>
        <a:p>
          <a:endParaRPr lang="en-US"/>
        </a:p>
      </dgm:t>
    </dgm:pt>
    <dgm:pt modelId="{F627779F-D101-4C20-9ACF-9F985D190B6E}" type="pres">
      <dgm:prSet presAssocID="{1506CD78-DAB4-413C-A371-BFB18F4C0240}" presName="hierChild4" presStyleCnt="0"/>
      <dgm:spPr/>
    </dgm:pt>
    <dgm:pt modelId="{FFED7CD3-1AE7-4E52-8A90-EE0F5C807A0F}" type="pres">
      <dgm:prSet presAssocID="{975168DF-59B2-4D7B-9773-4216E687777D}" presName="Name64" presStyleLbl="parChTrans1D4" presStyleIdx="0" presStyleCnt="4"/>
      <dgm:spPr/>
      <dgm:t>
        <a:bodyPr/>
        <a:lstStyle/>
        <a:p>
          <a:endParaRPr lang="en-US"/>
        </a:p>
      </dgm:t>
    </dgm:pt>
    <dgm:pt modelId="{B37E4F1C-DFE7-428A-840A-798D4CC72102}" type="pres">
      <dgm:prSet presAssocID="{86AB022B-5114-4733-A55E-BAD8CB940005}" presName="hierRoot2" presStyleCnt="0">
        <dgm:presLayoutVars>
          <dgm:hierBranch val="init"/>
        </dgm:presLayoutVars>
      </dgm:prSet>
      <dgm:spPr/>
    </dgm:pt>
    <dgm:pt modelId="{1FA800EF-6E83-451F-A417-8DB23CAEB1B7}" type="pres">
      <dgm:prSet presAssocID="{86AB022B-5114-4733-A55E-BAD8CB940005}" presName="rootComposite" presStyleCnt="0"/>
      <dgm:spPr/>
    </dgm:pt>
    <dgm:pt modelId="{2C8E2AC2-0431-47ED-B7DC-393C9B172668}" type="pres">
      <dgm:prSet presAssocID="{86AB022B-5114-4733-A55E-BAD8CB940005}" presName="rootText" presStyleLbl="node4" presStyleIdx="0" presStyleCnt="4">
        <dgm:presLayoutVars>
          <dgm:chPref val="3"/>
        </dgm:presLayoutVars>
      </dgm:prSet>
      <dgm:spPr/>
      <dgm:t>
        <a:bodyPr/>
        <a:lstStyle/>
        <a:p>
          <a:endParaRPr lang="en-US"/>
        </a:p>
      </dgm:t>
    </dgm:pt>
    <dgm:pt modelId="{0474D18F-B70D-4BB1-AE50-B9BC25A4BAF5}" type="pres">
      <dgm:prSet presAssocID="{86AB022B-5114-4733-A55E-BAD8CB940005}" presName="rootConnector" presStyleLbl="node4" presStyleIdx="0" presStyleCnt="4"/>
      <dgm:spPr/>
      <dgm:t>
        <a:bodyPr/>
        <a:lstStyle/>
        <a:p>
          <a:endParaRPr lang="en-US"/>
        </a:p>
      </dgm:t>
    </dgm:pt>
    <dgm:pt modelId="{ACED4F1C-8046-4FD1-AFE7-9F934F7C921E}" type="pres">
      <dgm:prSet presAssocID="{86AB022B-5114-4733-A55E-BAD8CB940005}" presName="hierChild4" presStyleCnt="0"/>
      <dgm:spPr/>
    </dgm:pt>
    <dgm:pt modelId="{1195C2B6-03C0-43D3-B3B8-EC786075FF40}" type="pres">
      <dgm:prSet presAssocID="{FAF0708A-63D0-4190-81E6-68AD82F44979}" presName="Name64" presStyleLbl="parChTrans1D4" presStyleIdx="1" presStyleCnt="4"/>
      <dgm:spPr/>
      <dgm:t>
        <a:bodyPr/>
        <a:lstStyle/>
        <a:p>
          <a:endParaRPr lang="en-US"/>
        </a:p>
      </dgm:t>
    </dgm:pt>
    <dgm:pt modelId="{E2A12247-B8B8-49C0-A4C3-9D0AF2064218}" type="pres">
      <dgm:prSet presAssocID="{49AE1CE1-9B1B-4B10-B820-811B018F64BD}" presName="hierRoot2" presStyleCnt="0">
        <dgm:presLayoutVars>
          <dgm:hierBranch val="init"/>
        </dgm:presLayoutVars>
      </dgm:prSet>
      <dgm:spPr/>
    </dgm:pt>
    <dgm:pt modelId="{063A292F-F4BD-47B5-8ED4-750490A6944F}" type="pres">
      <dgm:prSet presAssocID="{49AE1CE1-9B1B-4B10-B820-811B018F64BD}" presName="rootComposite" presStyleCnt="0"/>
      <dgm:spPr/>
    </dgm:pt>
    <dgm:pt modelId="{7C0B5F5D-131D-461A-B99F-2839500F7988}" type="pres">
      <dgm:prSet presAssocID="{49AE1CE1-9B1B-4B10-B820-811B018F64BD}" presName="rootText" presStyleLbl="node4" presStyleIdx="1" presStyleCnt="4">
        <dgm:presLayoutVars>
          <dgm:chPref val="3"/>
        </dgm:presLayoutVars>
      </dgm:prSet>
      <dgm:spPr/>
      <dgm:t>
        <a:bodyPr/>
        <a:lstStyle/>
        <a:p>
          <a:endParaRPr lang="en-US"/>
        </a:p>
      </dgm:t>
    </dgm:pt>
    <dgm:pt modelId="{83BE0840-0664-42EC-88B4-FBEF61504E72}" type="pres">
      <dgm:prSet presAssocID="{49AE1CE1-9B1B-4B10-B820-811B018F64BD}" presName="rootConnector" presStyleLbl="node4" presStyleIdx="1" presStyleCnt="4"/>
      <dgm:spPr/>
      <dgm:t>
        <a:bodyPr/>
        <a:lstStyle/>
        <a:p>
          <a:endParaRPr lang="en-US"/>
        </a:p>
      </dgm:t>
    </dgm:pt>
    <dgm:pt modelId="{36DFE796-B503-46E3-B4FD-6DE150AE7D04}" type="pres">
      <dgm:prSet presAssocID="{49AE1CE1-9B1B-4B10-B820-811B018F64BD}" presName="hierChild4" presStyleCnt="0"/>
      <dgm:spPr/>
    </dgm:pt>
    <dgm:pt modelId="{EA2B6269-7CA8-498A-BAFF-BA54167C1D62}" type="pres">
      <dgm:prSet presAssocID="{49AE1CE1-9B1B-4B10-B820-811B018F64BD}" presName="hierChild5" presStyleCnt="0"/>
      <dgm:spPr/>
    </dgm:pt>
    <dgm:pt modelId="{4FEDBF0E-3E61-4F72-B9AF-D781A8BBAF99}" type="pres">
      <dgm:prSet presAssocID="{86AB022B-5114-4733-A55E-BAD8CB940005}" presName="hierChild5" presStyleCnt="0"/>
      <dgm:spPr/>
    </dgm:pt>
    <dgm:pt modelId="{17656D65-484F-4AA8-A4AB-9777AEB91509}" type="pres">
      <dgm:prSet presAssocID="{1506CD78-DAB4-413C-A371-BFB18F4C0240}" presName="hierChild5" presStyleCnt="0"/>
      <dgm:spPr/>
    </dgm:pt>
    <dgm:pt modelId="{D26A4492-37DE-4BA1-A088-AA3D861F6311}" type="pres">
      <dgm:prSet presAssocID="{5E570D55-0DE1-4246-A45D-F6692129500C}" presName="hierChild5" presStyleCnt="0"/>
      <dgm:spPr/>
    </dgm:pt>
    <dgm:pt modelId="{1CEFB1F5-1940-4553-BA5B-8C829FBB40EC}" type="pres">
      <dgm:prSet presAssocID="{5FF09445-36AF-4C3C-8F16-EE78E3F9D61B}" presName="Name64" presStyleLbl="parChTrans1D2" presStyleIdx="1" presStyleCnt="2"/>
      <dgm:spPr/>
      <dgm:t>
        <a:bodyPr/>
        <a:lstStyle/>
        <a:p>
          <a:endParaRPr lang="en-US"/>
        </a:p>
      </dgm:t>
    </dgm:pt>
    <dgm:pt modelId="{A2A3AD98-4A04-4D0E-A685-2040AC84C9CF}" type="pres">
      <dgm:prSet presAssocID="{41386A4B-4D1A-4EF2-99A3-0A8900D62AEA}" presName="hierRoot2" presStyleCnt="0">
        <dgm:presLayoutVars>
          <dgm:hierBranch val="init"/>
        </dgm:presLayoutVars>
      </dgm:prSet>
      <dgm:spPr/>
    </dgm:pt>
    <dgm:pt modelId="{3D8F1DD4-3EB0-4336-AF7F-F40F0B9F996D}" type="pres">
      <dgm:prSet presAssocID="{41386A4B-4D1A-4EF2-99A3-0A8900D62AEA}" presName="rootComposite" presStyleCnt="0"/>
      <dgm:spPr/>
    </dgm:pt>
    <dgm:pt modelId="{E22473C9-56EF-45E1-A6F6-108C94179088}" type="pres">
      <dgm:prSet presAssocID="{41386A4B-4D1A-4EF2-99A3-0A8900D62AEA}" presName="rootText" presStyleLbl="node2" presStyleIdx="1" presStyleCnt="2">
        <dgm:presLayoutVars>
          <dgm:chPref val="3"/>
        </dgm:presLayoutVars>
      </dgm:prSet>
      <dgm:spPr/>
      <dgm:t>
        <a:bodyPr/>
        <a:lstStyle/>
        <a:p>
          <a:endParaRPr lang="en-US"/>
        </a:p>
      </dgm:t>
    </dgm:pt>
    <dgm:pt modelId="{9AA53F89-E9C6-4E8B-9237-7D6811F1C3D3}" type="pres">
      <dgm:prSet presAssocID="{41386A4B-4D1A-4EF2-99A3-0A8900D62AEA}" presName="rootConnector" presStyleLbl="node2" presStyleIdx="1" presStyleCnt="2"/>
      <dgm:spPr/>
      <dgm:t>
        <a:bodyPr/>
        <a:lstStyle/>
        <a:p>
          <a:endParaRPr lang="en-US"/>
        </a:p>
      </dgm:t>
    </dgm:pt>
    <dgm:pt modelId="{9C7EECCB-B947-4210-A47D-B2B4BBFFB2F3}" type="pres">
      <dgm:prSet presAssocID="{41386A4B-4D1A-4EF2-99A3-0A8900D62AEA}" presName="hierChild4" presStyleCnt="0"/>
      <dgm:spPr/>
    </dgm:pt>
    <dgm:pt modelId="{3D1CA766-B8B9-4F82-9F1C-64E9CAC9A5E2}" type="pres">
      <dgm:prSet presAssocID="{6512F18A-633D-46B3-BF73-27D9A4C42ED2}" presName="Name64" presStyleLbl="parChTrans1D3" presStyleIdx="1" presStyleCnt="2"/>
      <dgm:spPr/>
      <dgm:t>
        <a:bodyPr/>
        <a:lstStyle/>
        <a:p>
          <a:endParaRPr lang="en-US"/>
        </a:p>
      </dgm:t>
    </dgm:pt>
    <dgm:pt modelId="{D5C84510-3A79-45F7-A9C7-B1E37FA13460}" type="pres">
      <dgm:prSet presAssocID="{3973C983-8DDA-4497-85A1-C683B0FCA928}" presName="hierRoot2" presStyleCnt="0">
        <dgm:presLayoutVars>
          <dgm:hierBranch val="init"/>
        </dgm:presLayoutVars>
      </dgm:prSet>
      <dgm:spPr/>
    </dgm:pt>
    <dgm:pt modelId="{46B4DE48-6941-48E5-9610-42ED37973695}" type="pres">
      <dgm:prSet presAssocID="{3973C983-8DDA-4497-85A1-C683B0FCA928}" presName="rootComposite" presStyleCnt="0"/>
      <dgm:spPr/>
    </dgm:pt>
    <dgm:pt modelId="{FA5A04C6-B80D-4655-A21F-C1B0B20A23FE}" type="pres">
      <dgm:prSet presAssocID="{3973C983-8DDA-4497-85A1-C683B0FCA928}" presName="rootText" presStyleLbl="node3" presStyleIdx="1" presStyleCnt="2">
        <dgm:presLayoutVars>
          <dgm:chPref val="3"/>
        </dgm:presLayoutVars>
      </dgm:prSet>
      <dgm:spPr/>
      <dgm:t>
        <a:bodyPr/>
        <a:lstStyle/>
        <a:p>
          <a:endParaRPr lang="en-US"/>
        </a:p>
      </dgm:t>
    </dgm:pt>
    <dgm:pt modelId="{B3999A63-8A49-41BC-8F7F-41F783A4B3EF}" type="pres">
      <dgm:prSet presAssocID="{3973C983-8DDA-4497-85A1-C683B0FCA928}" presName="rootConnector" presStyleLbl="node3" presStyleIdx="1" presStyleCnt="2"/>
      <dgm:spPr/>
      <dgm:t>
        <a:bodyPr/>
        <a:lstStyle/>
        <a:p>
          <a:endParaRPr lang="en-US"/>
        </a:p>
      </dgm:t>
    </dgm:pt>
    <dgm:pt modelId="{41300820-132A-445C-94A1-207B9D8E4A6A}" type="pres">
      <dgm:prSet presAssocID="{3973C983-8DDA-4497-85A1-C683B0FCA928}" presName="hierChild4" presStyleCnt="0"/>
      <dgm:spPr/>
    </dgm:pt>
    <dgm:pt modelId="{1CE2EF80-D51A-4F61-902B-D16FEE86E949}" type="pres">
      <dgm:prSet presAssocID="{B83DBA2C-ED63-4CDD-9677-B749E6001EAC}" presName="Name64" presStyleLbl="parChTrans1D4" presStyleIdx="2" presStyleCnt="4"/>
      <dgm:spPr/>
      <dgm:t>
        <a:bodyPr/>
        <a:lstStyle/>
        <a:p>
          <a:endParaRPr lang="en-US"/>
        </a:p>
      </dgm:t>
    </dgm:pt>
    <dgm:pt modelId="{4A66A49C-160E-4861-B39A-C8E19161AD94}" type="pres">
      <dgm:prSet presAssocID="{D2A126EC-D300-40AD-8E3D-9CE8B8E0023F}" presName="hierRoot2" presStyleCnt="0">
        <dgm:presLayoutVars>
          <dgm:hierBranch val="init"/>
        </dgm:presLayoutVars>
      </dgm:prSet>
      <dgm:spPr/>
    </dgm:pt>
    <dgm:pt modelId="{BCFD8EED-5D52-47CC-87B9-AF725B8C3923}" type="pres">
      <dgm:prSet presAssocID="{D2A126EC-D300-40AD-8E3D-9CE8B8E0023F}" presName="rootComposite" presStyleCnt="0"/>
      <dgm:spPr/>
    </dgm:pt>
    <dgm:pt modelId="{8DC11BCD-D19F-45C7-BE11-0E3FA91165EA}" type="pres">
      <dgm:prSet presAssocID="{D2A126EC-D300-40AD-8E3D-9CE8B8E0023F}" presName="rootText" presStyleLbl="node4" presStyleIdx="2" presStyleCnt="4">
        <dgm:presLayoutVars>
          <dgm:chPref val="3"/>
        </dgm:presLayoutVars>
      </dgm:prSet>
      <dgm:spPr/>
      <dgm:t>
        <a:bodyPr/>
        <a:lstStyle/>
        <a:p>
          <a:endParaRPr lang="en-US"/>
        </a:p>
      </dgm:t>
    </dgm:pt>
    <dgm:pt modelId="{751200E8-9C48-44F7-B447-BF5EFCB517BC}" type="pres">
      <dgm:prSet presAssocID="{D2A126EC-D300-40AD-8E3D-9CE8B8E0023F}" presName="rootConnector" presStyleLbl="node4" presStyleIdx="2" presStyleCnt="4"/>
      <dgm:spPr/>
      <dgm:t>
        <a:bodyPr/>
        <a:lstStyle/>
        <a:p>
          <a:endParaRPr lang="en-US"/>
        </a:p>
      </dgm:t>
    </dgm:pt>
    <dgm:pt modelId="{31BCF91E-9ED2-4561-A180-21E49BD0D23F}" type="pres">
      <dgm:prSet presAssocID="{D2A126EC-D300-40AD-8E3D-9CE8B8E0023F}" presName="hierChild4" presStyleCnt="0"/>
      <dgm:spPr/>
    </dgm:pt>
    <dgm:pt modelId="{611EDB99-0780-4885-A661-FCBF2D5B978C}" type="pres">
      <dgm:prSet presAssocID="{BB5CE2DD-A5F3-45B7-9427-B14C459393E6}" presName="Name64" presStyleLbl="parChTrans1D4" presStyleIdx="3" presStyleCnt="4"/>
      <dgm:spPr/>
      <dgm:t>
        <a:bodyPr/>
        <a:lstStyle/>
        <a:p>
          <a:endParaRPr lang="en-US"/>
        </a:p>
      </dgm:t>
    </dgm:pt>
    <dgm:pt modelId="{CB44952B-8447-444E-9611-65F5A8FD9354}" type="pres">
      <dgm:prSet presAssocID="{FA47F3DB-605C-4451-A828-7454FD3F5A7B}" presName="hierRoot2" presStyleCnt="0">
        <dgm:presLayoutVars>
          <dgm:hierBranch val="init"/>
        </dgm:presLayoutVars>
      </dgm:prSet>
      <dgm:spPr/>
    </dgm:pt>
    <dgm:pt modelId="{1FD0AA75-666D-41A3-93C4-C96542AE11FA}" type="pres">
      <dgm:prSet presAssocID="{FA47F3DB-605C-4451-A828-7454FD3F5A7B}" presName="rootComposite" presStyleCnt="0"/>
      <dgm:spPr/>
    </dgm:pt>
    <dgm:pt modelId="{B92B8939-1C8D-4550-9221-51FC5C739F4B}" type="pres">
      <dgm:prSet presAssocID="{FA47F3DB-605C-4451-A828-7454FD3F5A7B}" presName="rootText" presStyleLbl="node4" presStyleIdx="3" presStyleCnt="4">
        <dgm:presLayoutVars>
          <dgm:chPref val="3"/>
        </dgm:presLayoutVars>
      </dgm:prSet>
      <dgm:spPr/>
      <dgm:t>
        <a:bodyPr/>
        <a:lstStyle/>
        <a:p>
          <a:endParaRPr lang="en-US"/>
        </a:p>
      </dgm:t>
    </dgm:pt>
    <dgm:pt modelId="{AD040E75-8C7E-45F7-A603-35A9F8EFA6DE}" type="pres">
      <dgm:prSet presAssocID="{FA47F3DB-605C-4451-A828-7454FD3F5A7B}" presName="rootConnector" presStyleLbl="node4" presStyleIdx="3" presStyleCnt="4"/>
      <dgm:spPr/>
      <dgm:t>
        <a:bodyPr/>
        <a:lstStyle/>
        <a:p>
          <a:endParaRPr lang="en-US"/>
        </a:p>
      </dgm:t>
    </dgm:pt>
    <dgm:pt modelId="{D65F692F-A8FB-474A-904B-A6EBCE27E99D}" type="pres">
      <dgm:prSet presAssocID="{FA47F3DB-605C-4451-A828-7454FD3F5A7B}" presName="hierChild4" presStyleCnt="0"/>
      <dgm:spPr/>
    </dgm:pt>
    <dgm:pt modelId="{937FA1EB-0969-4E78-99E5-F0D504B1EAC5}" type="pres">
      <dgm:prSet presAssocID="{FA47F3DB-605C-4451-A828-7454FD3F5A7B}" presName="hierChild5" presStyleCnt="0"/>
      <dgm:spPr/>
    </dgm:pt>
    <dgm:pt modelId="{388108EA-D84F-4B5D-B3D6-5AD58CAAF693}" type="pres">
      <dgm:prSet presAssocID="{D2A126EC-D300-40AD-8E3D-9CE8B8E0023F}" presName="hierChild5" presStyleCnt="0"/>
      <dgm:spPr/>
    </dgm:pt>
    <dgm:pt modelId="{8BBB237E-EE3C-4A50-9E83-92020251C245}" type="pres">
      <dgm:prSet presAssocID="{3973C983-8DDA-4497-85A1-C683B0FCA928}" presName="hierChild5" presStyleCnt="0"/>
      <dgm:spPr/>
    </dgm:pt>
    <dgm:pt modelId="{F3BF941D-FBC7-4442-BE1C-3DE21BEB0B27}" type="pres">
      <dgm:prSet presAssocID="{41386A4B-4D1A-4EF2-99A3-0A8900D62AEA}" presName="hierChild5" presStyleCnt="0"/>
      <dgm:spPr/>
    </dgm:pt>
    <dgm:pt modelId="{1F3B2682-5208-4623-8FDD-85A1FABC81C6}" type="pres">
      <dgm:prSet presAssocID="{83330A15-0045-4B5C-A815-4AF3182D94BA}" presName="hierChild3" presStyleCnt="0"/>
      <dgm:spPr/>
    </dgm:pt>
  </dgm:ptLst>
  <dgm:cxnLst>
    <dgm:cxn modelId="{D173CC66-F5BC-45F5-9B10-3B880DF0ACCB}" srcId="{1506CD78-DAB4-413C-A371-BFB18F4C0240}" destId="{86AB022B-5114-4733-A55E-BAD8CB940005}" srcOrd="0" destOrd="0" parTransId="{975168DF-59B2-4D7B-9773-4216E687777D}" sibTransId="{264661AF-CB19-43F4-8342-0D3410CBA767}"/>
    <dgm:cxn modelId="{B1E5DE1C-6060-4BEF-A48B-AC7B9DFAC6C5}" type="presOf" srcId="{49AE1CE1-9B1B-4B10-B820-811B018F64BD}" destId="{83BE0840-0664-42EC-88B4-FBEF61504E72}" srcOrd="1" destOrd="0" presId="urn:microsoft.com/office/officeart/2009/3/layout/HorizontalOrganizationChart"/>
    <dgm:cxn modelId="{39C4F8C7-56BB-4FF5-A394-551D41350A50}" type="presOf" srcId="{1506CD78-DAB4-413C-A371-BFB18F4C0240}" destId="{9C08F42D-8254-40C3-AEF6-3403887713E1}" srcOrd="1" destOrd="0" presId="urn:microsoft.com/office/officeart/2009/3/layout/HorizontalOrganizationChart"/>
    <dgm:cxn modelId="{BC13AF71-2BE8-4D9E-A809-397FE63F67F1}" type="presOf" srcId="{6512F18A-633D-46B3-BF73-27D9A4C42ED2}" destId="{3D1CA766-B8B9-4F82-9F1C-64E9CAC9A5E2}" srcOrd="0" destOrd="0" presId="urn:microsoft.com/office/officeart/2009/3/layout/HorizontalOrganizationChart"/>
    <dgm:cxn modelId="{9732E13D-22A3-4D2A-BB83-67739B1074B8}" type="presOf" srcId="{FA47F3DB-605C-4451-A828-7454FD3F5A7B}" destId="{AD040E75-8C7E-45F7-A603-35A9F8EFA6DE}" srcOrd="1" destOrd="0" presId="urn:microsoft.com/office/officeart/2009/3/layout/HorizontalOrganizationChart"/>
    <dgm:cxn modelId="{3E88BB84-CB90-40F4-A599-E061131670A4}" type="presOf" srcId="{1506CD78-DAB4-413C-A371-BFB18F4C0240}" destId="{1E3F3AFC-B225-4FD8-865F-D36C9AEE34CA}" srcOrd="0" destOrd="0" presId="urn:microsoft.com/office/officeart/2009/3/layout/HorizontalOrganizationChart"/>
    <dgm:cxn modelId="{B8521F1A-DBEE-41DA-9906-BFE5410E9924}" type="presOf" srcId="{D2A126EC-D300-40AD-8E3D-9CE8B8E0023F}" destId="{751200E8-9C48-44F7-B447-BF5EFCB517BC}" srcOrd="1" destOrd="0" presId="urn:microsoft.com/office/officeart/2009/3/layout/HorizontalOrganizationChart"/>
    <dgm:cxn modelId="{95BAD99F-8C11-4136-90D1-B2FDF0F8398D}" type="presOf" srcId="{FAF0708A-63D0-4190-81E6-68AD82F44979}" destId="{1195C2B6-03C0-43D3-B3B8-EC786075FF40}" srcOrd="0" destOrd="0" presId="urn:microsoft.com/office/officeart/2009/3/layout/HorizontalOrganizationChart"/>
    <dgm:cxn modelId="{B345BF0A-2ED7-4790-9B40-B82F9635CB4A}" type="presOf" srcId="{FA47F3DB-605C-4451-A828-7454FD3F5A7B}" destId="{B92B8939-1C8D-4550-9221-51FC5C739F4B}" srcOrd="0" destOrd="0" presId="urn:microsoft.com/office/officeart/2009/3/layout/HorizontalOrganizationChart"/>
    <dgm:cxn modelId="{9024BAEB-8947-480A-9DFF-8685636AB0DF}" type="presOf" srcId="{86AB022B-5114-4733-A55E-BAD8CB940005}" destId="{2C8E2AC2-0431-47ED-B7DC-393C9B172668}" srcOrd="0" destOrd="0" presId="urn:microsoft.com/office/officeart/2009/3/layout/HorizontalOrganizationChart"/>
    <dgm:cxn modelId="{BD78B515-31C3-4A84-BFF7-5D56E2CDAF01}" type="presOf" srcId="{419E26C7-B97F-4447-97A8-0EC45AB1DB6D}" destId="{31B574E0-DC24-48E5-84D6-B545738F76B7}" srcOrd="0" destOrd="0" presId="urn:microsoft.com/office/officeart/2009/3/layout/HorizontalOrganizationChart"/>
    <dgm:cxn modelId="{3AA64849-58A6-488D-9866-34944FC48CBB}" type="presOf" srcId="{83330A15-0045-4B5C-A815-4AF3182D94BA}" destId="{BC4F6BAE-11E8-49F2-A70C-012CE2B807F6}" srcOrd="0" destOrd="0" presId="urn:microsoft.com/office/officeart/2009/3/layout/HorizontalOrganizationChart"/>
    <dgm:cxn modelId="{3E115352-ACD4-48EF-9A97-646D93620F3F}" type="presOf" srcId="{5E570D55-0DE1-4246-A45D-F6692129500C}" destId="{8DA4C492-4DCD-4834-A7FE-B8F1761424A3}" srcOrd="1" destOrd="0" presId="urn:microsoft.com/office/officeart/2009/3/layout/HorizontalOrganizationChart"/>
    <dgm:cxn modelId="{C82057C9-EF75-4AF3-A01B-E78CDB094F99}" type="presOf" srcId="{3973C983-8DDA-4497-85A1-C683B0FCA928}" destId="{FA5A04C6-B80D-4655-A21F-C1B0B20A23FE}" srcOrd="0" destOrd="0" presId="urn:microsoft.com/office/officeart/2009/3/layout/HorizontalOrganizationChart"/>
    <dgm:cxn modelId="{E99162D7-D7B4-4DCB-888F-DD0217ACF528}" srcId="{41386A4B-4D1A-4EF2-99A3-0A8900D62AEA}" destId="{3973C983-8DDA-4497-85A1-C683B0FCA928}" srcOrd="0" destOrd="0" parTransId="{6512F18A-633D-46B3-BF73-27D9A4C42ED2}" sibTransId="{80B35BEE-37B1-47FE-9EBB-FF31E368E271}"/>
    <dgm:cxn modelId="{E47E9C46-1085-4AF6-AFCE-F848F8D85854}" type="presOf" srcId="{5FF09445-36AF-4C3C-8F16-EE78E3F9D61B}" destId="{1CEFB1F5-1940-4553-BA5B-8C829FBB40EC}" srcOrd="0" destOrd="0" presId="urn:microsoft.com/office/officeart/2009/3/layout/HorizontalOrganizationChart"/>
    <dgm:cxn modelId="{507BD277-F5B4-4858-8C7E-71E6D4000C9F}" type="presOf" srcId="{41386A4B-4D1A-4EF2-99A3-0A8900D62AEA}" destId="{E22473C9-56EF-45E1-A6F6-108C94179088}" srcOrd="0" destOrd="0" presId="urn:microsoft.com/office/officeart/2009/3/layout/HorizontalOrganizationChart"/>
    <dgm:cxn modelId="{A5640A44-BAEA-418C-B9F9-C80AB9F1D8CB}" type="presOf" srcId="{D2A126EC-D300-40AD-8E3D-9CE8B8E0023F}" destId="{8DC11BCD-D19F-45C7-BE11-0E3FA91165EA}" srcOrd="0" destOrd="0" presId="urn:microsoft.com/office/officeart/2009/3/layout/HorizontalOrganizationChart"/>
    <dgm:cxn modelId="{E6019DF5-DB79-49F4-859B-7E64AA83BB6B}" srcId="{83330A15-0045-4B5C-A815-4AF3182D94BA}" destId="{41386A4B-4D1A-4EF2-99A3-0A8900D62AEA}" srcOrd="1" destOrd="0" parTransId="{5FF09445-36AF-4C3C-8F16-EE78E3F9D61B}" sibTransId="{246F9BF6-E00D-40B2-A16C-22A8A56D3948}"/>
    <dgm:cxn modelId="{08CF5877-6F5B-4979-BB94-EBEA9CCEEF01}" type="presOf" srcId="{83330A15-0045-4B5C-A815-4AF3182D94BA}" destId="{7A99C1CB-DDAB-4790-A75B-4C1C0C8E9DBB}" srcOrd="1" destOrd="0" presId="urn:microsoft.com/office/officeart/2009/3/layout/HorizontalOrganizationChart"/>
    <dgm:cxn modelId="{1C3869A3-2050-4CCA-A383-7F18B1040145}" srcId="{83330A15-0045-4B5C-A815-4AF3182D94BA}" destId="{5E570D55-0DE1-4246-A45D-F6692129500C}" srcOrd="0" destOrd="0" parTransId="{419E26C7-B97F-4447-97A8-0EC45AB1DB6D}" sibTransId="{E20582FB-9332-40FC-B142-B18AC2CEC37A}"/>
    <dgm:cxn modelId="{C3D9CC17-A5AE-4E95-95D2-BA81134DF32E}" type="presOf" srcId="{B83DBA2C-ED63-4CDD-9677-B749E6001EAC}" destId="{1CE2EF80-D51A-4F61-902B-D16FEE86E949}" srcOrd="0" destOrd="0" presId="urn:microsoft.com/office/officeart/2009/3/layout/HorizontalOrganizationChart"/>
    <dgm:cxn modelId="{D1B10AFC-AAA5-49ED-B3ED-6CD6AA08170C}" srcId="{3A3E59A3-05FE-4DE0-A1C5-4A3687D12D08}" destId="{83330A15-0045-4B5C-A815-4AF3182D94BA}" srcOrd="0" destOrd="0" parTransId="{DACE9762-DD11-4297-B7DC-A625DB3D4021}" sibTransId="{46C5B9BC-1976-4D05-A4D1-18FE2FE293FE}"/>
    <dgm:cxn modelId="{0D8B9168-E839-49AA-AD38-6E3B1F50D0B4}" type="presOf" srcId="{3A3E59A3-05FE-4DE0-A1C5-4A3687D12D08}" destId="{80975FCF-62CB-48B4-94FE-3987A0F352A5}" srcOrd="0" destOrd="0" presId="urn:microsoft.com/office/officeart/2009/3/layout/HorizontalOrganizationChart"/>
    <dgm:cxn modelId="{3F9E8F1D-1834-457A-BBDC-3A5BDD6C6A13}" type="presOf" srcId="{BB5CE2DD-A5F3-45B7-9427-B14C459393E6}" destId="{611EDB99-0780-4885-A661-FCBF2D5B978C}" srcOrd="0" destOrd="0" presId="urn:microsoft.com/office/officeart/2009/3/layout/HorizontalOrganizationChart"/>
    <dgm:cxn modelId="{16479342-A823-48B1-BB02-D3D50E4530FE}" srcId="{5E570D55-0DE1-4246-A45D-F6692129500C}" destId="{1506CD78-DAB4-413C-A371-BFB18F4C0240}" srcOrd="0" destOrd="0" parTransId="{99128A17-F058-4861-AE5F-A4F27CA7C1E8}" sibTransId="{B410DAC8-7FD2-45A9-B64F-10A34947178F}"/>
    <dgm:cxn modelId="{1A3CFB60-4DFA-4BCD-9D5D-4AE76E0E11BE}" type="presOf" srcId="{41386A4B-4D1A-4EF2-99A3-0A8900D62AEA}" destId="{9AA53F89-E9C6-4E8B-9237-7D6811F1C3D3}" srcOrd="1" destOrd="0" presId="urn:microsoft.com/office/officeart/2009/3/layout/HorizontalOrganizationChart"/>
    <dgm:cxn modelId="{4E9C8BF9-3793-4426-BB4A-2BBBC305B2D4}" type="presOf" srcId="{975168DF-59B2-4D7B-9773-4216E687777D}" destId="{FFED7CD3-1AE7-4E52-8A90-EE0F5C807A0F}" srcOrd="0" destOrd="0" presId="urn:microsoft.com/office/officeart/2009/3/layout/HorizontalOrganizationChart"/>
    <dgm:cxn modelId="{CFC49885-8FE2-4EF6-8BB3-9C59C637FC81}" type="presOf" srcId="{99128A17-F058-4861-AE5F-A4F27CA7C1E8}" destId="{C45EFE2E-F998-4997-9E4B-3D0AC0933005}" srcOrd="0" destOrd="0" presId="urn:microsoft.com/office/officeart/2009/3/layout/HorizontalOrganizationChart"/>
    <dgm:cxn modelId="{9CF6D77B-95B8-450C-BBF6-D7C9C762B7C6}" type="presOf" srcId="{86AB022B-5114-4733-A55E-BAD8CB940005}" destId="{0474D18F-B70D-4BB1-AE50-B9BC25A4BAF5}" srcOrd="1" destOrd="0" presId="urn:microsoft.com/office/officeart/2009/3/layout/HorizontalOrganizationChart"/>
    <dgm:cxn modelId="{5B1C140E-3334-4F08-A3BD-2F19CD347BD3}" srcId="{86AB022B-5114-4733-A55E-BAD8CB940005}" destId="{49AE1CE1-9B1B-4B10-B820-811B018F64BD}" srcOrd="0" destOrd="0" parTransId="{FAF0708A-63D0-4190-81E6-68AD82F44979}" sibTransId="{253F1114-368A-4672-9CE9-74D0314207C6}"/>
    <dgm:cxn modelId="{7F531FA7-779F-40A8-8C39-344439936117}" type="presOf" srcId="{5E570D55-0DE1-4246-A45D-F6692129500C}" destId="{A2FC1458-FC09-41E2-B096-6FBB594CDD3C}" srcOrd="0" destOrd="0" presId="urn:microsoft.com/office/officeart/2009/3/layout/HorizontalOrganizationChart"/>
    <dgm:cxn modelId="{B6456D4F-8E83-4203-997B-57150A4E66BA}" type="presOf" srcId="{3973C983-8DDA-4497-85A1-C683B0FCA928}" destId="{B3999A63-8A49-41BC-8F7F-41F783A4B3EF}" srcOrd="1" destOrd="0" presId="urn:microsoft.com/office/officeart/2009/3/layout/HorizontalOrganizationChart"/>
    <dgm:cxn modelId="{E60B541F-69BF-4B15-B4A4-7C6678CF0BEB}" srcId="{D2A126EC-D300-40AD-8E3D-9CE8B8E0023F}" destId="{FA47F3DB-605C-4451-A828-7454FD3F5A7B}" srcOrd="0" destOrd="0" parTransId="{BB5CE2DD-A5F3-45B7-9427-B14C459393E6}" sibTransId="{1B80A771-1988-4949-AC6D-A8714EFD6E12}"/>
    <dgm:cxn modelId="{D3AAB339-9BA0-4D0B-B4AA-243A5F8D054D}" srcId="{3973C983-8DDA-4497-85A1-C683B0FCA928}" destId="{D2A126EC-D300-40AD-8E3D-9CE8B8E0023F}" srcOrd="0" destOrd="0" parTransId="{B83DBA2C-ED63-4CDD-9677-B749E6001EAC}" sibTransId="{B1BB9A43-993B-4A37-BF67-8AF0CA637D65}"/>
    <dgm:cxn modelId="{4D4B1C6B-3832-4878-9B14-A4C816132D5E}" type="presOf" srcId="{49AE1CE1-9B1B-4B10-B820-811B018F64BD}" destId="{7C0B5F5D-131D-461A-B99F-2839500F7988}" srcOrd="0" destOrd="0" presId="urn:microsoft.com/office/officeart/2009/3/layout/HorizontalOrganizationChart"/>
    <dgm:cxn modelId="{5EAA9D7C-254F-4B25-8F52-B7C6AB6D3D0A}" type="presParOf" srcId="{80975FCF-62CB-48B4-94FE-3987A0F352A5}" destId="{8170C987-69A1-492E-BA29-79F38BE3E88E}" srcOrd="0" destOrd="0" presId="urn:microsoft.com/office/officeart/2009/3/layout/HorizontalOrganizationChart"/>
    <dgm:cxn modelId="{4217466D-A47D-4729-9481-628F9121E5F0}" type="presParOf" srcId="{8170C987-69A1-492E-BA29-79F38BE3E88E}" destId="{FA31F9AE-66DE-4D0C-840E-262B44DB5FA5}" srcOrd="0" destOrd="0" presId="urn:microsoft.com/office/officeart/2009/3/layout/HorizontalOrganizationChart"/>
    <dgm:cxn modelId="{389D2466-D232-48C0-9BB8-728515868F3F}" type="presParOf" srcId="{FA31F9AE-66DE-4D0C-840E-262B44DB5FA5}" destId="{BC4F6BAE-11E8-49F2-A70C-012CE2B807F6}" srcOrd="0" destOrd="0" presId="urn:microsoft.com/office/officeart/2009/3/layout/HorizontalOrganizationChart"/>
    <dgm:cxn modelId="{8B145489-0092-407B-8B56-BE342AF660B3}" type="presParOf" srcId="{FA31F9AE-66DE-4D0C-840E-262B44DB5FA5}" destId="{7A99C1CB-DDAB-4790-A75B-4C1C0C8E9DBB}" srcOrd="1" destOrd="0" presId="urn:microsoft.com/office/officeart/2009/3/layout/HorizontalOrganizationChart"/>
    <dgm:cxn modelId="{FDD0FE57-A320-4E96-AD7A-CA19AAC593C7}" type="presParOf" srcId="{8170C987-69A1-492E-BA29-79F38BE3E88E}" destId="{DBE95B8A-BC7E-468E-8F62-A786928550CC}" srcOrd="1" destOrd="0" presId="urn:microsoft.com/office/officeart/2009/3/layout/HorizontalOrganizationChart"/>
    <dgm:cxn modelId="{225DD6F2-72BB-4D80-8509-3ADDDFE2E9B5}" type="presParOf" srcId="{DBE95B8A-BC7E-468E-8F62-A786928550CC}" destId="{31B574E0-DC24-48E5-84D6-B545738F76B7}" srcOrd="0" destOrd="0" presId="urn:microsoft.com/office/officeart/2009/3/layout/HorizontalOrganizationChart"/>
    <dgm:cxn modelId="{85F762C4-B474-454E-AA1E-3E3ABE24A5C2}" type="presParOf" srcId="{DBE95B8A-BC7E-468E-8F62-A786928550CC}" destId="{353F57A6-44C6-4415-AAC5-AC7A99CE4F81}" srcOrd="1" destOrd="0" presId="urn:microsoft.com/office/officeart/2009/3/layout/HorizontalOrganizationChart"/>
    <dgm:cxn modelId="{2F6B7ABB-BE99-4A4C-B8E2-9EF373A7E84E}" type="presParOf" srcId="{353F57A6-44C6-4415-AAC5-AC7A99CE4F81}" destId="{898290FB-F0CA-4AD6-969D-9095533C4CC7}" srcOrd="0" destOrd="0" presId="urn:microsoft.com/office/officeart/2009/3/layout/HorizontalOrganizationChart"/>
    <dgm:cxn modelId="{E632DF44-57E8-4921-BF1A-05B4DB446DEF}" type="presParOf" srcId="{898290FB-F0CA-4AD6-969D-9095533C4CC7}" destId="{A2FC1458-FC09-41E2-B096-6FBB594CDD3C}" srcOrd="0" destOrd="0" presId="urn:microsoft.com/office/officeart/2009/3/layout/HorizontalOrganizationChart"/>
    <dgm:cxn modelId="{0CB34E58-34B4-499F-9350-458E8B4BBB1B}" type="presParOf" srcId="{898290FB-F0CA-4AD6-969D-9095533C4CC7}" destId="{8DA4C492-4DCD-4834-A7FE-B8F1761424A3}" srcOrd="1" destOrd="0" presId="urn:microsoft.com/office/officeart/2009/3/layout/HorizontalOrganizationChart"/>
    <dgm:cxn modelId="{AC09C5EC-473E-4921-B9CA-47320892DB26}" type="presParOf" srcId="{353F57A6-44C6-4415-AAC5-AC7A99CE4F81}" destId="{E9C48A40-8460-4FAC-96F6-FAF309FB20E6}" srcOrd="1" destOrd="0" presId="urn:microsoft.com/office/officeart/2009/3/layout/HorizontalOrganizationChart"/>
    <dgm:cxn modelId="{67E64A0D-0109-44EC-8B67-631622E48F34}" type="presParOf" srcId="{E9C48A40-8460-4FAC-96F6-FAF309FB20E6}" destId="{C45EFE2E-F998-4997-9E4B-3D0AC0933005}" srcOrd="0" destOrd="0" presId="urn:microsoft.com/office/officeart/2009/3/layout/HorizontalOrganizationChart"/>
    <dgm:cxn modelId="{F0754A47-AA00-4E74-94D4-8D6C513A30BE}" type="presParOf" srcId="{E9C48A40-8460-4FAC-96F6-FAF309FB20E6}" destId="{D4E6E7F5-30DF-4D2E-9261-07CA8B94F66F}" srcOrd="1" destOrd="0" presId="urn:microsoft.com/office/officeart/2009/3/layout/HorizontalOrganizationChart"/>
    <dgm:cxn modelId="{DA5935F1-174D-4780-B2B7-1FB7FBEBE27C}" type="presParOf" srcId="{D4E6E7F5-30DF-4D2E-9261-07CA8B94F66F}" destId="{C3F7C2A5-1F53-4CDE-A4EE-464F839C98A4}" srcOrd="0" destOrd="0" presId="urn:microsoft.com/office/officeart/2009/3/layout/HorizontalOrganizationChart"/>
    <dgm:cxn modelId="{ED493662-F9A6-4C29-B793-F96644AFA673}" type="presParOf" srcId="{C3F7C2A5-1F53-4CDE-A4EE-464F839C98A4}" destId="{1E3F3AFC-B225-4FD8-865F-D36C9AEE34CA}" srcOrd="0" destOrd="0" presId="urn:microsoft.com/office/officeart/2009/3/layout/HorizontalOrganizationChart"/>
    <dgm:cxn modelId="{33EF974C-3AD7-45D8-BE74-5157EB76CA8B}" type="presParOf" srcId="{C3F7C2A5-1F53-4CDE-A4EE-464F839C98A4}" destId="{9C08F42D-8254-40C3-AEF6-3403887713E1}" srcOrd="1" destOrd="0" presId="urn:microsoft.com/office/officeart/2009/3/layout/HorizontalOrganizationChart"/>
    <dgm:cxn modelId="{E9A82A9C-8D2B-409B-A197-EE447C8BFED2}" type="presParOf" srcId="{D4E6E7F5-30DF-4D2E-9261-07CA8B94F66F}" destId="{F627779F-D101-4C20-9ACF-9F985D190B6E}" srcOrd="1" destOrd="0" presId="urn:microsoft.com/office/officeart/2009/3/layout/HorizontalOrganizationChart"/>
    <dgm:cxn modelId="{71D79FE3-7B89-4878-877E-516461CA980C}" type="presParOf" srcId="{F627779F-D101-4C20-9ACF-9F985D190B6E}" destId="{FFED7CD3-1AE7-4E52-8A90-EE0F5C807A0F}" srcOrd="0" destOrd="0" presId="urn:microsoft.com/office/officeart/2009/3/layout/HorizontalOrganizationChart"/>
    <dgm:cxn modelId="{46CD1107-CA11-457D-99F2-CEFF9153B981}" type="presParOf" srcId="{F627779F-D101-4C20-9ACF-9F985D190B6E}" destId="{B37E4F1C-DFE7-428A-840A-798D4CC72102}" srcOrd="1" destOrd="0" presId="urn:microsoft.com/office/officeart/2009/3/layout/HorizontalOrganizationChart"/>
    <dgm:cxn modelId="{BA13DC21-DB7C-4898-BCED-4A661F039550}" type="presParOf" srcId="{B37E4F1C-DFE7-428A-840A-798D4CC72102}" destId="{1FA800EF-6E83-451F-A417-8DB23CAEB1B7}" srcOrd="0" destOrd="0" presId="urn:microsoft.com/office/officeart/2009/3/layout/HorizontalOrganizationChart"/>
    <dgm:cxn modelId="{DD4BFE1C-82E6-4924-BD4D-F93864602A39}" type="presParOf" srcId="{1FA800EF-6E83-451F-A417-8DB23CAEB1B7}" destId="{2C8E2AC2-0431-47ED-B7DC-393C9B172668}" srcOrd="0" destOrd="0" presId="urn:microsoft.com/office/officeart/2009/3/layout/HorizontalOrganizationChart"/>
    <dgm:cxn modelId="{FC7AB150-5614-4EC8-86DC-5B3B8CBD0B44}" type="presParOf" srcId="{1FA800EF-6E83-451F-A417-8DB23CAEB1B7}" destId="{0474D18F-B70D-4BB1-AE50-B9BC25A4BAF5}" srcOrd="1" destOrd="0" presId="urn:microsoft.com/office/officeart/2009/3/layout/HorizontalOrganizationChart"/>
    <dgm:cxn modelId="{DD8FC400-6500-4774-9617-9C5533ABF6C1}" type="presParOf" srcId="{B37E4F1C-DFE7-428A-840A-798D4CC72102}" destId="{ACED4F1C-8046-4FD1-AFE7-9F934F7C921E}" srcOrd="1" destOrd="0" presId="urn:microsoft.com/office/officeart/2009/3/layout/HorizontalOrganizationChart"/>
    <dgm:cxn modelId="{8B026F1C-8861-495D-80B8-95106F364F1E}" type="presParOf" srcId="{ACED4F1C-8046-4FD1-AFE7-9F934F7C921E}" destId="{1195C2B6-03C0-43D3-B3B8-EC786075FF40}" srcOrd="0" destOrd="0" presId="urn:microsoft.com/office/officeart/2009/3/layout/HorizontalOrganizationChart"/>
    <dgm:cxn modelId="{056F6D4E-496F-4957-B03E-107478B4B75E}" type="presParOf" srcId="{ACED4F1C-8046-4FD1-AFE7-9F934F7C921E}" destId="{E2A12247-B8B8-49C0-A4C3-9D0AF2064218}" srcOrd="1" destOrd="0" presId="urn:microsoft.com/office/officeart/2009/3/layout/HorizontalOrganizationChart"/>
    <dgm:cxn modelId="{20CA607D-3066-4CBE-A683-BD806FE1914C}" type="presParOf" srcId="{E2A12247-B8B8-49C0-A4C3-9D0AF2064218}" destId="{063A292F-F4BD-47B5-8ED4-750490A6944F}" srcOrd="0" destOrd="0" presId="urn:microsoft.com/office/officeart/2009/3/layout/HorizontalOrganizationChart"/>
    <dgm:cxn modelId="{5C188914-752E-4902-99E0-EF31D7387FC0}" type="presParOf" srcId="{063A292F-F4BD-47B5-8ED4-750490A6944F}" destId="{7C0B5F5D-131D-461A-B99F-2839500F7988}" srcOrd="0" destOrd="0" presId="urn:microsoft.com/office/officeart/2009/3/layout/HorizontalOrganizationChart"/>
    <dgm:cxn modelId="{158A14C3-8A5F-485C-89AA-8F5DBB69BFC5}" type="presParOf" srcId="{063A292F-F4BD-47B5-8ED4-750490A6944F}" destId="{83BE0840-0664-42EC-88B4-FBEF61504E72}" srcOrd="1" destOrd="0" presId="urn:microsoft.com/office/officeart/2009/3/layout/HorizontalOrganizationChart"/>
    <dgm:cxn modelId="{83DD09B8-F318-474E-B55F-BACEF823118B}" type="presParOf" srcId="{E2A12247-B8B8-49C0-A4C3-9D0AF2064218}" destId="{36DFE796-B503-46E3-B4FD-6DE150AE7D04}" srcOrd="1" destOrd="0" presId="urn:microsoft.com/office/officeart/2009/3/layout/HorizontalOrganizationChart"/>
    <dgm:cxn modelId="{260B4A6F-C70A-4263-B9B3-987BE17FDB23}" type="presParOf" srcId="{E2A12247-B8B8-49C0-A4C3-9D0AF2064218}" destId="{EA2B6269-7CA8-498A-BAFF-BA54167C1D62}" srcOrd="2" destOrd="0" presId="urn:microsoft.com/office/officeart/2009/3/layout/HorizontalOrganizationChart"/>
    <dgm:cxn modelId="{6A381479-5716-4B76-BDC6-0F56F1EAF402}" type="presParOf" srcId="{B37E4F1C-DFE7-428A-840A-798D4CC72102}" destId="{4FEDBF0E-3E61-4F72-B9AF-D781A8BBAF99}" srcOrd="2" destOrd="0" presId="urn:microsoft.com/office/officeart/2009/3/layout/HorizontalOrganizationChart"/>
    <dgm:cxn modelId="{74C06EF3-F941-49A5-911C-87DA228DADB7}" type="presParOf" srcId="{D4E6E7F5-30DF-4D2E-9261-07CA8B94F66F}" destId="{17656D65-484F-4AA8-A4AB-9777AEB91509}" srcOrd="2" destOrd="0" presId="urn:microsoft.com/office/officeart/2009/3/layout/HorizontalOrganizationChart"/>
    <dgm:cxn modelId="{2F99B0EC-AFDE-44B2-ADCB-103EC31D7EAA}" type="presParOf" srcId="{353F57A6-44C6-4415-AAC5-AC7A99CE4F81}" destId="{D26A4492-37DE-4BA1-A088-AA3D861F6311}" srcOrd="2" destOrd="0" presId="urn:microsoft.com/office/officeart/2009/3/layout/HorizontalOrganizationChart"/>
    <dgm:cxn modelId="{34FBB25B-1FFE-4DA4-92A5-636E9B10B34B}" type="presParOf" srcId="{DBE95B8A-BC7E-468E-8F62-A786928550CC}" destId="{1CEFB1F5-1940-4553-BA5B-8C829FBB40EC}" srcOrd="2" destOrd="0" presId="urn:microsoft.com/office/officeart/2009/3/layout/HorizontalOrganizationChart"/>
    <dgm:cxn modelId="{156A2ED1-1510-4E25-A4A8-928598600064}" type="presParOf" srcId="{DBE95B8A-BC7E-468E-8F62-A786928550CC}" destId="{A2A3AD98-4A04-4D0E-A685-2040AC84C9CF}" srcOrd="3" destOrd="0" presId="urn:microsoft.com/office/officeart/2009/3/layout/HorizontalOrganizationChart"/>
    <dgm:cxn modelId="{83887285-2FEA-461D-9D51-CFB3956E3CF5}" type="presParOf" srcId="{A2A3AD98-4A04-4D0E-A685-2040AC84C9CF}" destId="{3D8F1DD4-3EB0-4336-AF7F-F40F0B9F996D}" srcOrd="0" destOrd="0" presId="urn:microsoft.com/office/officeart/2009/3/layout/HorizontalOrganizationChart"/>
    <dgm:cxn modelId="{707A90B8-39AB-4C7B-922A-8210AFA05BF0}" type="presParOf" srcId="{3D8F1DD4-3EB0-4336-AF7F-F40F0B9F996D}" destId="{E22473C9-56EF-45E1-A6F6-108C94179088}" srcOrd="0" destOrd="0" presId="urn:microsoft.com/office/officeart/2009/3/layout/HorizontalOrganizationChart"/>
    <dgm:cxn modelId="{5B49DF96-14C3-4F81-87CE-7DE340E2411B}" type="presParOf" srcId="{3D8F1DD4-3EB0-4336-AF7F-F40F0B9F996D}" destId="{9AA53F89-E9C6-4E8B-9237-7D6811F1C3D3}" srcOrd="1" destOrd="0" presId="urn:microsoft.com/office/officeart/2009/3/layout/HorizontalOrganizationChart"/>
    <dgm:cxn modelId="{6C546565-AC7B-4104-895E-FB7643C5ADAF}" type="presParOf" srcId="{A2A3AD98-4A04-4D0E-A685-2040AC84C9CF}" destId="{9C7EECCB-B947-4210-A47D-B2B4BBFFB2F3}" srcOrd="1" destOrd="0" presId="urn:microsoft.com/office/officeart/2009/3/layout/HorizontalOrganizationChart"/>
    <dgm:cxn modelId="{68BCD0EA-0BEF-43C3-AFD2-C3F2B94B0D3E}" type="presParOf" srcId="{9C7EECCB-B947-4210-A47D-B2B4BBFFB2F3}" destId="{3D1CA766-B8B9-4F82-9F1C-64E9CAC9A5E2}" srcOrd="0" destOrd="0" presId="urn:microsoft.com/office/officeart/2009/3/layout/HorizontalOrganizationChart"/>
    <dgm:cxn modelId="{D744DF41-D5F0-4351-AC6A-D1C4AD32535E}" type="presParOf" srcId="{9C7EECCB-B947-4210-A47D-B2B4BBFFB2F3}" destId="{D5C84510-3A79-45F7-A9C7-B1E37FA13460}" srcOrd="1" destOrd="0" presId="urn:microsoft.com/office/officeart/2009/3/layout/HorizontalOrganizationChart"/>
    <dgm:cxn modelId="{076AAC51-4DFE-4771-AF8B-02A10799BAC0}" type="presParOf" srcId="{D5C84510-3A79-45F7-A9C7-B1E37FA13460}" destId="{46B4DE48-6941-48E5-9610-42ED37973695}" srcOrd="0" destOrd="0" presId="urn:microsoft.com/office/officeart/2009/3/layout/HorizontalOrganizationChart"/>
    <dgm:cxn modelId="{3CE1F9EE-BAB8-4C60-B4D9-14C60D8BBF9A}" type="presParOf" srcId="{46B4DE48-6941-48E5-9610-42ED37973695}" destId="{FA5A04C6-B80D-4655-A21F-C1B0B20A23FE}" srcOrd="0" destOrd="0" presId="urn:microsoft.com/office/officeart/2009/3/layout/HorizontalOrganizationChart"/>
    <dgm:cxn modelId="{9A270A2D-9EF9-40D4-9D66-8560AF462175}" type="presParOf" srcId="{46B4DE48-6941-48E5-9610-42ED37973695}" destId="{B3999A63-8A49-41BC-8F7F-41F783A4B3EF}" srcOrd="1" destOrd="0" presId="urn:microsoft.com/office/officeart/2009/3/layout/HorizontalOrganizationChart"/>
    <dgm:cxn modelId="{45EDAFFA-DD37-42FE-B505-58BAF40321C3}" type="presParOf" srcId="{D5C84510-3A79-45F7-A9C7-B1E37FA13460}" destId="{41300820-132A-445C-94A1-207B9D8E4A6A}" srcOrd="1" destOrd="0" presId="urn:microsoft.com/office/officeart/2009/3/layout/HorizontalOrganizationChart"/>
    <dgm:cxn modelId="{CDBEA9C6-C0CA-41B3-A726-485E49686C51}" type="presParOf" srcId="{41300820-132A-445C-94A1-207B9D8E4A6A}" destId="{1CE2EF80-D51A-4F61-902B-D16FEE86E949}" srcOrd="0" destOrd="0" presId="urn:microsoft.com/office/officeart/2009/3/layout/HorizontalOrganizationChart"/>
    <dgm:cxn modelId="{9DE69DCB-28A3-4E57-811B-A5072433F1B3}" type="presParOf" srcId="{41300820-132A-445C-94A1-207B9D8E4A6A}" destId="{4A66A49C-160E-4861-B39A-C8E19161AD94}" srcOrd="1" destOrd="0" presId="urn:microsoft.com/office/officeart/2009/3/layout/HorizontalOrganizationChart"/>
    <dgm:cxn modelId="{F2145F38-BFCD-464C-A7D1-E0CC0790A255}" type="presParOf" srcId="{4A66A49C-160E-4861-B39A-C8E19161AD94}" destId="{BCFD8EED-5D52-47CC-87B9-AF725B8C3923}" srcOrd="0" destOrd="0" presId="urn:microsoft.com/office/officeart/2009/3/layout/HorizontalOrganizationChart"/>
    <dgm:cxn modelId="{D5FFFAC6-FA71-4CA5-A2BB-D36B382E9DBD}" type="presParOf" srcId="{BCFD8EED-5D52-47CC-87B9-AF725B8C3923}" destId="{8DC11BCD-D19F-45C7-BE11-0E3FA91165EA}" srcOrd="0" destOrd="0" presId="urn:microsoft.com/office/officeart/2009/3/layout/HorizontalOrganizationChart"/>
    <dgm:cxn modelId="{E72AF482-FEA6-4669-BDB8-56026647D430}" type="presParOf" srcId="{BCFD8EED-5D52-47CC-87B9-AF725B8C3923}" destId="{751200E8-9C48-44F7-B447-BF5EFCB517BC}" srcOrd="1" destOrd="0" presId="urn:microsoft.com/office/officeart/2009/3/layout/HorizontalOrganizationChart"/>
    <dgm:cxn modelId="{E15B9245-B46A-4DBA-A404-A98948884227}" type="presParOf" srcId="{4A66A49C-160E-4861-B39A-C8E19161AD94}" destId="{31BCF91E-9ED2-4561-A180-21E49BD0D23F}" srcOrd="1" destOrd="0" presId="urn:microsoft.com/office/officeart/2009/3/layout/HorizontalOrganizationChart"/>
    <dgm:cxn modelId="{47109279-1A6B-4C9B-A9EA-198B6A3D193C}" type="presParOf" srcId="{31BCF91E-9ED2-4561-A180-21E49BD0D23F}" destId="{611EDB99-0780-4885-A661-FCBF2D5B978C}" srcOrd="0" destOrd="0" presId="urn:microsoft.com/office/officeart/2009/3/layout/HorizontalOrganizationChart"/>
    <dgm:cxn modelId="{3BCE1D0C-1639-4140-9DC2-6E3ACF3F6B91}" type="presParOf" srcId="{31BCF91E-9ED2-4561-A180-21E49BD0D23F}" destId="{CB44952B-8447-444E-9611-65F5A8FD9354}" srcOrd="1" destOrd="0" presId="urn:microsoft.com/office/officeart/2009/3/layout/HorizontalOrganizationChart"/>
    <dgm:cxn modelId="{8F53BA74-D4D7-4324-A1A1-8E01FDE5E26E}" type="presParOf" srcId="{CB44952B-8447-444E-9611-65F5A8FD9354}" destId="{1FD0AA75-666D-41A3-93C4-C96542AE11FA}" srcOrd="0" destOrd="0" presId="urn:microsoft.com/office/officeart/2009/3/layout/HorizontalOrganizationChart"/>
    <dgm:cxn modelId="{06FD11FD-6818-4736-8891-0916A3204EED}" type="presParOf" srcId="{1FD0AA75-666D-41A3-93C4-C96542AE11FA}" destId="{B92B8939-1C8D-4550-9221-51FC5C739F4B}" srcOrd="0" destOrd="0" presId="urn:microsoft.com/office/officeart/2009/3/layout/HorizontalOrganizationChart"/>
    <dgm:cxn modelId="{991764E4-078C-4BCE-9B78-E3DEB7E761BE}" type="presParOf" srcId="{1FD0AA75-666D-41A3-93C4-C96542AE11FA}" destId="{AD040E75-8C7E-45F7-A603-35A9F8EFA6DE}" srcOrd="1" destOrd="0" presId="urn:microsoft.com/office/officeart/2009/3/layout/HorizontalOrganizationChart"/>
    <dgm:cxn modelId="{54059E74-C511-4818-8272-1010E6BD045D}" type="presParOf" srcId="{CB44952B-8447-444E-9611-65F5A8FD9354}" destId="{D65F692F-A8FB-474A-904B-A6EBCE27E99D}" srcOrd="1" destOrd="0" presId="urn:microsoft.com/office/officeart/2009/3/layout/HorizontalOrganizationChart"/>
    <dgm:cxn modelId="{F98F2077-897A-48B3-A143-05F4B106F904}" type="presParOf" srcId="{CB44952B-8447-444E-9611-65F5A8FD9354}" destId="{937FA1EB-0969-4E78-99E5-F0D504B1EAC5}" srcOrd="2" destOrd="0" presId="urn:microsoft.com/office/officeart/2009/3/layout/HorizontalOrganizationChart"/>
    <dgm:cxn modelId="{5D19B2F5-5EE3-4763-A0A2-2DA507FCA8B3}" type="presParOf" srcId="{4A66A49C-160E-4861-B39A-C8E19161AD94}" destId="{388108EA-D84F-4B5D-B3D6-5AD58CAAF693}" srcOrd="2" destOrd="0" presId="urn:microsoft.com/office/officeart/2009/3/layout/HorizontalOrganizationChart"/>
    <dgm:cxn modelId="{8C2772CA-6B07-4A29-8A91-F3A1A1DA5741}" type="presParOf" srcId="{D5C84510-3A79-45F7-A9C7-B1E37FA13460}" destId="{8BBB237E-EE3C-4A50-9E83-92020251C245}" srcOrd="2" destOrd="0" presId="urn:microsoft.com/office/officeart/2009/3/layout/HorizontalOrganizationChart"/>
    <dgm:cxn modelId="{64F86D4E-95AF-41AF-9FFF-CFE76D17381E}" type="presParOf" srcId="{A2A3AD98-4A04-4D0E-A685-2040AC84C9CF}" destId="{F3BF941D-FBC7-4442-BE1C-3DE21BEB0B27}" srcOrd="2" destOrd="0" presId="urn:microsoft.com/office/officeart/2009/3/layout/HorizontalOrganizationChart"/>
    <dgm:cxn modelId="{10670F6D-62E5-4A9A-8F08-A0E855E6A01D}" type="presParOf" srcId="{8170C987-69A1-492E-BA29-79F38BE3E88E}" destId="{1F3B2682-5208-4623-8FDD-85A1FABC81C6}"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3E59A3-05FE-4DE0-A1C5-4A3687D12D08}" type="doc">
      <dgm:prSet loTypeId="urn:microsoft.com/office/officeart/2009/3/layout/HorizontalOrganizationChart" loCatId="hierarchy" qsTypeId="urn:microsoft.com/office/officeart/2005/8/quickstyle/simple1" qsCatId="simple" csTypeId="urn:microsoft.com/office/officeart/2005/8/colors/colorful4" csCatId="colorful" phldr="1"/>
      <dgm:spPr/>
      <dgm:t>
        <a:bodyPr/>
        <a:lstStyle/>
        <a:p>
          <a:endParaRPr lang="es-ES"/>
        </a:p>
      </dgm:t>
    </dgm:pt>
    <dgm:pt modelId="{83330A15-0045-4B5C-A815-4AF3182D94BA}">
      <dgm:prSet phldrT="[Texto]" custT="1"/>
      <dgm:spPr/>
      <dgm:t>
        <a:bodyPr/>
        <a:lstStyle/>
        <a:p>
          <a:r>
            <a:rPr lang="en-GB" sz="2000" dirty="0"/>
            <a:t>Considering spherical primary particles</a:t>
          </a:r>
          <a:endParaRPr lang="es-ES" sz="2000" b="0" dirty="0"/>
        </a:p>
      </dgm:t>
    </dgm:pt>
    <dgm:pt modelId="{DACE9762-DD11-4297-B7DC-A625DB3D4021}" type="parTrans" cxnId="{D1B10AFC-AAA5-49ED-B3ED-6CD6AA08170C}">
      <dgm:prSet/>
      <dgm:spPr/>
      <dgm:t>
        <a:bodyPr/>
        <a:lstStyle/>
        <a:p>
          <a:endParaRPr lang="es-ES"/>
        </a:p>
      </dgm:t>
    </dgm:pt>
    <dgm:pt modelId="{46C5B9BC-1976-4D05-A4D1-18FE2FE293FE}" type="sibTrans" cxnId="{D1B10AFC-AAA5-49ED-B3ED-6CD6AA08170C}">
      <dgm:prSet/>
      <dgm:spPr/>
      <dgm:t>
        <a:bodyPr/>
        <a:lstStyle/>
        <a:p>
          <a:endParaRPr lang="es-ES"/>
        </a:p>
      </dgm:t>
    </dgm:pt>
    <dgm:pt modelId="{5E570D55-0DE1-4246-A45D-F6692129500C}">
      <dgm:prSet phldrT="[Texto]"/>
      <dgm:spPr>
        <a:blipFill>
          <a:blip xmlns:r="http://schemas.openxmlformats.org/officeDocument/2006/relationships" r:embed="rId1"/>
          <a:stretch>
            <a:fillRect/>
          </a:stretch>
        </a:blipFill>
      </dgm:spPr>
      <dgm:t>
        <a:bodyPr/>
        <a:lstStyle/>
        <a:p>
          <a:r>
            <a:rPr lang="es-ES">
              <a:noFill/>
            </a:rPr>
            <a:t> </a:t>
          </a:r>
        </a:p>
      </dgm:t>
    </dgm:pt>
    <dgm:pt modelId="{419E26C7-B97F-4447-97A8-0EC45AB1DB6D}" type="parTrans" cxnId="{1C3869A3-2050-4CCA-A383-7F18B1040145}">
      <dgm:prSet/>
      <dgm:spPr>
        <a:ln>
          <a:solidFill>
            <a:schemeClr val="tx1"/>
          </a:solidFill>
        </a:ln>
      </dgm:spPr>
      <dgm:t>
        <a:bodyPr/>
        <a:lstStyle/>
        <a:p>
          <a:endParaRPr lang="es-ES"/>
        </a:p>
      </dgm:t>
    </dgm:pt>
    <dgm:pt modelId="{E20582FB-9332-40FC-B142-B18AC2CEC37A}" type="sibTrans" cxnId="{1C3869A3-2050-4CCA-A383-7F18B1040145}">
      <dgm:prSet/>
      <dgm:spPr/>
      <dgm:t>
        <a:bodyPr/>
        <a:lstStyle/>
        <a:p>
          <a:endParaRPr lang="es-ES"/>
        </a:p>
      </dgm:t>
    </dgm:pt>
    <dgm:pt modelId="{86AB022B-5114-4733-A55E-BAD8CB940005}">
      <dgm:prSet phldrT="[Texto]"/>
      <dgm:spPr/>
      <dgm:t>
        <a:bodyPr anchor="ctr"/>
        <a:lstStyle/>
        <a:p>
          <a:r>
            <a:rPr lang="en-GB" noProof="0" dirty="0"/>
            <a:t>Mie regime</a:t>
          </a:r>
        </a:p>
      </dgm:t>
    </dgm:pt>
    <dgm:pt modelId="{975168DF-59B2-4D7B-9773-4216E687777D}" type="parTrans" cxnId="{D173CC66-F5BC-45F5-9B10-3B880DF0ACCB}">
      <dgm:prSet/>
      <dgm:spPr>
        <a:ln>
          <a:solidFill>
            <a:schemeClr val="tx1"/>
          </a:solidFill>
        </a:ln>
      </dgm:spPr>
      <dgm:t>
        <a:bodyPr/>
        <a:lstStyle/>
        <a:p>
          <a:endParaRPr lang="es-ES"/>
        </a:p>
      </dgm:t>
    </dgm:pt>
    <dgm:pt modelId="{264661AF-CB19-43F4-8342-0D3410CBA767}" type="sibTrans" cxnId="{D173CC66-F5BC-45F5-9B10-3B880DF0ACCB}">
      <dgm:prSet/>
      <dgm:spPr/>
      <dgm:t>
        <a:bodyPr/>
        <a:lstStyle/>
        <a:p>
          <a:endParaRPr lang="es-ES"/>
        </a:p>
      </dgm:t>
    </dgm:pt>
    <dgm:pt modelId="{49AE1CE1-9B1B-4B10-B820-811B018F64BD}">
      <dgm:prSet phldrT="[Texto]"/>
      <dgm:spPr>
        <a:solidFill>
          <a:srgbClr val="CC00FF"/>
        </a:solidFill>
      </dgm:spPr>
      <dgm:t>
        <a:bodyPr/>
        <a:lstStyle/>
        <a:p>
          <a:r>
            <a:rPr lang="es-ES" dirty="0" err="1"/>
            <a:t>Effective</a:t>
          </a:r>
          <a:r>
            <a:rPr lang="es-ES" dirty="0"/>
            <a:t> </a:t>
          </a:r>
          <a:r>
            <a:rPr lang="es-ES" dirty="0" err="1"/>
            <a:t>medium</a:t>
          </a:r>
          <a:endParaRPr lang="es-ES" dirty="0"/>
        </a:p>
      </dgm:t>
    </dgm:pt>
    <dgm:pt modelId="{FAF0708A-63D0-4190-81E6-68AD82F44979}" type="parTrans" cxnId="{5B1C140E-3334-4F08-A3BD-2F19CD347BD3}">
      <dgm:prSet/>
      <dgm:spPr>
        <a:ln>
          <a:solidFill>
            <a:schemeClr val="tx1"/>
          </a:solidFill>
        </a:ln>
      </dgm:spPr>
      <dgm:t>
        <a:bodyPr/>
        <a:lstStyle/>
        <a:p>
          <a:endParaRPr lang="es-ES"/>
        </a:p>
      </dgm:t>
    </dgm:pt>
    <dgm:pt modelId="{253F1114-368A-4672-9CE9-74D0314207C6}" type="sibTrans" cxnId="{5B1C140E-3334-4F08-A3BD-2F19CD347BD3}">
      <dgm:prSet/>
      <dgm:spPr/>
      <dgm:t>
        <a:bodyPr/>
        <a:lstStyle/>
        <a:p>
          <a:endParaRPr lang="es-ES"/>
        </a:p>
      </dgm:t>
    </dgm:pt>
    <dgm:pt modelId="{41386A4B-4D1A-4EF2-99A3-0A8900D62AEA}">
      <dgm:prSet phldrT="[Texto]"/>
      <dgm:spPr>
        <a:blipFill>
          <a:blip xmlns:r="http://schemas.openxmlformats.org/officeDocument/2006/relationships" r:embed="rId2"/>
          <a:stretch>
            <a:fillRect/>
          </a:stretch>
        </a:blipFill>
      </dgm:spPr>
      <dgm:t>
        <a:bodyPr/>
        <a:lstStyle/>
        <a:p>
          <a:r>
            <a:rPr lang="es-ES">
              <a:noFill/>
            </a:rPr>
            <a:t> </a:t>
          </a:r>
        </a:p>
      </dgm:t>
    </dgm:pt>
    <dgm:pt modelId="{5FF09445-36AF-4C3C-8F16-EE78E3F9D61B}" type="parTrans" cxnId="{E6019DF5-DB79-49F4-859B-7E64AA83BB6B}">
      <dgm:prSet/>
      <dgm:spPr>
        <a:ln>
          <a:solidFill>
            <a:schemeClr val="tx1"/>
          </a:solidFill>
        </a:ln>
      </dgm:spPr>
      <dgm:t>
        <a:bodyPr/>
        <a:lstStyle/>
        <a:p>
          <a:endParaRPr lang="es-ES"/>
        </a:p>
      </dgm:t>
    </dgm:pt>
    <dgm:pt modelId="{246F9BF6-E00D-40B2-A16C-22A8A56D3948}" type="sibTrans" cxnId="{E6019DF5-DB79-49F4-859B-7E64AA83BB6B}">
      <dgm:prSet/>
      <dgm:spPr/>
      <dgm:t>
        <a:bodyPr/>
        <a:lstStyle/>
        <a:p>
          <a:endParaRPr lang="es-ES"/>
        </a:p>
      </dgm:t>
    </dgm:pt>
    <dgm:pt modelId="{D2A126EC-D300-40AD-8E3D-9CE8B8E0023F}">
      <dgm:prSet phldrT="[Texto]"/>
      <dgm:spPr/>
      <dgm:t>
        <a:bodyPr anchor="ctr"/>
        <a:lstStyle/>
        <a:p>
          <a:r>
            <a:rPr lang="es-ES" dirty="0"/>
            <a:t>Rayleigh </a:t>
          </a:r>
          <a:r>
            <a:rPr lang="es-ES" dirty="0" err="1"/>
            <a:t>regime</a:t>
          </a:r>
          <a:endParaRPr lang="es-ES" dirty="0"/>
        </a:p>
      </dgm:t>
    </dgm:pt>
    <dgm:pt modelId="{B83DBA2C-ED63-4CDD-9677-B749E6001EAC}" type="parTrans" cxnId="{D3AAB339-9BA0-4D0B-B4AA-243A5F8D054D}">
      <dgm:prSet/>
      <dgm:spPr>
        <a:ln>
          <a:solidFill>
            <a:schemeClr val="tx1"/>
          </a:solidFill>
        </a:ln>
      </dgm:spPr>
      <dgm:t>
        <a:bodyPr/>
        <a:lstStyle/>
        <a:p>
          <a:endParaRPr lang="es-ES"/>
        </a:p>
      </dgm:t>
    </dgm:pt>
    <dgm:pt modelId="{B1BB9A43-993B-4A37-BF67-8AF0CA637D65}" type="sibTrans" cxnId="{D3AAB339-9BA0-4D0B-B4AA-243A5F8D054D}">
      <dgm:prSet/>
      <dgm:spPr/>
      <dgm:t>
        <a:bodyPr/>
        <a:lstStyle/>
        <a:p>
          <a:endParaRPr lang="es-ES"/>
        </a:p>
      </dgm:t>
    </dgm:pt>
    <dgm:pt modelId="{FA47F3DB-605C-4451-A828-7454FD3F5A7B}">
      <dgm:prSet phldrT="[Texto]"/>
      <dgm:spPr>
        <a:solidFill>
          <a:srgbClr val="CC00FF"/>
        </a:solidFill>
      </dgm:spPr>
      <dgm:t>
        <a:bodyPr/>
        <a:lstStyle/>
        <a:p>
          <a:r>
            <a:rPr lang="es-ES" b="0" dirty="0"/>
            <a:t>Rayleigh-</a:t>
          </a:r>
          <a:r>
            <a:rPr lang="es-ES" b="0" dirty="0" err="1"/>
            <a:t>Debye</a:t>
          </a:r>
          <a:r>
            <a:rPr lang="es-ES" b="0" dirty="0"/>
            <a:t>-</a:t>
          </a:r>
          <a:r>
            <a:rPr lang="es-ES" b="0" dirty="0" err="1"/>
            <a:t>Gans</a:t>
          </a:r>
          <a:endParaRPr lang="es-ES" dirty="0"/>
        </a:p>
      </dgm:t>
    </dgm:pt>
    <dgm:pt modelId="{BB5CE2DD-A5F3-45B7-9427-B14C459393E6}" type="parTrans" cxnId="{E60B541F-69BF-4B15-B4A4-7C6678CF0BEB}">
      <dgm:prSet/>
      <dgm:spPr>
        <a:ln>
          <a:solidFill>
            <a:schemeClr val="tx1"/>
          </a:solidFill>
        </a:ln>
      </dgm:spPr>
      <dgm:t>
        <a:bodyPr/>
        <a:lstStyle/>
        <a:p>
          <a:endParaRPr lang="es-ES"/>
        </a:p>
      </dgm:t>
    </dgm:pt>
    <dgm:pt modelId="{1B80A771-1988-4949-AC6D-A8714EFD6E12}" type="sibTrans" cxnId="{E60B541F-69BF-4B15-B4A4-7C6678CF0BEB}">
      <dgm:prSet/>
      <dgm:spPr/>
      <dgm:t>
        <a:bodyPr/>
        <a:lstStyle/>
        <a:p>
          <a:endParaRPr lang="es-ES"/>
        </a:p>
      </dgm:t>
    </dgm:pt>
    <dgm:pt modelId="{1506CD78-DAB4-413C-A371-BFB18F4C0240}">
      <dgm:prSet phldrT="[Texto]"/>
      <dgm:spPr/>
      <dgm:t>
        <a:bodyPr/>
        <a:lstStyle/>
        <a:p>
          <a:r>
            <a:rPr lang="es-ES" b="0"/>
            <a:t>Mie </a:t>
          </a:r>
          <a:r>
            <a:rPr lang="es-ES" b="0" dirty="0" err="1"/>
            <a:t>theory</a:t>
          </a:r>
          <a:endParaRPr lang="es-ES" dirty="0"/>
        </a:p>
      </dgm:t>
    </dgm:pt>
    <dgm:pt modelId="{99128A17-F058-4861-AE5F-A4F27CA7C1E8}" type="parTrans" cxnId="{16479342-A823-48B1-BB02-D3D50E4530FE}">
      <dgm:prSet/>
      <dgm:spPr>
        <a:ln>
          <a:solidFill>
            <a:schemeClr val="tx1"/>
          </a:solidFill>
        </a:ln>
      </dgm:spPr>
      <dgm:t>
        <a:bodyPr/>
        <a:lstStyle/>
        <a:p>
          <a:endParaRPr lang="es-ES"/>
        </a:p>
      </dgm:t>
    </dgm:pt>
    <dgm:pt modelId="{B410DAC8-7FD2-45A9-B64F-10A34947178F}" type="sibTrans" cxnId="{16479342-A823-48B1-BB02-D3D50E4530FE}">
      <dgm:prSet/>
      <dgm:spPr/>
      <dgm:t>
        <a:bodyPr/>
        <a:lstStyle/>
        <a:p>
          <a:endParaRPr lang="es-ES"/>
        </a:p>
      </dgm:t>
    </dgm:pt>
    <dgm:pt modelId="{3973C983-8DDA-4497-85A1-C683B0FCA928}">
      <dgm:prSet phldrT="[Texto]"/>
      <dgm:spPr/>
      <dgm:t>
        <a:bodyPr/>
        <a:lstStyle/>
        <a:p>
          <a:r>
            <a:rPr lang="es-ES" b="0"/>
            <a:t>Rayleigh </a:t>
          </a:r>
          <a:r>
            <a:rPr lang="es-ES" b="0" dirty="0" err="1"/>
            <a:t>theory</a:t>
          </a:r>
          <a:endParaRPr lang="es-ES" dirty="0"/>
        </a:p>
      </dgm:t>
    </dgm:pt>
    <dgm:pt modelId="{6512F18A-633D-46B3-BF73-27D9A4C42ED2}" type="parTrans" cxnId="{E99162D7-D7B4-4DCB-888F-DD0217ACF528}">
      <dgm:prSet/>
      <dgm:spPr>
        <a:ln>
          <a:solidFill>
            <a:schemeClr val="tx1"/>
          </a:solidFill>
        </a:ln>
      </dgm:spPr>
      <dgm:t>
        <a:bodyPr/>
        <a:lstStyle/>
        <a:p>
          <a:endParaRPr lang="es-ES"/>
        </a:p>
      </dgm:t>
    </dgm:pt>
    <dgm:pt modelId="{80B35BEE-37B1-47FE-9EBB-FF31E368E271}" type="sibTrans" cxnId="{E99162D7-D7B4-4DCB-888F-DD0217ACF528}">
      <dgm:prSet/>
      <dgm:spPr/>
      <dgm:t>
        <a:bodyPr/>
        <a:lstStyle/>
        <a:p>
          <a:endParaRPr lang="es-ES"/>
        </a:p>
      </dgm:t>
    </dgm:pt>
    <dgm:pt modelId="{80975FCF-62CB-48B4-94FE-3987A0F352A5}" type="pres">
      <dgm:prSet presAssocID="{3A3E59A3-05FE-4DE0-A1C5-4A3687D12D08}" presName="hierChild1" presStyleCnt="0">
        <dgm:presLayoutVars>
          <dgm:orgChart val="1"/>
          <dgm:chPref val="1"/>
          <dgm:dir/>
          <dgm:animOne val="branch"/>
          <dgm:animLvl val="lvl"/>
          <dgm:resizeHandles/>
        </dgm:presLayoutVars>
      </dgm:prSet>
      <dgm:spPr/>
    </dgm:pt>
    <dgm:pt modelId="{8170C987-69A1-492E-BA29-79F38BE3E88E}" type="pres">
      <dgm:prSet presAssocID="{83330A15-0045-4B5C-A815-4AF3182D94BA}" presName="hierRoot1" presStyleCnt="0">
        <dgm:presLayoutVars>
          <dgm:hierBranch val="init"/>
        </dgm:presLayoutVars>
      </dgm:prSet>
      <dgm:spPr/>
    </dgm:pt>
    <dgm:pt modelId="{FA31F9AE-66DE-4D0C-840E-262B44DB5FA5}" type="pres">
      <dgm:prSet presAssocID="{83330A15-0045-4B5C-A815-4AF3182D94BA}" presName="rootComposite1" presStyleCnt="0"/>
      <dgm:spPr/>
    </dgm:pt>
    <dgm:pt modelId="{BC4F6BAE-11E8-49F2-A70C-012CE2B807F6}" type="pres">
      <dgm:prSet presAssocID="{83330A15-0045-4B5C-A815-4AF3182D94BA}" presName="rootText1" presStyleLbl="node0" presStyleIdx="0" presStyleCnt="1" custScaleX="82085" custScaleY="247116">
        <dgm:presLayoutVars>
          <dgm:chPref val="3"/>
        </dgm:presLayoutVars>
      </dgm:prSet>
      <dgm:spPr/>
    </dgm:pt>
    <dgm:pt modelId="{7A99C1CB-DDAB-4790-A75B-4C1C0C8E9DBB}" type="pres">
      <dgm:prSet presAssocID="{83330A15-0045-4B5C-A815-4AF3182D94BA}" presName="rootConnector1" presStyleLbl="node1" presStyleIdx="0" presStyleCnt="0"/>
      <dgm:spPr/>
    </dgm:pt>
    <dgm:pt modelId="{DBE95B8A-BC7E-468E-8F62-A786928550CC}" type="pres">
      <dgm:prSet presAssocID="{83330A15-0045-4B5C-A815-4AF3182D94BA}" presName="hierChild2" presStyleCnt="0"/>
      <dgm:spPr/>
    </dgm:pt>
    <dgm:pt modelId="{31B574E0-DC24-48E5-84D6-B545738F76B7}" type="pres">
      <dgm:prSet presAssocID="{419E26C7-B97F-4447-97A8-0EC45AB1DB6D}" presName="Name64" presStyleLbl="parChTrans1D2" presStyleIdx="0" presStyleCnt="2"/>
      <dgm:spPr/>
    </dgm:pt>
    <dgm:pt modelId="{353F57A6-44C6-4415-AAC5-AC7A99CE4F81}" type="pres">
      <dgm:prSet presAssocID="{5E570D55-0DE1-4246-A45D-F6692129500C}" presName="hierRoot2" presStyleCnt="0">
        <dgm:presLayoutVars>
          <dgm:hierBranch val="init"/>
        </dgm:presLayoutVars>
      </dgm:prSet>
      <dgm:spPr/>
    </dgm:pt>
    <dgm:pt modelId="{898290FB-F0CA-4AD6-969D-9095533C4CC7}" type="pres">
      <dgm:prSet presAssocID="{5E570D55-0DE1-4246-A45D-F6692129500C}" presName="rootComposite" presStyleCnt="0"/>
      <dgm:spPr/>
    </dgm:pt>
    <dgm:pt modelId="{A2FC1458-FC09-41E2-B096-6FBB594CDD3C}" type="pres">
      <dgm:prSet presAssocID="{5E570D55-0DE1-4246-A45D-F6692129500C}" presName="rootText" presStyleLbl="node2" presStyleIdx="0" presStyleCnt="2">
        <dgm:presLayoutVars>
          <dgm:chPref val="3"/>
        </dgm:presLayoutVars>
      </dgm:prSet>
      <dgm:spPr/>
    </dgm:pt>
    <dgm:pt modelId="{8DA4C492-4DCD-4834-A7FE-B8F1761424A3}" type="pres">
      <dgm:prSet presAssocID="{5E570D55-0DE1-4246-A45D-F6692129500C}" presName="rootConnector" presStyleLbl="node2" presStyleIdx="0" presStyleCnt="2"/>
      <dgm:spPr/>
    </dgm:pt>
    <dgm:pt modelId="{E9C48A40-8460-4FAC-96F6-FAF309FB20E6}" type="pres">
      <dgm:prSet presAssocID="{5E570D55-0DE1-4246-A45D-F6692129500C}" presName="hierChild4" presStyleCnt="0"/>
      <dgm:spPr/>
    </dgm:pt>
    <dgm:pt modelId="{C45EFE2E-F998-4997-9E4B-3D0AC0933005}" type="pres">
      <dgm:prSet presAssocID="{99128A17-F058-4861-AE5F-A4F27CA7C1E8}" presName="Name64" presStyleLbl="parChTrans1D3" presStyleIdx="0" presStyleCnt="2"/>
      <dgm:spPr/>
    </dgm:pt>
    <dgm:pt modelId="{D4E6E7F5-30DF-4D2E-9261-07CA8B94F66F}" type="pres">
      <dgm:prSet presAssocID="{1506CD78-DAB4-413C-A371-BFB18F4C0240}" presName="hierRoot2" presStyleCnt="0">
        <dgm:presLayoutVars>
          <dgm:hierBranch val="init"/>
        </dgm:presLayoutVars>
      </dgm:prSet>
      <dgm:spPr/>
    </dgm:pt>
    <dgm:pt modelId="{C3F7C2A5-1F53-4CDE-A4EE-464F839C98A4}" type="pres">
      <dgm:prSet presAssocID="{1506CD78-DAB4-413C-A371-BFB18F4C0240}" presName="rootComposite" presStyleCnt="0"/>
      <dgm:spPr/>
    </dgm:pt>
    <dgm:pt modelId="{1E3F3AFC-B225-4FD8-865F-D36C9AEE34CA}" type="pres">
      <dgm:prSet presAssocID="{1506CD78-DAB4-413C-A371-BFB18F4C0240}" presName="rootText" presStyleLbl="node3" presStyleIdx="0" presStyleCnt="2">
        <dgm:presLayoutVars>
          <dgm:chPref val="3"/>
        </dgm:presLayoutVars>
      </dgm:prSet>
      <dgm:spPr/>
    </dgm:pt>
    <dgm:pt modelId="{9C08F42D-8254-40C3-AEF6-3403887713E1}" type="pres">
      <dgm:prSet presAssocID="{1506CD78-DAB4-413C-A371-BFB18F4C0240}" presName="rootConnector" presStyleLbl="node3" presStyleIdx="0" presStyleCnt="2"/>
      <dgm:spPr/>
    </dgm:pt>
    <dgm:pt modelId="{F627779F-D101-4C20-9ACF-9F985D190B6E}" type="pres">
      <dgm:prSet presAssocID="{1506CD78-DAB4-413C-A371-BFB18F4C0240}" presName="hierChild4" presStyleCnt="0"/>
      <dgm:spPr/>
    </dgm:pt>
    <dgm:pt modelId="{FFED7CD3-1AE7-4E52-8A90-EE0F5C807A0F}" type="pres">
      <dgm:prSet presAssocID="{975168DF-59B2-4D7B-9773-4216E687777D}" presName="Name64" presStyleLbl="parChTrans1D4" presStyleIdx="0" presStyleCnt="4"/>
      <dgm:spPr/>
    </dgm:pt>
    <dgm:pt modelId="{B37E4F1C-DFE7-428A-840A-798D4CC72102}" type="pres">
      <dgm:prSet presAssocID="{86AB022B-5114-4733-A55E-BAD8CB940005}" presName="hierRoot2" presStyleCnt="0">
        <dgm:presLayoutVars>
          <dgm:hierBranch val="init"/>
        </dgm:presLayoutVars>
      </dgm:prSet>
      <dgm:spPr/>
    </dgm:pt>
    <dgm:pt modelId="{1FA800EF-6E83-451F-A417-8DB23CAEB1B7}" type="pres">
      <dgm:prSet presAssocID="{86AB022B-5114-4733-A55E-BAD8CB940005}" presName="rootComposite" presStyleCnt="0"/>
      <dgm:spPr/>
    </dgm:pt>
    <dgm:pt modelId="{2C8E2AC2-0431-47ED-B7DC-393C9B172668}" type="pres">
      <dgm:prSet presAssocID="{86AB022B-5114-4733-A55E-BAD8CB940005}" presName="rootText" presStyleLbl="node4" presStyleIdx="0" presStyleCnt="4">
        <dgm:presLayoutVars>
          <dgm:chPref val="3"/>
        </dgm:presLayoutVars>
      </dgm:prSet>
      <dgm:spPr/>
    </dgm:pt>
    <dgm:pt modelId="{0474D18F-B70D-4BB1-AE50-B9BC25A4BAF5}" type="pres">
      <dgm:prSet presAssocID="{86AB022B-5114-4733-A55E-BAD8CB940005}" presName="rootConnector" presStyleLbl="node4" presStyleIdx="0" presStyleCnt="4"/>
      <dgm:spPr/>
    </dgm:pt>
    <dgm:pt modelId="{ACED4F1C-8046-4FD1-AFE7-9F934F7C921E}" type="pres">
      <dgm:prSet presAssocID="{86AB022B-5114-4733-A55E-BAD8CB940005}" presName="hierChild4" presStyleCnt="0"/>
      <dgm:spPr/>
    </dgm:pt>
    <dgm:pt modelId="{1195C2B6-03C0-43D3-B3B8-EC786075FF40}" type="pres">
      <dgm:prSet presAssocID="{FAF0708A-63D0-4190-81E6-68AD82F44979}" presName="Name64" presStyleLbl="parChTrans1D4" presStyleIdx="1" presStyleCnt="4"/>
      <dgm:spPr/>
    </dgm:pt>
    <dgm:pt modelId="{E2A12247-B8B8-49C0-A4C3-9D0AF2064218}" type="pres">
      <dgm:prSet presAssocID="{49AE1CE1-9B1B-4B10-B820-811B018F64BD}" presName="hierRoot2" presStyleCnt="0">
        <dgm:presLayoutVars>
          <dgm:hierBranch val="init"/>
        </dgm:presLayoutVars>
      </dgm:prSet>
      <dgm:spPr/>
    </dgm:pt>
    <dgm:pt modelId="{063A292F-F4BD-47B5-8ED4-750490A6944F}" type="pres">
      <dgm:prSet presAssocID="{49AE1CE1-9B1B-4B10-B820-811B018F64BD}" presName="rootComposite" presStyleCnt="0"/>
      <dgm:spPr/>
    </dgm:pt>
    <dgm:pt modelId="{7C0B5F5D-131D-461A-B99F-2839500F7988}" type="pres">
      <dgm:prSet presAssocID="{49AE1CE1-9B1B-4B10-B820-811B018F64BD}" presName="rootText" presStyleLbl="node4" presStyleIdx="1" presStyleCnt="4">
        <dgm:presLayoutVars>
          <dgm:chPref val="3"/>
        </dgm:presLayoutVars>
      </dgm:prSet>
      <dgm:spPr/>
    </dgm:pt>
    <dgm:pt modelId="{83BE0840-0664-42EC-88B4-FBEF61504E72}" type="pres">
      <dgm:prSet presAssocID="{49AE1CE1-9B1B-4B10-B820-811B018F64BD}" presName="rootConnector" presStyleLbl="node4" presStyleIdx="1" presStyleCnt="4"/>
      <dgm:spPr/>
    </dgm:pt>
    <dgm:pt modelId="{36DFE796-B503-46E3-B4FD-6DE150AE7D04}" type="pres">
      <dgm:prSet presAssocID="{49AE1CE1-9B1B-4B10-B820-811B018F64BD}" presName="hierChild4" presStyleCnt="0"/>
      <dgm:spPr/>
    </dgm:pt>
    <dgm:pt modelId="{EA2B6269-7CA8-498A-BAFF-BA54167C1D62}" type="pres">
      <dgm:prSet presAssocID="{49AE1CE1-9B1B-4B10-B820-811B018F64BD}" presName="hierChild5" presStyleCnt="0"/>
      <dgm:spPr/>
    </dgm:pt>
    <dgm:pt modelId="{4FEDBF0E-3E61-4F72-B9AF-D781A8BBAF99}" type="pres">
      <dgm:prSet presAssocID="{86AB022B-5114-4733-A55E-BAD8CB940005}" presName="hierChild5" presStyleCnt="0"/>
      <dgm:spPr/>
    </dgm:pt>
    <dgm:pt modelId="{17656D65-484F-4AA8-A4AB-9777AEB91509}" type="pres">
      <dgm:prSet presAssocID="{1506CD78-DAB4-413C-A371-BFB18F4C0240}" presName="hierChild5" presStyleCnt="0"/>
      <dgm:spPr/>
    </dgm:pt>
    <dgm:pt modelId="{D26A4492-37DE-4BA1-A088-AA3D861F6311}" type="pres">
      <dgm:prSet presAssocID="{5E570D55-0DE1-4246-A45D-F6692129500C}" presName="hierChild5" presStyleCnt="0"/>
      <dgm:spPr/>
    </dgm:pt>
    <dgm:pt modelId="{1CEFB1F5-1940-4553-BA5B-8C829FBB40EC}" type="pres">
      <dgm:prSet presAssocID="{5FF09445-36AF-4C3C-8F16-EE78E3F9D61B}" presName="Name64" presStyleLbl="parChTrans1D2" presStyleIdx="1" presStyleCnt="2"/>
      <dgm:spPr/>
    </dgm:pt>
    <dgm:pt modelId="{A2A3AD98-4A04-4D0E-A685-2040AC84C9CF}" type="pres">
      <dgm:prSet presAssocID="{41386A4B-4D1A-4EF2-99A3-0A8900D62AEA}" presName="hierRoot2" presStyleCnt="0">
        <dgm:presLayoutVars>
          <dgm:hierBranch val="init"/>
        </dgm:presLayoutVars>
      </dgm:prSet>
      <dgm:spPr/>
    </dgm:pt>
    <dgm:pt modelId="{3D8F1DD4-3EB0-4336-AF7F-F40F0B9F996D}" type="pres">
      <dgm:prSet presAssocID="{41386A4B-4D1A-4EF2-99A3-0A8900D62AEA}" presName="rootComposite" presStyleCnt="0"/>
      <dgm:spPr/>
    </dgm:pt>
    <dgm:pt modelId="{E22473C9-56EF-45E1-A6F6-108C94179088}" type="pres">
      <dgm:prSet presAssocID="{41386A4B-4D1A-4EF2-99A3-0A8900D62AEA}" presName="rootText" presStyleLbl="node2" presStyleIdx="1" presStyleCnt="2">
        <dgm:presLayoutVars>
          <dgm:chPref val="3"/>
        </dgm:presLayoutVars>
      </dgm:prSet>
      <dgm:spPr/>
    </dgm:pt>
    <dgm:pt modelId="{9AA53F89-E9C6-4E8B-9237-7D6811F1C3D3}" type="pres">
      <dgm:prSet presAssocID="{41386A4B-4D1A-4EF2-99A3-0A8900D62AEA}" presName="rootConnector" presStyleLbl="node2" presStyleIdx="1" presStyleCnt="2"/>
      <dgm:spPr/>
    </dgm:pt>
    <dgm:pt modelId="{9C7EECCB-B947-4210-A47D-B2B4BBFFB2F3}" type="pres">
      <dgm:prSet presAssocID="{41386A4B-4D1A-4EF2-99A3-0A8900D62AEA}" presName="hierChild4" presStyleCnt="0"/>
      <dgm:spPr/>
    </dgm:pt>
    <dgm:pt modelId="{3D1CA766-B8B9-4F82-9F1C-64E9CAC9A5E2}" type="pres">
      <dgm:prSet presAssocID="{6512F18A-633D-46B3-BF73-27D9A4C42ED2}" presName="Name64" presStyleLbl="parChTrans1D3" presStyleIdx="1" presStyleCnt="2"/>
      <dgm:spPr/>
    </dgm:pt>
    <dgm:pt modelId="{D5C84510-3A79-45F7-A9C7-B1E37FA13460}" type="pres">
      <dgm:prSet presAssocID="{3973C983-8DDA-4497-85A1-C683B0FCA928}" presName="hierRoot2" presStyleCnt="0">
        <dgm:presLayoutVars>
          <dgm:hierBranch val="init"/>
        </dgm:presLayoutVars>
      </dgm:prSet>
      <dgm:spPr/>
    </dgm:pt>
    <dgm:pt modelId="{46B4DE48-6941-48E5-9610-42ED37973695}" type="pres">
      <dgm:prSet presAssocID="{3973C983-8DDA-4497-85A1-C683B0FCA928}" presName="rootComposite" presStyleCnt="0"/>
      <dgm:spPr/>
    </dgm:pt>
    <dgm:pt modelId="{FA5A04C6-B80D-4655-A21F-C1B0B20A23FE}" type="pres">
      <dgm:prSet presAssocID="{3973C983-8DDA-4497-85A1-C683B0FCA928}" presName="rootText" presStyleLbl="node3" presStyleIdx="1" presStyleCnt="2">
        <dgm:presLayoutVars>
          <dgm:chPref val="3"/>
        </dgm:presLayoutVars>
      </dgm:prSet>
      <dgm:spPr/>
    </dgm:pt>
    <dgm:pt modelId="{B3999A63-8A49-41BC-8F7F-41F783A4B3EF}" type="pres">
      <dgm:prSet presAssocID="{3973C983-8DDA-4497-85A1-C683B0FCA928}" presName="rootConnector" presStyleLbl="node3" presStyleIdx="1" presStyleCnt="2"/>
      <dgm:spPr/>
    </dgm:pt>
    <dgm:pt modelId="{41300820-132A-445C-94A1-207B9D8E4A6A}" type="pres">
      <dgm:prSet presAssocID="{3973C983-8DDA-4497-85A1-C683B0FCA928}" presName="hierChild4" presStyleCnt="0"/>
      <dgm:spPr/>
    </dgm:pt>
    <dgm:pt modelId="{1CE2EF80-D51A-4F61-902B-D16FEE86E949}" type="pres">
      <dgm:prSet presAssocID="{B83DBA2C-ED63-4CDD-9677-B749E6001EAC}" presName="Name64" presStyleLbl="parChTrans1D4" presStyleIdx="2" presStyleCnt="4"/>
      <dgm:spPr/>
    </dgm:pt>
    <dgm:pt modelId="{4A66A49C-160E-4861-B39A-C8E19161AD94}" type="pres">
      <dgm:prSet presAssocID="{D2A126EC-D300-40AD-8E3D-9CE8B8E0023F}" presName="hierRoot2" presStyleCnt="0">
        <dgm:presLayoutVars>
          <dgm:hierBranch val="init"/>
        </dgm:presLayoutVars>
      </dgm:prSet>
      <dgm:spPr/>
    </dgm:pt>
    <dgm:pt modelId="{BCFD8EED-5D52-47CC-87B9-AF725B8C3923}" type="pres">
      <dgm:prSet presAssocID="{D2A126EC-D300-40AD-8E3D-9CE8B8E0023F}" presName="rootComposite" presStyleCnt="0"/>
      <dgm:spPr/>
    </dgm:pt>
    <dgm:pt modelId="{8DC11BCD-D19F-45C7-BE11-0E3FA91165EA}" type="pres">
      <dgm:prSet presAssocID="{D2A126EC-D300-40AD-8E3D-9CE8B8E0023F}" presName="rootText" presStyleLbl="node4" presStyleIdx="2" presStyleCnt="4">
        <dgm:presLayoutVars>
          <dgm:chPref val="3"/>
        </dgm:presLayoutVars>
      </dgm:prSet>
      <dgm:spPr/>
    </dgm:pt>
    <dgm:pt modelId="{751200E8-9C48-44F7-B447-BF5EFCB517BC}" type="pres">
      <dgm:prSet presAssocID="{D2A126EC-D300-40AD-8E3D-9CE8B8E0023F}" presName="rootConnector" presStyleLbl="node4" presStyleIdx="2" presStyleCnt="4"/>
      <dgm:spPr/>
    </dgm:pt>
    <dgm:pt modelId="{31BCF91E-9ED2-4561-A180-21E49BD0D23F}" type="pres">
      <dgm:prSet presAssocID="{D2A126EC-D300-40AD-8E3D-9CE8B8E0023F}" presName="hierChild4" presStyleCnt="0"/>
      <dgm:spPr/>
    </dgm:pt>
    <dgm:pt modelId="{611EDB99-0780-4885-A661-FCBF2D5B978C}" type="pres">
      <dgm:prSet presAssocID="{BB5CE2DD-A5F3-45B7-9427-B14C459393E6}" presName="Name64" presStyleLbl="parChTrans1D4" presStyleIdx="3" presStyleCnt="4"/>
      <dgm:spPr/>
    </dgm:pt>
    <dgm:pt modelId="{CB44952B-8447-444E-9611-65F5A8FD9354}" type="pres">
      <dgm:prSet presAssocID="{FA47F3DB-605C-4451-A828-7454FD3F5A7B}" presName="hierRoot2" presStyleCnt="0">
        <dgm:presLayoutVars>
          <dgm:hierBranch val="init"/>
        </dgm:presLayoutVars>
      </dgm:prSet>
      <dgm:spPr/>
    </dgm:pt>
    <dgm:pt modelId="{1FD0AA75-666D-41A3-93C4-C96542AE11FA}" type="pres">
      <dgm:prSet presAssocID="{FA47F3DB-605C-4451-A828-7454FD3F5A7B}" presName="rootComposite" presStyleCnt="0"/>
      <dgm:spPr/>
    </dgm:pt>
    <dgm:pt modelId="{B92B8939-1C8D-4550-9221-51FC5C739F4B}" type="pres">
      <dgm:prSet presAssocID="{FA47F3DB-605C-4451-A828-7454FD3F5A7B}" presName="rootText" presStyleLbl="node4" presStyleIdx="3" presStyleCnt="4">
        <dgm:presLayoutVars>
          <dgm:chPref val="3"/>
        </dgm:presLayoutVars>
      </dgm:prSet>
      <dgm:spPr/>
    </dgm:pt>
    <dgm:pt modelId="{AD040E75-8C7E-45F7-A603-35A9F8EFA6DE}" type="pres">
      <dgm:prSet presAssocID="{FA47F3DB-605C-4451-A828-7454FD3F5A7B}" presName="rootConnector" presStyleLbl="node4" presStyleIdx="3" presStyleCnt="4"/>
      <dgm:spPr/>
    </dgm:pt>
    <dgm:pt modelId="{D65F692F-A8FB-474A-904B-A6EBCE27E99D}" type="pres">
      <dgm:prSet presAssocID="{FA47F3DB-605C-4451-A828-7454FD3F5A7B}" presName="hierChild4" presStyleCnt="0"/>
      <dgm:spPr/>
    </dgm:pt>
    <dgm:pt modelId="{937FA1EB-0969-4E78-99E5-F0D504B1EAC5}" type="pres">
      <dgm:prSet presAssocID="{FA47F3DB-605C-4451-A828-7454FD3F5A7B}" presName="hierChild5" presStyleCnt="0"/>
      <dgm:spPr/>
    </dgm:pt>
    <dgm:pt modelId="{388108EA-D84F-4B5D-B3D6-5AD58CAAF693}" type="pres">
      <dgm:prSet presAssocID="{D2A126EC-D300-40AD-8E3D-9CE8B8E0023F}" presName="hierChild5" presStyleCnt="0"/>
      <dgm:spPr/>
    </dgm:pt>
    <dgm:pt modelId="{8BBB237E-EE3C-4A50-9E83-92020251C245}" type="pres">
      <dgm:prSet presAssocID="{3973C983-8DDA-4497-85A1-C683B0FCA928}" presName="hierChild5" presStyleCnt="0"/>
      <dgm:spPr/>
    </dgm:pt>
    <dgm:pt modelId="{F3BF941D-FBC7-4442-BE1C-3DE21BEB0B27}" type="pres">
      <dgm:prSet presAssocID="{41386A4B-4D1A-4EF2-99A3-0A8900D62AEA}" presName="hierChild5" presStyleCnt="0"/>
      <dgm:spPr/>
    </dgm:pt>
    <dgm:pt modelId="{1F3B2682-5208-4623-8FDD-85A1FABC81C6}" type="pres">
      <dgm:prSet presAssocID="{83330A15-0045-4B5C-A815-4AF3182D94BA}" presName="hierChild3" presStyleCnt="0"/>
      <dgm:spPr/>
    </dgm:pt>
  </dgm:ptLst>
  <dgm:cxnLst>
    <dgm:cxn modelId="{B345BF0A-2ED7-4790-9B40-B82F9635CB4A}" type="presOf" srcId="{FA47F3DB-605C-4451-A828-7454FD3F5A7B}" destId="{B92B8939-1C8D-4550-9221-51FC5C739F4B}" srcOrd="0" destOrd="0" presId="urn:microsoft.com/office/officeart/2009/3/layout/HorizontalOrganizationChart"/>
    <dgm:cxn modelId="{5B1C140E-3334-4F08-A3BD-2F19CD347BD3}" srcId="{86AB022B-5114-4733-A55E-BAD8CB940005}" destId="{49AE1CE1-9B1B-4B10-B820-811B018F64BD}" srcOrd="0" destOrd="0" parTransId="{FAF0708A-63D0-4190-81E6-68AD82F44979}" sibTransId="{253F1114-368A-4672-9CE9-74D0314207C6}"/>
    <dgm:cxn modelId="{BD78B515-31C3-4A84-BFF7-5D56E2CDAF01}" type="presOf" srcId="{419E26C7-B97F-4447-97A8-0EC45AB1DB6D}" destId="{31B574E0-DC24-48E5-84D6-B545738F76B7}" srcOrd="0" destOrd="0" presId="urn:microsoft.com/office/officeart/2009/3/layout/HorizontalOrganizationChart"/>
    <dgm:cxn modelId="{C3D9CC17-A5AE-4E95-95D2-BA81134DF32E}" type="presOf" srcId="{B83DBA2C-ED63-4CDD-9677-B749E6001EAC}" destId="{1CE2EF80-D51A-4F61-902B-D16FEE86E949}" srcOrd="0" destOrd="0" presId="urn:microsoft.com/office/officeart/2009/3/layout/HorizontalOrganizationChart"/>
    <dgm:cxn modelId="{B8521F1A-DBEE-41DA-9906-BFE5410E9924}" type="presOf" srcId="{D2A126EC-D300-40AD-8E3D-9CE8B8E0023F}" destId="{751200E8-9C48-44F7-B447-BF5EFCB517BC}" srcOrd="1" destOrd="0" presId="urn:microsoft.com/office/officeart/2009/3/layout/HorizontalOrganizationChart"/>
    <dgm:cxn modelId="{B1E5DE1C-6060-4BEF-A48B-AC7B9DFAC6C5}" type="presOf" srcId="{49AE1CE1-9B1B-4B10-B820-811B018F64BD}" destId="{83BE0840-0664-42EC-88B4-FBEF61504E72}" srcOrd="1" destOrd="0" presId="urn:microsoft.com/office/officeart/2009/3/layout/HorizontalOrganizationChart"/>
    <dgm:cxn modelId="{3F9E8F1D-1834-457A-BBDC-3A5BDD6C6A13}" type="presOf" srcId="{BB5CE2DD-A5F3-45B7-9427-B14C459393E6}" destId="{611EDB99-0780-4885-A661-FCBF2D5B978C}" srcOrd="0" destOrd="0" presId="urn:microsoft.com/office/officeart/2009/3/layout/HorizontalOrganizationChart"/>
    <dgm:cxn modelId="{E60B541F-69BF-4B15-B4A4-7C6678CF0BEB}" srcId="{D2A126EC-D300-40AD-8E3D-9CE8B8E0023F}" destId="{FA47F3DB-605C-4451-A828-7454FD3F5A7B}" srcOrd="0" destOrd="0" parTransId="{BB5CE2DD-A5F3-45B7-9427-B14C459393E6}" sibTransId="{1B80A771-1988-4949-AC6D-A8714EFD6E12}"/>
    <dgm:cxn modelId="{D3AAB339-9BA0-4D0B-B4AA-243A5F8D054D}" srcId="{3973C983-8DDA-4497-85A1-C683B0FCA928}" destId="{D2A126EC-D300-40AD-8E3D-9CE8B8E0023F}" srcOrd="0" destOrd="0" parTransId="{B83DBA2C-ED63-4CDD-9677-B749E6001EAC}" sibTransId="{B1BB9A43-993B-4A37-BF67-8AF0CA637D65}"/>
    <dgm:cxn modelId="{9732E13D-22A3-4D2A-BB83-67739B1074B8}" type="presOf" srcId="{FA47F3DB-605C-4451-A828-7454FD3F5A7B}" destId="{AD040E75-8C7E-45F7-A603-35A9F8EFA6DE}" srcOrd="1" destOrd="0" presId="urn:microsoft.com/office/officeart/2009/3/layout/HorizontalOrganizationChart"/>
    <dgm:cxn modelId="{1A3CFB60-4DFA-4BCD-9D5D-4AE76E0E11BE}" type="presOf" srcId="{41386A4B-4D1A-4EF2-99A3-0A8900D62AEA}" destId="{9AA53F89-E9C6-4E8B-9237-7D6811F1C3D3}" srcOrd="1" destOrd="0" presId="urn:microsoft.com/office/officeart/2009/3/layout/HorizontalOrganizationChart"/>
    <dgm:cxn modelId="{16479342-A823-48B1-BB02-D3D50E4530FE}" srcId="{5E570D55-0DE1-4246-A45D-F6692129500C}" destId="{1506CD78-DAB4-413C-A371-BFB18F4C0240}" srcOrd="0" destOrd="0" parTransId="{99128A17-F058-4861-AE5F-A4F27CA7C1E8}" sibTransId="{B410DAC8-7FD2-45A9-B64F-10A34947178F}"/>
    <dgm:cxn modelId="{A5640A44-BAEA-418C-B9F9-C80AB9F1D8CB}" type="presOf" srcId="{D2A126EC-D300-40AD-8E3D-9CE8B8E0023F}" destId="{8DC11BCD-D19F-45C7-BE11-0E3FA91165EA}" srcOrd="0" destOrd="0" presId="urn:microsoft.com/office/officeart/2009/3/layout/HorizontalOrganizationChart"/>
    <dgm:cxn modelId="{E47E9C46-1085-4AF6-AFCE-F848F8D85854}" type="presOf" srcId="{5FF09445-36AF-4C3C-8F16-EE78E3F9D61B}" destId="{1CEFB1F5-1940-4553-BA5B-8C829FBB40EC}" srcOrd="0" destOrd="0" presId="urn:microsoft.com/office/officeart/2009/3/layout/HorizontalOrganizationChart"/>
    <dgm:cxn modelId="{D173CC66-F5BC-45F5-9B10-3B880DF0ACCB}" srcId="{1506CD78-DAB4-413C-A371-BFB18F4C0240}" destId="{86AB022B-5114-4733-A55E-BAD8CB940005}" srcOrd="0" destOrd="0" parTransId="{975168DF-59B2-4D7B-9773-4216E687777D}" sibTransId="{264661AF-CB19-43F4-8342-0D3410CBA767}"/>
    <dgm:cxn modelId="{0D8B9168-E839-49AA-AD38-6E3B1F50D0B4}" type="presOf" srcId="{3A3E59A3-05FE-4DE0-A1C5-4A3687D12D08}" destId="{80975FCF-62CB-48B4-94FE-3987A0F352A5}" srcOrd="0" destOrd="0" presId="urn:microsoft.com/office/officeart/2009/3/layout/HorizontalOrganizationChart"/>
    <dgm:cxn modelId="{3AA64849-58A6-488D-9866-34944FC48CBB}" type="presOf" srcId="{83330A15-0045-4B5C-A815-4AF3182D94BA}" destId="{BC4F6BAE-11E8-49F2-A70C-012CE2B807F6}" srcOrd="0" destOrd="0" presId="urn:microsoft.com/office/officeart/2009/3/layout/HorizontalOrganizationChart"/>
    <dgm:cxn modelId="{4D4B1C6B-3832-4878-9B14-A4C816132D5E}" type="presOf" srcId="{49AE1CE1-9B1B-4B10-B820-811B018F64BD}" destId="{7C0B5F5D-131D-461A-B99F-2839500F7988}" srcOrd="0" destOrd="0" presId="urn:microsoft.com/office/officeart/2009/3/layout/HorizontalOrganizationChart"/>
    <dgm:cxn modelId="{B6456D4F-8E83-4203-997B-57150A4E66BA}" type="presOf" srcId="{3973C983-8DDA-4497-85A1-C683B0FCA928}" destId="{B3999A63-8A49-41BC-8F7F-41F783A4B3EF}" srcOrd="1" destOrd="0" presId="urn:microsoft.com/office/officeart/2009/3/layout/HorizontalOrganizationChart"/>
    <dgm:cxn modelId="{BC13AF71-2BE8-4D9E-A809-397FE63F67F1}" type="presOf" srcId="{6512F18A-633D-46B3-BF73-27D9A4C42ED2}" destId="{3D1CA766-B8B9-4F82-9F1C-64E9CAC9A5E2}" srcOrd="0" destOrd="0" presId="urn:microsoft.com/office/officeart/2009/3/layout/HorizontalOrganizationChart"/>
    <dgm:cxn modelId="{3E115352-ACD4-48EF-9A97-646D93620F3F}" type="presOf" srcId="{5E570D55-0DE1-4246-A45D-F6692129500C}" destId="{8DA4C492-4DCD-4834-A7FE-B8F1761424A3}" srcOrd="1" destOrd="0" presId="urn:microsoft.com/office/officeart/2009/3/layout/HorizontalOrganizationChart"/>
    <dgm:cxn modelId="{08CF5877-6F5B-4979-BB94-EBEA9CCEEF01}" type="presOf" srcId="{83330A15-0045-4B5C-A815-4AF3182D94BA}" destId="{7A99C1CB-DDAB-4790-A75B-4C1C0C8E9DBB}" srcOrd="1" destOrd="0" presId="urn:microsoft.com/office/officeart/2009/3/layout/HorizontalOrganizationChart"/>
    <dgm:cxn modelId="{507BD277-F5B4-4858-8C7E-71E6D4000C9F}" type="presOf" srcId="{41386A4B-4D1A-4EF2-99A3-0A8900D62AEA}" destId="{E22473C9-56EF-45E1-A6F6-108C94179088}" srcOrd="0" destOrd="0" presId="urn:microsoft.com/office/officeart/2009/3/layout/HorizontalOrganizationChart"/>
    <dgm:cxn modelId="{9CF6D77B-95B8-450C-BBF6-D7C9C762B7C6}" type="presOf" srcId="{86AB022B-5114-4733-A55E-BAD8CB940005}" destId="{0474D18F-B70D-4BB1-AE50-B9BC25A4BAF5}" srcOrd="1" destOrd="0" presId="urn:microsoft.com/office/officeart/2009/3/layout/HorizontalOrganizationChart"/>
    <dgm:cxn modelId="{3E88BB84-CB90-40F4-A599-E061131670A4}" type="presOf" srcId="{1506CD78-DAB4-413C-A371-BFB18F4C0240}" destId="{1E3F3AFC-B225-4FD8-865F-D36C9AEE34CA}" srcOrd="0" destOrd="0" presId="urn:microsoft.com/office/officeart/2009/3/layout/HorizontalOrganizationChart"/>
    <dgm:cxn modelId="{CFC49885-8FE2-4EF6-8BB3-9C59C637FC81}" type="presOf" srcId="{99128A17-F058-4861-AE5F-A4F27CA7C1E8}" destId="{C45EFE2E-F998-4997-9E4B-3D0AC0933005}" srcOrd="0" destOrd="0" presId="urn:microsoft.com/office/officeart/2009/3/layout/HorizontalOrganizationChart"/>
    <dgm:cxn modelId="{95BAD99F-8C11-4136-90D1-B2FDF0F8398D}" type="presOf" srcId="{FAF0708A-63D0-4190-81E6-68AD82F44979}" destId="{1195C2B6-03C0-43D3-B3B8-EC786075FF40}" srcOrd="0" destOrd="0" presId="urn:microsoft.com/office/officeart/2009/3/layout/HorizontalOrganizationChart"/>
    <dgm:cxn modelId="{1C3869A3-2050-4CCA-A383-7F18B1040145}" srcId="{83330A15-0045-4B5C-A815-4AF3182D94BA}" destId="{5E570D55-0DE1-4246-A45D-F6692129500C}" srcOrd="0" destOrd="0" parTransId="{419E26C7-B97F-4447-97A8-0EC45AB1DB6D}" sibTransId="{E20582FB-9332-40FC-B142-B18AC2CEC37A}"/>
    <dgm:cxn modelId="{7F531FA7-779F-40A8-8C39-344439936117}" type="presOf" srcId="{5E570D55-0DE1-4246-A45D-F6692129500C}" destId="{A2FC1458-FC09-41E2-B096-6FBB594CDD3C}" srcOrd="0" destOrd="0" presId="urn:microsoft.com/office/officeart/2009/3/layout/HorizontalOrganizationChart"/>
    <dgm:cxn modelId="{39C4F8C7-56BB-4FF5-A394-551D41350A50}" type="presOf" srcId="{1506CD78-DAB4-413C-A371-BFB18F4C0240}" destId="{9C08F42D-8254-40C3-AEF6-3403887713E1}" srcOrd="1" destOrd="0" presId="urn:microsoft.com/office/officeart/2009/3/layout/HorizontalOrganizationChart"/>
    <dgm:cxn modelId="{C82057C9-EF75-4AF3-A01B-E78CDB094F99}" type="presOf" srcId="{3973C983-8DDA-4497-85A1-C683B0FCA928}" destId="{FA5A04C6-B80D-4655-A21F-C1B0B20A23FE}" srcOrd="0" destOrd="0" presId="urn:microsoft.com/office/officeart/2009/3/layout/HorizontalOrganizationChart"/>
    <dgm:cxn modelId="{E99162D7-D7B4-4DCB-888F-DD0217ACF528}" srcId="{41386A4B-4D1A-4EF2-99A3-0A8900D62AEA}" destId="{3973C983-8DDA-4497-85A1-C683B0FCA928}" srcOrd="0" destOrd="0" parTransId="{6512F18A-633D-46B3-BF73-27D9A4C42ED2}" sibTransId="{80B35BEE-37B1-47FE-9EBB-FF31E368E271}"/>
    <dgm:cxn modelId="{9024BAEB-8947-480A-9DFF-8685636AB0DF}" type="presOf" srcId="{86AB022B-5114-4733-A55E-BAD8CB940005}" destId="{2C8E2AC2-0431-47ED-B7DC-393C9B172668}" srcOrd="0" destOrd="0" presId="urn:microsoft.com/office/officeart/2009/3/layout/HorizontalOrganizationChart"/>
    <dgm:cxn modelId="{E6019DF5-DB79-49F4-859B-7E64AA83BB6B}" srcId="{83330A15-0045-4B5C-A815-4AF3182D94BA}" destId="{41386A4B-4D1A-4EF2-99A3-0A8900D62AEA}" srcOrd="1" destOrd="0" parTransId="{5FF09445-36AF-4C3C-8F16-EE78E3F9D61B}" sibTransId="{246F9BF6-E00D-40B2-A16C-22A8A56D3948}"/>
    <dgm:cxn modelId="{4E9C8BF9-3793-4426-BB4A-2BBBC305B2D4}" type="presOf" srcId="{975168DF-59B2-4D7B-9773-4216E687777D}" destId="{FFED7CD3-1AE7-4E52-8A90-EE0F5C807A0F}" srcOrd="0" destOrd="0" presId="urn:microsoft.com/office/officeart/2009/3/layout/HorizontalOrganizationChart"/>
    <dgm:cxn modelId="{D1B10AFC-AAA5-49ED-B3ED-6CD6AA08170C}" srcId="{3A3E59A3-05FE-4DE0-A1C5-4A3687D12D08}" destId="{83330A15-0045-4B5C-A815-4AF3182D94BA}" srcOrd="0" destOrd="0" parTransId="{DACE9762-DD11-4297-B7DC-A625DB3D4021}" sibTransId="{46C5B9BC-1976-4D05-A4D1-18FE2FE293FE}"/>
    <dgm:cxn modelId="{5EAA9D7C-254F-4B25-8F52-B7C6AB6D3D0A}" type="presParOf" srcId="{80975FCF-62CB-48B4-94FE-3987A0F352A5}" destId="{8170C987-69A1-492E-BA29-79F38BE3E88E}" srcOrd="0" destOrd="0" presId="urn:microsoft.com/office/officeart/2009/3/layout/HorizontalOrganizationChart"/>
    <dgm:cxn modelId="{4217466D-A47D-4729-9481-628F9121E5F0}" type="presParOf" srcId="{8170C987-69A1-492E-BA29-79F38BE3E88E}" destId="{FA31F9AE-66DE-4D0C-840E-262B44DB5FA5}" srcOrd="0" destOrd="0" presId="urn:microsoft.com/office/officeart/2009/3/layout/HorizontalOrganizationChart"/>
    <dgm:cxn modelId="{389D2466-D232-48C0-9BB8-728515868F3F}" type="presParOf" srcId="{FA31F9AE-66DE-4D0C-840E-262B44DB5FA5}" destId="{BC4F6BAE-11E8-49F2-A70C-012CE2B807F6}" srcOrd="0" destOrd="0" presId="urn:microsoft.com/office/officeart/2009/3/layout/HorizontalOrganizationChart"/>
    <dgm:cxn modelId="{8B145489-0092-407B-8B56-BE342AF660B3}" type="presParOf" srcId="{FA31F9AE-66DE-4D0C-840E-262B44DB5FA5}" destId="{7A99C1CB-DDAB-4790-A75B-4C1C0C8E9DBB}" srcOrd="1" destOrd="0" presId="urn:microsoft.com/office/officeart/2009/3/layout/HorizontalOrganizationChart"/>
    <dgm:cxn modelId="{FDD0FE57-A320-4E96-AD7A-CA19AAC593C7}" type="presParOf" srcId="{8170C987-69A1-492E-BA29-79F38BE3E88E}" destId="{DBE95B8A-BC7E-468E-8F62-A786928550CC}" srcOrd="1" destOrd="0" presId="urn:microsoft.com/office/officeart/2009/3/layout/HorizontalOrganizationChart"/>
    <dgm:cxn modelId="{225DD6F2-72BB-4D80-8509-3ADDDFE2E9B5}" type="presParOf" srcId="{DBE95B8A-BC7E-468E-8F62-A786928550CC}" destId="{31B574E0-DC24-48E5-84D6-B545738F76B7}" srcOrd="0" destOrd="0" presId="urn:microsoft.com/office/officeart/2009/3/layout/HorizontalOrganizationChart"/>
    <dgm:cxn modelId="{85F762C4-B474-454E-AA1E-3E3ABE24A5C2}" type="presParOf" srcId="{DBE95B8A-BC7E-468E-8F62-A786928550CC}" destId="{353F57A6-44C6-4415-AAC5-AC7A99CE4F81}" srcOrd="1" destOrd="0" presId="urn:microsoft.com/office/officeart/2009/3/layout/HorizontalOrganizationChart"/>
    <dgm:cxn modelId="{2F6B7ABB-BE99-4A4C-B8E2-9EF373A7E84E}" type="presParOf" srcId="{353F57A6-44C6-4415-AAC5-AC7A99CE4F81}" destId="{898290FB-F0CA-4AD6-969D-9095533C4CC7}" srcOrd="0" destOrd="0" presId="urn:microsoft.com/office/officeart/2009/3/layout/HorizontalOrganizationChart"/>
    <dgm:cxn modelId="{E632DF44-57E8-4921-BF1A-05B4DB446DEF}" type="presParOf" srcId="{898290FB-F0CA-4AD6-969D-9095533C4CC7}" destId="{A2FC1458-FC09-41E2-B096-6FBB594CDD3C}" srcOrd="0" destOrd="0" presId="urn:microsoft.com/office/officeart/2009/3/layout/HorizontalOrganizationChart"/>
    <dgm:cxn modelId="{0CB34E58-34B4-499F-9350-458E8B4BBB1B}" type="presParOf" srcId="{898290FB-F0CA-4AD6-969D-9095533C4CC7}" destId="{8DA4C492-4DCD-4834-A7FE-B8F1761424A3}" srcOrd="1" destOrd="0" presId="urn:microsoft.com/office/officeart/2009/3/layout/HorizontalOrganizationChart"/>
    <dgm:cxn modelId="{AC09C5EC-473E-4921-B9CA-47320892DB26}" type="presParOf" srcId="{353F57A6-44C6-4415-AAC5-AC7A99CE4F81}" destId="{E9C48A40-8460-4FAC-96F6-FAF309FB20E6}" srcOrd="1" destOrd="0" presId="urn:microsoft.com/office/officeart/2009/3/layout/HorizontalOrganizationChart"/>
    <dgm:cxn modelId="{67E64A0D-0109-44EC-8B67-631622E48F34}" type="presParOf" srcId="{E9C48A40-8460-4FAC-96F6-FAF309FB20E6}" destId="{C45EFE2E-F998-4997-9E4B-3D0AC0933005}" srcOrd="0" destOrd="0" presId="urn:microsoft.com/office/officeart/2009/3/layout/HorizontalOrganizationChart"/>
    <dgm:cxn modelId="{F0754A47-AA00-4E74-94D4-8D6C513A30BE}" type="presParOf" srcId="{E9C48A40-8460-4FAC-96F6-FAF309FB20E6}" destId="{D4E6E7F5-30DF-4D2E-9261-07CA8B94F66F}" srcOrd="1" destOrd="0" presId="urn:microsoft.com/office/officeart/2009/3/layout/HorizontalOrganizationChart"/>
    <dgm:cxn modelId="{DA5935F1-174D-4780-B2B7-1FB7FBEBE27C}" type="presParOf" srcId="{D4E6E7F5-30DF-4D2E-9261-07CA8B94F66F}" destId="{C3F7C2A5-1F53-4CDE-A4EE-464F839C98A4}" srcOrd="0" destOrd="0" presId="urn:microsoft.com/office/officeart/2009/3/layout/HorizontalOrganizationChart"/>
    <dgm:cxn modelId="{ED493662-F9A6-4C29-B793-F96644AFA673}" type="presParOf" srcId="{C3F7C2A5-1F53-4CDE-A4EE-464F839C98A4}" destId="{1E3F3AFC-B225-4FD8-865F-D36C9AEE34CA}" srcOrd="0" destOrd="0" presId="urn:microsoft.com/office/officeart/2009/3/layout/HorizontalOrganizationChart"/>
    <dgm:cxn modelId="{33EF974C-3AD7-45D8-BE74-5157EB76CA8B}" type="presParOf" srcId="{C3F7C2A5-1F53-4CDE-A4EE-464F839C98A4}" destId="{9C08F42D-8254-40C3-AEF6-3403887713E1}" srcOrd="1" destOrd="0" presId="urn:microsoft.com/office/officeart/2009/3/layout/HorizontalOrganizationChart"/>
    <dgm:cxn modelId="{E9A82A9C-8D2B-409B-A197-EE447C8BFED2}" type="presParOf" srcId="{D4E6E7F5-30DF-4D2E-9261-07CA8B94F66F}" destId="{F627779F-D101-4C20-9ACF-9F985D190B6E}" srcOrd="1" destOrd="0" presId="urn:microsoft.com/office/officeart/2009/3/layout/HorizontalOrganizationChart"/>
    <dgm:cxn modelId="{71D79FE3-7B89-4878-877E-516461CA980C}" type="presParOf" srcId="{F627779F-D101-4C20-9ACF-9F985D190B6E}" destId="{FFED7CD3-1AE7-4E52-8A90-EE0F5C807A0F}" srcOrd="0" destOrd="0" presId="urn:microsoft.com/office/officeart/2009/3/layout/HorizontalOrganizationChart"/>
    <dgm:cxn modelId="{46CD1107-CA11-457D-99F2-CEFF9153B981}" type="presParOf" srcId="{F627779F-D101-4C20-9ACF-9F985D190B6E}" destId="{B37E4F1C-DFE7-428A-840A-798D4CC72102}" srcOrd="1" destOrd="0" presId="urn:microsoft.com/office/officeart/2009/3/layout/HorizontalOrganizationChart"/>
    <dgm:cxn modelId="{BA13DC21-DB7C-4898-BCED-4A661F039550}" type="presParOf" srcId="{B37E4F1C-DFE7-428A-840A-798D4CC72102}" destId="{1FA800EF-6E83-451F-A417-8DB23CAEB1B7}" srcOrd="0" destOrd="0" presId="urn:microsoft.com/office/officeart/2009/3/layout/HorizontalOrganizationChart"/>
    <dgm:cxn modelId="{DD4BFE1C-82E6-4924-BD4D-F93864602A39}" type="presParOf" srcId="{1FA800EF-6E83-451F-A417-8DB23CAEB1B7}" destId="{2C8E2AC2-0431-47ED-B7DC-393C9B172668}" srcOrd="0" destOrd="0" presId="urn:microsoft.com/office/officeart/2009/3/layout/HorizontalOrganizationChart"/>
    <dgm:cxn modelId="{FC7AB150-5614-4EC8-86DC-5B3B8CBD0B44}" type="presParOf" srcId="{1FA800EF-6E83-451F-A417-8DB23CAEB1B7}" destId="{0474D18F-B70D-4BB1-AE50-B9BC25A4BAF5}" srcOrd="1" destOrd="0" presId="urn:microsoft.com/office/officeart/2009/3/layout/HorizontalOrganizationChart"/>
    <dgm:cxn modelId="{DD8FC400-6500-4774-9617-9C5533ABF6C1}" type="presParOf" srcId="{B37E4F1C-DFE7-428A-840A-798D4CC72102}" destId="{ACED4F1C-8046-4FD1-AFE7-9F934F7C921E}" srcOrd="1" destOrd="0" presId="urn:microsoft.com/office/officeart/2009/3/layout/HorizontalOrganizationChart"/>
    <dgm:cxn modelId="{8B026F1C-8861-495D-80B8-95106F364F1E}" type="presParOf" srcId="{ACED4F1C-8046-4FD1-AFE7-9F934F7C921E}" destId="{1195C2B6-03C0-43D3-B3B8-EC786075FF40}" srcOrd="0" destOrd="0" presId="urn:microsoft.com/office/officeart/2009/3/layout/HorizontalOrganizationChart"/>
    <dgm:cxn modelId="{056F6D4E-496F-4957-B03E-107478B4B75E}" type="presParOf" srcId="{ACED4F1C-8046-4FD1-AFE7-9F934F7C921E}" destId="{E2A12247-B8B8-49C0-A4C3-9D0AF2064218}" srcOrd="1" destOrd="0" presId="urn:microsoft.com/office/officeart/2009/3/layout/HorizontalOrganizationChart"/>
    <dgm:cxn modelId="{20CA607D-3066-4CBE-A683-BD806FE1914C}" type="presParOf" srcId="{E2A12247-B8B8-49C0-A4C3-9D0AF2064218}" destId="{063A292F-F4BD-47B5-8ED4-750490A6944F}" srcOrd="0" destOrd="0" presId="urn:microsoft.com/office/officeart/2009/3/layout/HorizontalOrganizationChart"/>
    <dgm:cxn modelId="{5C188914-752E-4902-99E0-EF31D7387FC0}" type="presParOf" srcId="{063A292F-F4BD-47B5-8ED4-750490A6944F}" destId="{7C0B5F5D-131D-461A-B99F-2839500F7988}" srcOrd="0" destOrd="0" presId="urn:microsoft.com/office/officeart/2009/3/layout/HorizontalOrganizationChart"/>
    <dgm:cxn modelId="{158A14C3-8A5F-485C-89AA-8F5DBB69BFC5}" type="presParOf" srcId="{063A292F-F4BD-47B5-8ED4-750490A6944F}" destId="{83BE0840-0664-42EC-88B4-FBEF61504E72}" srcOrd="1" destOrd="0" presId="urn:microsoft.com/office/officeart/2009/3/layout/HorizontalOrganizationChart"/>
    <dgm:cxn modelId="{83DD09B8-F318-474E-B55F-BACEF823118B}" type="presParOf" srcId="{E2A12247-B8B8-49C0-A4C3-9D0AF2064218}" destId="{36DFE796-B503-46E3-B4FD-6DE150AE7D04}" srcOrd="1" destOrd="0" presId="urn:microsoft.com/office/officeart/2009/3/layout/HorizontalOrganizationChart"/>
    <dgm:cxn modelId="{260B4A6F-C70A-4263-B9B3-987BE17FDB23}" type="presParOf" srcId="{E2A12247-B8B8-49C0-A4C3-9D0AF2064218}" destId="{EA2B6269-7CA8-498A-BAFF-BA54167C1D62}" srcOrd="2" destOrd="0" presId="urn:microsoft.com/office/officeart/2009/3/layout/HorizontalOrganizationChart"/>
    <dgm:cxn modelId="{6A381479-5716-4B76-BDC6-0F56F1EAF402}" type="presParOf" srcId="{B37E4F1C-DFE7-428A-840A-798D4CC72102}" destId="{4FEDBF0E-3E61-4F72-B9AF-D781A8BBAF99}" srcOrd="2" destOrd="0" presId="urn:microsoft.com/office/officeart/2009/3/layout/HorizontalOrganizationChart"/>
    <dgm:cxn modelId="{74C06EF3-F941-49A5-911C-87DA228DADB7}" type="presParOf" srcId="{D4E6E7F5-30DF-4D2E-9261-07CA8B94F66F}" destId="{17656D65-484F-4AA8-A4AB-9777AEB91509}" srcOrd="2" destOrd="0" presId="urn:microsoft.com/office/officeart/2009/3/layout/HorizontalOrganizationChart"/>
    <dgm:cxn modelId="{2F99B0EC-AFDE-44B2-ADCB-103EC31D7EAA}" type="presParOf" srcId="{353F57A6-44C6-4415-AAC5-AC7A99CE4F81}" destId="{D26A4492-37DE-4BA1-A088-AA3D861F6311}" srcOrd="2" destOrd="0" presId="urn:microsoft.com/office/officeart/2009/3/layout/HorizontalOrganizationChart"/>
    <dgm:cxn modelId="{34FBB25B-1FFE-4DA4-92A5-636E9B10B34B}" type="presParOf" srcId="{DBE95B8A-BC7E-468E-8F62-A786928550CC}" destId="{1CEFB1F5-1940-4553-BA5B-8C829FBB40EC}" srcOrd="2" destOrd="0" presId="urn:microsoft.com/office/officeart/2009/3/layout/HorizontalOrganizationChart"/>
    <dgm:cxn modelId="{156A2ED1-1510-4E25-A4A8-928598600064}" type="presParOf" srcId="{DBE95B8A-BC7E-468E-8F62-A786928550CC}" destId="{A2A3AD98-4A04-4D0E-A685-2040AC84C9CF}" srcOrd="3" destOrd="0" presId="urn:microsoft.com/office/officeart/2009/3/layout/HorizontalOrganizationChart"/>
    <dgm:cxn modelId="{83887285-2FEA-461D-9D51-CFB3956E3CF5}" type="presParOf" srcId="{A2A3AD98-4A04-4D0E-A685-2040AC84C9CF}" destId="{3D8F1DD4-3EB0-4336-AF7F-F40F0B9F996D}" srcOrd="0" destOrd="0" presId="urn:microsoft.com/office/officeart/2009/3/layout/HorizontalOrganizationChart"/>
    <dgm:cxn modelId="{707A90B8-39AB-4C7B-922A-8210AFA05BF0}" type="presParOf" srcId="{3D8F1DD4-3EB0-4336-AF7F-F40F0B9F996D}" destId="{E22473C9-56EF-45E1-A6F6-108C94179088}" srcOrd="0" destOrd="0" presId="urn:microsoft.com/office/officeart/2009/3/layout/HorizontalOrganizationChart"/>
    <dgm:cxn modelId="{5B49DF96-14C3-4F81-87CE-7DE340E2411B}" type="presParOf" srcId="{3D8F1DD4-3EB0-4336-AF7F-F40F0B9F996D}" destId="{9AA53F89-E9C6-4E8B-9237-7D6811F1C3D3}" srcOrd="1" destOrd="0" presId="urn:microsoft.com/office/officeart/2009/3/layout/HorizontalOrganizationChart"/>
    <dgm:cxn modelId="{6C546565-AC7B-4104-895E-FB7643C5ADAF}" type="presParOf" srcId="{A2A3AD98-4A04-4D0E-A685-2040AC84C9CF}" destId="{9C7EECCB-B947-4210-A47D-B2B4BBFFB2F3}" srcOrd="1" destOrd="0" presId="urn:microsoft.com/office/officeart/2009/3/layout/HorizontalOrganizationChart"/>
    <dgm:cxn modelId="{68BCD0EA-0BEF-43C3-AFD2-C3F2B94B0D3E}" type="presParOf" srcId="{9C7EECCB-B947-4210-A47D-B2B4BBFFB2F3}" destId="{3D1CA766-B8B9-4F82-9F1C-64E9CAC9A5E2}" srcOrd="0" destOrd="0" presId="urn:microsoft.com/office/officeart/2009/3/layout/HorizontalOrganizationChart"/>
    <dgm:cxn modelId="{D744DF41-D5F0-4351-AC6A-D1C4AD32535E}" type="presParOf" srcId="{9C7EECCB-B947-4210-A47D-B2B4BBFFB2F3}" destId="{D5C84510-3A79-45F7-A9C7-B1E37FA13460}" srcOrd="1" destOrd="0" presId="urn:microsoft.com/office/officeart/2009/3/layout/HorizontalOrganizationChart"/>
    <dgm:cxn modelId="{076AAC51-4DFE-4771-AF8B-02A10799BAC0}" type="presParOf" srcId="{D5C84510-3A79-45F7-A9C7-B1E37FA13460}" destId="{46B4DE48-6941-48E5-9610-42ED37973695}" srcOrd="0" destOrd="0" presId="urn:microsoft.com/office/officeart/2009/3/layout/HorizontalOrganizationChart"/>
    <dgm:cxn modelId="{3CE1F9EE-BAB8-4C60-B4D9-14C60D8BBF9A}" type="presParOf" srcId="{46B4DE48-6941-48E5-9610-42ED37973695}" destId="{FA5A04C6-B80D-4655-A21F-C1B0B20A23FE}" srcOrd="0" destOrd="0" presId="urn:microsoft.com/office/officeart/2009/3/layout/HorizontalOrganizationChart"/>
    <dgm:cxn modelId="{9A270A2D-9EF9-40D4-9D66-8560AF462175}" type="presParOf" srcId="{46B4DE48-6941-48E5-9610-42ED37973695}" destId="{B3999A63-8A49-41BC-8F7F-41F783A4B3EF}" srcOrd="1" destOrd="0" presId="urn:microsoft.com/office/officeart/2009/3/layout/HorizontalOrganizationChart"/>
    <dgm:cxn modelId="{45EDAFFA-DD37-42FE-B505-58BAF40321C3}" type="presParOf" srcId="{D5C84510-3A79-45F7-A9C7-B1E37FA13460}" destId="{41300820-132A-445C-94A1-207B9D8E4A6A}" srcOrd="1" destOrd="0" presId="urn:microsoft.com/office/officeart/2009/3/layout/HorizontalOrganizationChart"/>
    <dgm:cxn modelId="{CDBEA9C6-C0CA-41B3-A726-485E49686C51}" type="presParOf" srcId="{41300820-132A-445C-94A1-207B9D8E4A6A}" destId="{1CE2EF80-D51A-4F61-902B-D16FEE86E949}" srcOrd="0" destOrd="0" presId="urn:microsoft.com/office/officeart/2009/3/layout/HorizontalOrganizationChart"/>
    <dgm:cxn modelId="{9DE69DCB-28A3-4E57-811B-A5072433F1B3}" type="presParOf" srcId="{41300820-132A-445C-94A1-207B9D8E4A6A}" destId="{4A66A49C-160E-4861-B39A-C8E19161AD94}" srcOrd="1" destOrd="0" presId="urn:microsoft.com/office/officeart/2009/3/layout/HorizontalOrganizationChart"/>
    <dgm:cxn modelId="{F2145F38-BFCD-464C-A7D1-E0CC0790A255}" type="presParOf" srcId="{4A66A49C-160E-4861-B39A-C8E19161AD94}" destId="{BCFD8EED-5D52-47CC-87B9-AF725B8C3923}" srcOrd="0" destOrd="0" presId="urn:microsoft.com/office/officeart/2009/3/layout/HorizontalOrganizationChart"/>
    <dgm:cxn modelId="{D5FFFAC6-FA71-4CA5-A2BB-D36B382E9DBD}" type="presParOf" srcId="{BCFD8EED-5D52-47CC-87B9-AF725B8C3923}" destId="{8DC11BCD-D19F-45C7-BE11-0E3FA91165EA}" srcOrd="0" destOrd="0" presId="urn:microsoft.com/office/officeart/2009/3/layout/HorizontalOrganizationChart"/>
    <dgm:cxn modelId="{E72AF482-FEA6-4669-BDB8-56026647D430}" type="presParOf" srcId="{BCFD8EED-5D52-47CC-87B9-AF725B8C3923}" destId="{751200E8-9C48-44F7-B447-BF5EFCB517BC}" srcOrd="1" destOrd="0" presId="urn:microsoft.com/office/officeart/2009/3/layout/HorizontalOrganizationChart"/>
    <dgm:cxn modelId="{E15B9245-B46A-4DBA-A404-A98948884227}" type="presParOf" srcId="{4A66A49C-160E-4861-B39A-C8E19161AD94}" destId="{31BCF91E-9ED2-4561-A180-21E49BD0D23F}" srcOrd="1" destOrd="0" presId="urn:microsoft.com/office/officeart/2009/3/layout/HorizontalOrganizationChart"/>
    <dgm:cxn modelId="{47109279-1A6B-4C9B-A9EA-198B6A3D193C}" type="presParOf" srcId="{31BCF91E-9ED2-4561-A180-21E49BD0D23F}" destId="{611EDB99-0780-4885-A661-FCBF2D5B978C}" srcOrd="0" destOrd="0" presId="urn:microsoft.com/office/officeart/2009/3/layout/HorizontalOrganizationChart"/>
    <dgm:cxn modelId="{3BCE1D0C-1639-4140-9DC2-6E3ACF3F6B91}" type="presParOf" srcId="{31BCF91E-9ED2-4561-A180-21E49BD0D23F}" destId="{CB44952B-8447-444E-9611-65F5A8FD9354}" srcOrd="1" destOrd="0" presId="urn:microsoft.com/office/officeart/2009/3/layout/HorizontalOrganizationChart"/>
    <dgm:cxn modelId="{8F53BA74-D4D7-4324-A1A1-8E01FDE5E26E}" type="presParOf" srcId="{CB44952B-8447-444E-9611-65F5A8FD9354}" destId="{1FD0AA75-666D-41A3-93C4-C96542AE11FA}" srcOrd="0" destOrd="0" presId="urn:microsoft.com/office/officeart/2009/3/layout/HorizontalOrganizationChart"/>
    <dgm:cxn modelId="{06FD11FD-6818-4736-8891-0916A3204EED}" type="presParOf" srcId="{1FD0AA75-666D-41A3-93C4-C96542AE11FA}" destId="{B92B8939-1C8D-4550-9221-51FC5C739F4B}" srcOrd="0" destOrd="0" presId="urn:microsoft.com/office/officeart/2009/3/layout/HorizontalOrganizationChart"/>
    <dgm:cxn modelId="{991764E4-078C-4BCE-9B78-E3DEB7E761BE}" type="presParOf" srcId="{1FD0AA75-666D-41A3-93C4-C96542AE11FA}" destId="{AD040E75-8C7E-45F7-A603-35A9F8EFA6DE}" srcOrd="1" destOrd="0" presId="urn:microsoft.com/office/officeart/2009/3/layout/HorizontalOrganizationChart"/>
    <dgm:cxn modelId="{54059E74-C511-4818-8272-1010E6BD045D}" type="presParOf" srcId="{CB44952B-8447-444E-9611-65F5A8FD9354}" destId="{D65F692F-A8FB-474A-904B-A6EBCE27E99D}" srcOrd="1" destOrd="0" presId="urn:microsoft.com/office/officeart/2009/3/layout/HorizontalOrganizationChart"/>
    <dgm:cxn modelId="{F98F2077-897A-48B3-A143-05F4B106F904}" type="presParOf" srcId="{CB44952B-8447-444E-9611-65F5A8FD9354}" destId="{937FA1EB-0969-4E78-99E5-F0D504B1EAC5}" srcOrd="2" destOrd="0" presId="urn:microsoft.com/office/officeart/2009/3/layout/HorizontalOrganizationChart"/>
    <dgm:cxn modelId="{5D19B2F5-5EE3-4763-A0A2-2DA507FCA8B3}" type="presParOf" srcId="{4A66A49C-160E-4861-B39A-C8E19161AD94}" destId="{388108EA-D84F-4B5D-B3D6-5AD58CAAF693}" srcOrd="2" destOrd="0" presId="urn:microsoft.com/office/officeart/2009/3/layout/HorizontalOrganizationChart"/>
    <dgm:cxn modelId="{8C2772CA-6B07-4A29-8A91-F3A1A1DA5741}" type="presParOf" srcId="{D5C84510-3A79-45F7-A9C7-B1E37FA13460}" destId="{8BBB237E-EE3C-4A50-9E83-92020251C245}" srcOrd="2" destOrd="0" presId="urn:microsoft.com/office/officeart/2009/3/layout/HorizontalOrganizationChart"/>
    <dgm:cxn modelId="{64F86D4E-95AF-41AF-9FFF-CFE76D17381E}" type="presParOf" srcId="{A2A3AD98-4A04-4D0E-A685-2040AC84C9CF}" destId="{F3BF941D-FBC7-4442-BE1C-3DE21BEB0B27}" srcOrd="2" destOrd="0" presId="urn:microsoft.com/office/officeart/2009/3/layout/HorizontalOrganizationChart"/>
    <dgm:cxn modelId="{10670F6D-62E5-4A9A-8F08-A0E855E6A01D}" type="presParOf" srcId="{8170C987-69A1-492E-BA29-79F38BE3E88E}" destId="{1F3B2682-5208-4623-8FDD-85A1FABC81C6}"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DEB40-7664-46A4-B485-401D43AC4ED1}">
      <dsp:nvSpPr>
        <dsp:cNvPr id="0" name=""/>
        <dsp:cNvSpPr/>
      </dsp:nvSpPr>
      <dsp:spPr>
        <a:xfrm>
          <a:off x="852578" y="413"/>
          <a:ext cx="2020991" cy="1392462"/>
        </a:xfrm>
        <a:prstGeom prst="round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3A5225-7E91-49FB-9F86-4CAFA05C3B45}">
      <dsp:nvSpPr>
        <dsp:cNvPr id="0" name=""/>
        <dsp:cNvSpPr/>
      </dsp:nvSpPr>
      <dsp:spPr>
        <a:xfrm>
          <a:off x="852578" y="1392876"/>
          <a:ext cx="2020991" cy="749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GB" sz="1800" kern="1200" noProof="0" dirty="0"/>
            <a:t>Higher capacity to cross filters</a:t>
          </a:r>
        </a:p>
      </dsp:txBody>
      <dsp:txXfrm>
        <a:off x="852578" y="1392876"/>
        <a:ext cx="2020991" cy="749787"/>
      </dsp:txXfrm>
    </dsp:sp>
    <dsp:sp modelId="{6419926A-E28D-4C11-B13A-C067F3BD6ADF}">
      <dsp:nvSpPr>
        <dsp:cNvPr id="0" name=""/>
        <dsp:cNvSpPr/>
      </dsp:nvSpPr>
      <dsp:spPr>
        <a:xfrm>
          <a:off x="3075753" y="413"/>
          <a:ext cx="2020991" cy="1392462"/>
        </a:xfrm>
        <a:prstGeom prst="round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32353-8AE4-4C7C-BA37-769973678376}">
      <dsp:nvSpPr>
        <dsp:cNvPr id="0" name=""/>
        <dsp:cNvSpPr/>
      </dsp:nvSpPr>
      <dsp:spPr>
        <a:xfrm>
          <a:off x="3075753" y="1392876"/>
          <a:ext cx="2020991" cy="749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GB" sz="1800" kern="1200" noProof="0" dirty="0"/>
            <a:t>Higher particle suspension time </a:t>
          </a:r>
        </a:p>
      </dsp:txBody>
      <dsp:txXfrm>
        <a:off x="3075753" y="1392876"/>
        <a:ext cx="2020991" cy="749787"/>
      </dsp:txXfrm>
    </dsp:sp>
    <dsp:sp modelId="{1CEA0CCE-3F2D-4C24-A490-A3FC3814BB5E}">
      <dsp:nvSpPr>
        <dsp:cNvPr id="0" name=""/>
        <dsp:cNvSpPr/>
      </dsp:nvSpPr>
      <dsp:spPr>
        <a:xfrm>
          <a:off x="852578" y="2344763"/>
          <a:ext cx="2020991" cy="1392462"/>
        </a:xfrm>
        <a:prstGeom prst="round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1E5173-08A9-416F-883B-4341E16A5DDB}">
      <dsp:nvSpPr>
        <dsp:cNvPr id="0" name=""/>
        <dsp:cNvSpPr/>
      </dsp:nvSpPr>
      <dsp:spPr>
        <a:xfrm>
          <a:off x="852578" y="3737226"/>
          <a:ext cx="2020991" cy="749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GB" sz="1800" kern="1200" noProof="0" dirty="0"/>
            <a:t>Higher Surface/volume relation</a:t>
          </a:r>
        </a:p>
      </dsp:txBody>
      <dsp:txXfrm>
        <a:off x="852578" y="3737226"/>
        <a:ext cx="2020991" cy="749787"/>
      </dsp:txXfrm>
    </dsp:sp>
    <dsp:sp modelId="{8BDBEA95-112C-4B43-88EF-7773540C0E3E}">
      <dsp:nvSpPr>
        <dsp:cNvPr id="0" name=""/>
        <dsp:cNvSpPr/>
      </dsp:nvSpPr>
      <dsp:spPr>
        <a:xfrm>
          <a:off x="3075753" y="2344763"/>
          <a:ext cx="2020991" cy="1392462"/>
        </a:xfrm>
        <a:prstGeom prst="round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576A42-6332-4FF5-AA72-C0DA7524184C}">
      <dsp:nvSpPr>
        <dsp:cNvPr id="0" name=""/>
        <dsp:cNvSpPr/>
      </dsp:nvSpPr>
      <dsp:spPr>
        <a:xfrm>
          <a:off x="3075753" y="3737226"/>
          <a:ext cx="2020991" cy="749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GB" sz="1800" kern="1200" noProof="0" dirty="0"/>
            <a:t>Higher heating potential</a:t>
          </a:r>
        </a:p>
      </dsp:txBody>
      <dsp:txXfrm>
        <a:off x="3075753" y="3737226"/>
        <a:ext cx="2020991" cy="7497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47BD2-5302-4409-BB29-49D4792F31E5}">
      <dsp:nvSpPr>
        <dsp:cNvPr id="0" name=""/>
        <dsp:cNvSpPr/>
      </dsp:nvSpPr>
      <dsp:spPr>
        <a:xfrm>
          <a:off x="0" y="1639"/>
          <a:ext cx="4583175" cy="174387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 sz="1800" b="1" kern="1200" dirty="0">
              <a:solidFill>
                <a:schemeClr val="tx1"/>
              </a:solidFill>
            </a:rPr>
            <a:t>Experimental </a:t>
          </a:r>
          <a:r>
            <a:rPr lang="es-ES" sz="1800" b="1" kern="1200" dirty="0" err="1">
              <a:solidFill>
                <a:schemeClr val="tx1"/>
              </a:solidFill>
            </a:rPr>
            <a:t>techniques</a:t>
          </a:r>
          <a:endParaRPr lang="es-ES" sz="1800" b="1" kern="1200" dirty="0">
            <a:solidFill>
              <a:schemeClr val="tx1"/>
            </a:solidFill>
          </a:endParaRPr>
        </a:p>
        <a:p>
          <a:pPr marL="171450" lvl="1" indent="-171450" algn="l" defTabSz="800100">
            <a:lnSpc>
              <a:spcPct val="90000"/>
            </a:lnSpc>
            <a:spcBef>
              <a:spcPct val="0"/>
            </a:spcBef>
            <a:spcAft>
              <a:spcPct val="15000"/>
            </a:spcAft>
            <a:buChar char="••"/>
          </a:pPr>
          <a:r>
            <a:rPr lang="es-ES" sz="1800" kern="1200" dirty="0" err="1">
              <a:solidFill>
                <a:schemeClr val="tx1"/>
              </a:solidFill>
            </a:rPr>
            <a:t>Spectroscopic</a:t>
          </a:r>
          <a:r>
            <a:rPr lang="es-ES" sz="1800" kern="1200" dirty="0">
              <a:solidFill>
                <a:schemeClr val="tx1"/>
              </a:solidFill>
            </a:rPr>
            <a:t> </a:t>
          </a:r>
          <a:r>
            <a:rPr lang="es-ES" sz="1800" kern="1200" dirty="0" err="1">
              <a:solidFill>
                <a:schemeClr val="tx1"/>
              </a:solidFill>
            </a:rPr>
            <a:t>measures</a:t>
          </a:r>
          <a:endParaRPr lang="es-ES" sz="1800" kern="1200" dirty="0">
            <a:solidFill>
              <a:schemeClr val="tx1"/>
            </a:solidFill>
          </a:endParaRPr>
        </a:p>
      </dsp:txBody>
      <dsp:txXfrm>
        <a:off x="1091022" y="1639"/>
        <a:ext cx="3492152" cy="1743871"/>
      </dsp:txXfrm>
    </dsp:sp>
    <dsp:sp modelId="{E06684D9-F611-4CC8-9108-6452BC6362CB}">
      <dsp:nvSpPr>
        <dsp:cNvPr id="0" name=""/>
        <dsp:cNvSpPr/>
      </dsp:nvSpPr>
      <dsp:spPr>
        <a:xfrm>
          <a:off x="174387" y="174387"/>
          <a:ext cx="916635" cy="1395097"/>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xmlns=""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525D746-DAAF-42DB-8348-934DFC364358}">
      <dsp:nvSpPr>
        <dsp:cNvPr id="0" name=""/>
        <dsp:cNvSpPr/>
      </dsp:nvSpPr>
      <dsp:spPr>
        <a:xfrm>
          <a:off x="0" y="1918258"/>
          <a:ext cx="4583175" cy="1743871"/>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s-ES" sz="1800" b="1" kern="1200" dirty="0" err="1">
              <a:solidFill>
                <a:schemeClr val="tx1"/>
              </a:solidFill>
            </a:rPr>
            <a:t>Mathematic</a:t>
          </a:r>
          <a:r>
            <a:rPr lang="es-ES" sz="1800" b="1" kern="1200" dirty="0">
              <a:solidFill>
                <a:schemeClr val="tx1"/>
              </a:solidFill>
            </a:rPr>
            <a:t> </a:t>
          </a:r>
          <a:r>
            <a:rPr lang="es-ES" sz="1800" b="1" kern="1200" dirty="0" err="1">
              <a:solidFill>
                <a:schemeClr val="tx1"/>
              </a:solidFill>
            </a:rPr>
            <a:t>modelling</a:t>
          </a:r>
          <a:endParaRPr lang="es-ES" sz="1800" kern="1200" dirty="0"/>
        </a:p>
        <a:p>
          <a:pPr marL="171450" lvl="1" indent="-171450" algn="l" defTabSz="800100">
            <a:lnSpc>
              <a:spcPct val="90000"/>
            </a:lnSpc>
            <a:spcBef>
              <a:spcPct val="0"/>
            </a:spcBef>
            <a:spcAft>
              <a:spcPct val="15000"/>
            </a:spcAft>
            <a:buChar char="••"/>
          </a:pPr>
          <a:r>
            <a:rPr lang="es-ES" sz="1800" kern="1200" dirty="0" err="1">
              <a:solidFill>
                <a:schemeClr val="tx1"/>
              </a:solidFill>
            </a:rPr>
            <a:t>Dispersion</a:t>
          </a:r>
          <a:r>
            <a:rPr lang="es-ES" sz="1800" kern="1200" dirty="0">
              <a:solidFill>
                <a:schemeClr val="tx1"/>
              </a:solidFill>
            </a:rPr>
            <a:t> </a:t>
          </a:r>
          <a:r>
            <a:rPr lang="es-ES" sz="1800" kern="1200" dirty="0" err="1">
              <a:solidFill>
                <a:schemeClr val="tx1"/>
              </a:solidFill>
            </a:rPr>
            <a:t>model</a:t>
          </a:r>
          <a:endParaRPr lang="es-ES" sz="1800" kern="1200" dirty="0">
            <a:solidFill>
              <a:schemeClr val="tx1"/>
            </a:solidFill>
          </a:endParaRPr>
        </a:p>
        <a:p>
          <a:pPr marL="171450" lvl="1" indent="-171450" algn="l" defTabSz="800100">
            <a:lnSpc>
              <a:spcPct val="90000"/>
            </a:lnSpc>
            <a:spcBef>
              <a:spcPct val="0"/>
            </a:spcBef>
            <a:spcAft>
              <a:spcPct val="15000"/>
            </a:spcAft>
            <a:buChar char="••"/>
          </a:pPr>
          <a:r>
            <a:rPr lang="es-ES" sz="1800" kern="1200" dirty="0">
              <a:solidFill>
                <a:schemeClr val="tx1"/>
              </a:solidFill>
            </a:rPr>
            <a:t>Clausius-</a:t>
          </a:r>
          <a:r>
            <a:rPr lang="en-GB" sz="1800" kern="1200" noProof="0" dirty="0" err="1">
              <a:solidFill>
                <a:schemeClr val="tx1"/>
              </a:solidFill>
            </a:rPr>
            <a:t>Mossoti</a:t>
          </a:r>
          <a:r>
            <a:rPr lang="en-GB" sz="1800" kern="1200" noProof="0" dirty="0">
              <a:solidFill>
                <a:schemeClr val="tx1"/>
              </a:solidFill>
            </a:rPr>
            <a:t> model</a:t>
          </a:r>
        </a:p>
      </dsp:txBody>
      <dsp:txXfrm>
        <a:off x="1091022" y="1918258"/>
        <a:ext cx="3492152" cy="1743871"/>
      </dsp:txXfrm>
    </dsp:sp>
    <dsp:sp modelId="{8606BC98-740C-4C1A-BF74-91543A7090FF}">
      <dsp:nvSpPr>
        <dsp:cNvPr id="0" name=""/>
        <dsp:cNvSpPr/>
      </dsp:nvSpPr>
      <dsp:spPr>
        <a:xfrm>
          <a:off x="174387" y="2092646"/>
          <a:ext cx="916635" cy="1395097"/>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47BD2-5302-4409-BB29-49D4792F31E5}">
      <dsp:nvSpPr>
        <dsp:cNvPr id="0" name=""/>
        <dsp:cNvSpPr/>
      </dsp:nvSpPr>
      <dsp:spPr>
        <a:xfrm>
          <a:off x="0" y="0"/>
          <a:ext cx="4607350" cy="114469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b="1" kern="1200" noProof="0" dirty="0">
              <a:solidFill>
                <a:schemeClr val="tx1"/>
              </a:solidFill>
            </a:rPr>
            <a:t>Experimental techniques</a:t>
          </a:r>
        </a:p>
        <a:p>
          <a:pPr marL="171450" lvl="1" indent="-171450" algn="l" defTabSz="800100">
            <a:lnSpc>
              <a:spcPct val="90000"/>
            </a:lnSpc>
            <a:spcBef>
              <a:spcPct val="0"/>
            </a:spcBef>
            <a:spcAft>
              <a:spcPct val="15000"/>
            </a:spcAft>
            <a:buChar char="••"/>
          </a:pPr>
          <a:r>
            <a:rPr lang="en-GB" sz="1800" kern="1200" noProof="0" dirty="0">
              <a:solidFill>
                <a:schemeClr val="tx1"/>
              </a:solidFill>
            </a:rPr>
            <a:t>Reflectance</a:t>
          </a:r>
          <a:endParaRPr lang="en-GB" sz="1800" kern="1200" noProof="0" dirty="0"/>
        </a:p>
        <a:p>
          <a:pPr marL="171450" lvl="1" indent="-171450" algn="l" defTabSz="800100">
            <a:lnSpc>
              <a:spcPct val="90000"/>
            </a:lnSpc>
            <a:spcBef>
              <a:spcPct val="0"/>
            </a:spcBef>
            <a:spcAft>
              <a:spcPct val="15000"/>
            </a:spcAft>
            <a:buChar char="••"/>
          </a:pPr>
          <a:r>
            <a:rPr lang="en-GB" sz="1800" kern="1200" noProof="0" dirty="0">
              <a:solidFill>
                <a:schemeClr val="tx1"/>
              </a:solidFill>
            </a:rPr>
            <a:t>Light bean phase angle</a:t>
          </a:r>
        </a:p>
      </dsp:txBody>
      <dsp:txXfrm>
        <a:off x="1035939" y="0"/>
        <a:ext cx="3571410" cy="1144695"/>
      </dsp:txXfrm>
    </dsp:sp>
    <dsp:sp modelId="{E06684D9-F611-4CC8-9108-6452BC6362CB}">
      <dsp:nvSpPr>
        <dsp:cNvPr id="0" name=""/>
        <dsp:cNvSpPr/>
      </dsp:nvSpPr>
      <dsp:spPr>
        <a:xfrm>
          <a:off x="114469" y="114469"/>
          <a:ext cx="921470" cy="915756"/>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xmlns=""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525D746-DAAF-42DB-8348-934DFC364358}">
      <dsp:nvSpPr>
        <dsp:cNvPr id="0" name=""/>
        <dsp:cNvSpPr/>
      </dsp:nvSpPr>
      <dsp:spPr>
        <a:xfrm>
          <a:off x="0" y="1259165"/>
          <a:ext cx="4607350" cy="1144695"/>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b="1" kern="1200" noProof="0" dirty="0">
              <a:solidFill>
                <a:schemeClr val="tx1"/>
              </a:solidFill>
            </a:rPr>
            <a:t>Indirect measurements</a:t>
          </a:r>
          <a:endParaRPr lang="en-GB" sz="1800" kern="1200" noProof="0" dirty="0"/>
        </a:p>
        <a:p>
          <a:pPr marL="171450" lvl="1" indent="-171450" algn="l" defTabSz="800100">
            <a:lnSpc>
              <a:spcPct val="90000"/>
            </a:lnSpc>
            <a:spcBef>
              <a:spcPct val="0"/>
            </a:spcBef>
            <a:spcAft>
              <a:spcPct val="15000"/>
            </a:spcAft>
            <a:buChar char="••"/>
          </a:pPr>
          <a:r>
            <a:rPr lang="en-GB" sz="1800" kern="1200" noProof="0" dirty="0">
              <a:solidFill>
                <a:schemeClr val="tx1"/>
              </a:solidFill>
            </a:rPr>
            <a:t>Scattering efficiency</a:t>
          </a:r>
          <a:endParaRPr lang="en-GB" sz="1800" kern="1200" noProof="0" dirty="0"/>
        </a:p>
        <a:p>
          <a:pPr marL="171450" lvl="1" indent="-171450" algn="l" defTabSz="800100">
            <a:lnSpc>
              <a:spcPct val="90000"/>
            </a:lnSpc>
            <a:spcBef>
              <a:spcPct val="0"/>
            </a:spcBef>
            <a:spcAft>
              <a:spcPct val="15000"/>
            </a:spcAft>
            <a:buChar char="••"/>
          </a:pPr>
          <a:r>
            <a:rPr lang="en-GB" sz="1800" kern="1200" noProof="0" dirty="0">
              <a:solidFill>
                <a:schemeClr val="tx1"/>
              </a:solidFill>
            </a:rPr>
            <a:t>Extinction efficiency</a:t>
          </a:r>
        </a:p>
      </dsp:txBody>
      <dsp:txXfrm>
        <a:off x="1035939" y="1259165"/>
        <a:ext cx="3571410" cy="1144695"/>
      </dsp:txXfrm>
    </dsp:sp>
    <dsp:sp modelId="{8606BC98-740C-4C1A-BF74-91543A7090FF}">
      <dsp:nvSpPr>
        <dsp:cNvPr id="0" name=""/>
        <dsp:cNvSpPr/>
      </dsp:nvSpPr>
      <dsp:spPr>
        <a:xfrm>
          <a:off x="114469" y="1373634"/>
          <a:ext cx="921470" cy="915756"/>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CF4B13C-DFB6-49FA-B552-1AA81E2AD963}">
      <dsp:nvSpPr>
        <dsp:cNvPr id="0" name=""/>
        <dsp:cNvSpPr/>
      </dsp:nvSpPr>
      <dsp:spPr>
        <a:xfrm>
          <a:off x="0" y="2518330"/>
          <a:ext cx="4607350" cy="1144695"/>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b="1" kern="1200" noProof="0" dirty="0">
              <a:solidFill>
                <a:schemeClr val="tx1"/>
              </a:solidFill>
            </a:rPr>
            <a:t>Modelling</a:t>
          </a:r>
        </a:p>
        <a:p>
          <a:pPr marL="171450" lvl="1" indent="-171450" algn="l" defTabSz="800100">
            <a:lnSpc>
              <a:spcPct val="90000"/>
            </a:lnSpc>
            <a:spcBef>
              <a:spcPct val="0"/>
            </a:spcBef>
            <a:spcAft>
              <a:spcPct val="15000"/>
            </a:spcAft>
            <a:buChar char="••"/>
          </a:pPr>
          <a:r>
            <a:rPr lang="en-GB" sz="1800" kern="1200" noProof="0" dirty="0">
              <a:solidFill>
                <a:schemeClr val="tx1"/>
              </a:solidFill>
            </a:rPr>
            <a:t>Models (OBG)</a:t>
          </a:r>
        </a:p>
        <a:p>
          <a:pPr marL="171450" lvl="1" indent="-171450" algn="l" defTabSz="800100">
            <a:lnSpc>
              <a:spcPct val="90000"/>
            </a:lnSpc>
            <a:spcBef>
              <a:spcPct val="0"/>
            </a:spcBef>
            <a:spcAft>
              <a:spcPct val="15000"/>
            </a:spcAft>
            <a:buChar char="••"/>
          </a:pPr>
          <a:r>
            <a:rPr lang="en-GB" sz="1800" kern="1200" noProof="0" dirty="0">
              <a:solidFill>
                <a:schemeClr val="tx1"/>
              </a:solidFill>
            </a:rPr>
            <a:t>Correlations</a:t>
          </a:r>
        </a:p>
      </dsp:txBody>
      <dsp:txXfrm>
        <a:off x="1035939" y="2518330"/>
        <a:ext cx="3571410" cy="1144695"/>
      </dsp:txXfrm>
    </dsp:sp>
    <dsp:sp modelId="{1E889109-5E4F-44D1-B2B7-809C9E6B4A57}">
      <dsp:nvSpPr>
        <dsp:cNvPr id="0" name=""/>
        <dsp:cNvSpPr/>
      </dsp:nvSpPr>
      <dsp:spPr>
        <a:xfrm>
          <a:off x="114469" y="2632799"/>
          <a:ext cx="921470" cy="915756"/>
        </a:xfrm>
        <a:prstGeom prst="roundRect">
          <a:avLst>
            <a:gd name="adj" fmla="val 10000"/>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EDB99-0780-4885-A661-FCBF2D5B978C}">
      <dsp:nvSpPr>
        <dsp:cNvPr id="0" name=""/>
        <dsp:cNvSpPr/>
      </dsp:nvSpPr>
      <dsp:spPr>
        <a:xfrm>
          <a:off x="8582181" y="2099238"/>
          <a:ext cx="387847" cy="91440"/>
        </a:xfrm>
        <a:custGeom>
          <a:avLst/>
          <a:gdLst/>
          <a:ahLst/>
          <a:cxnLst/>
          <a:rect l="0" t="0" r="0" b="0"/>
          <a:pathLst>
            <a:path>
              <a:moveTo>
                <a:pt x="0" y="45720"/>
              </a:moveTo>
              <a:lnTo>
                <a:pt x="387847" y="4572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CE2EF80-D51A-4F61-902B-D16FEE86E949}">
      <dsp:nvSpPr>
        <dsp:cNvPr id="0" name=""/>
        <dsp:cNvSpPr/>
      </dsp:nvSpPr>
      <dsp:spPr>
        <a:xfrm>
          <a:off x="6255096" y="2099238"/>
          <a:ext cx="387847" cy="91440"/>
        </a:xfrm>
        <a:custGeom>
          <a:avLst/>
          <a:gdLst/>
          <a:ahLst/>
          <a:cxnLst/>
          <a:rect l="0" t="0" r="0" b="0"/>
          <a:pathLst>
            <a:path>
              <a:moveTo>
                <a:pt x="0" y="45720"/>
              </a:moveTo>
              <a:lnTo>
                <a:pt x="387847" y="4572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D1CA766-B8B9-4F82-9F1C-64E9CAC9A5E2}">
      <dsp:nvSpPr>
        <dsp:cNvPr id="0" name=""/>
        <dsp:cNvSpPr/>
      </dsp:nvSpPr>
      <dsp:spPr>
        <a:xfrm>
          <a:off x="3928012" y="2099238"/>
          <a:ext cx="387847" cy="91440"/>
        </a:xfrm>
        <a:custGeom>
          <a:avLst/>
          <a:gdLst/>
          <a:ahLst/>
          <a:cxnLst/>
          <a:rect l="0" t="0" r="0" b="0"/>
          <a:pathLst>
            <a:path>
              <a:moveTo>
                <a:pt x="0" y="45720"/>
              </a:moveTo>
              <a:lnTo>
                <a:pt x="387847" y="4572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CEFB1F5-1940-4553-BA5B-8C829FBB40EC}">
      <dsp:nvSpPr>
        <dsp:cNvPr id="0" name=""/>
        <dsp:cNvSpPr/>
      </dsp:nvSpPr>
      <dsp:spPr>
        <a:xfrm>
          <a:off x="1600927" y="1728022"/>
          <a:ext cx="387847" cy="416935"/>
        </a:xfrm>
        <a:custGeom>
          <a:avLst/>
          <a:gdLst/>
          <a:ahLst/>
          <a:cxnLst/>
          <a:rect l="0" t="0" r="0" b="0"/>
          <a:pathLst>
            <a:path>
              <a:moveTo>
                <a:pt x="0" y="0"/>
              </a:moveTo>
              <a:lnTo>
                <a:pt x="193923" y="0"/>
              </a:lnTo>
              <a:lnTo>
                <a:pt x="193923" y="416935"/>
              </a:lnTo>
              <a:lnTo>
                <a:pt x="387847" y="416935"/>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195C2B6-03C0-43D3-B3B8-EC786075FF40}">
      <dsp:nvSpPr>
        <dsp:cNvPr id="0" name=""/>
        <dsp:cNvSpPr/>
      </dsp:nvSpPr>
      <dsp:spPr>
        <a:xfrm>
          <a:off x="8582181" y="1265366"/>
          <a:ext cx="387847" cy="91440"/>
        </a:xfrm>
        <a:custGeom>
          <a:avLst/>
          <a:gdLst/>
          <a:ahLst/>
          <a:cxnLst/>
          <a:rect l="0" t="0" r="0" b="0"/>
          <a:pathLst>
            <a:path>
              <a:moveTo>
                <a:pt x="0" y="45720"/>
              </a:moveTo>
              <a:lnTo>
                <a:pt x="387847" y="4572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FED7CD3-1AE7-4E52-8A90-EE0F5C807A0F}">
      <dsp:nvSpPr>
        <dsp:cNvPr id="0" name=""/>
        <dsp:cNvSpPr/>
      </dsp:nvSpPr>
      <dsp:spPr>
        <a:xfrm>
          <a:off x="6255096" y="1265366"/>
          <a:ext cx="387847" cy="91440"/>
        </a:xfrm>
        <a:custGeom>
          <a:avLst/>
          <a:gdLst/>
          <a:ahLst/>
          <a:cxnLst/>
          <a:rect l="0" t="0" r="0" b="0"/>
          <a:pathLst>
            <a:path>
              <a:moveTo>
                <a:pt x="0" y="45720"/>
              </a:moveTo>
              <a:lnTo>
                <a:pt x="387847" y="4572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C45EFE2E-F998-4997-9E4B-3D0AC0933005}">
      <dsp:nvSpPr>
        <dsp:cNvPr id="0" name=""/>
        <dsp:cNvSpPr/>
      </dsp:nvSpPr>
      <dsp:spPr>
        <a:xfrm>
          <a:off x="3928012" y="1265366"/>
          <a:ext cx="387847" cy="91440"/>
        </a:xfrm>
        <a:custGeom>
          <a:avLst/>
          <a:gdLst/>
          <a:ahLst/>
          <a:cxnLst/>
          <a:rect l="0" t="0" r="0" b="0"/>
          <a:pathLst>
            <a:path>
              <a:moveTo>
                <a:pt x="0" y="45720"/>
              </a:moveTo>
              <a:lnTo>
                <a:pt x="387847" y="4572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1B574E0-DC24-48E5-84D6-B545738F76B7}">
      <dsp:nvSpPr>
        <dsp:cNvPr id="0" name=""/>
        <dsp:cNvSpPr/>
      </dsp:nvSpPr>
      <dsp:spPr>
        <a:xfrm>
          <a:off x="1600927" y="1311086"/>
          <a:ext cx="387847" cy="416935"/>
        </a:xfrm>
        <a:custGeom>
          <a:avLst/>
          <a:gdLst/>
          <a:ahLst/>
          <a:cxnLst/>
          <a:rect l="0" t="0" r="0" b="0"/>
          <a:pathLst>
            <a:path>
              <a:moveTo>
                <a:pt x="0" y="416935"/>
              </a:moveTo>
              <a:lnTo>
                <a:pt x="193923" y="416935"/>
              </a:lnTo>
              <a:lnTo>
                <a:pt x="193923" y="0"/>
              </a:lnTo>
              <a:lnTo>
                <a:pt x="387847"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BC4F6BAE-11E8-49F2-A70C-012CE2B807F6}">
      <dsp:nvSpPr>
        <dsp:cNvPr id="0" name=""/>
        <dsp:cNvSpPr/>
      </dsp:nvSpPr>
      <dsp:spPr>
        <a:xfrm>
          <a:off x="9105" y="997217"/>
          <a:ext cx="1591822" cy="146161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a:t>Considering spherical primary particles</a:t>
          </a:r>
          <a:endParaRPr lang="es-ES" sz="2000" b="0" kern="1200" dirty="0"/>
        </a:p>
      </dsp:txBody>
      <dsp:txXfrm>
        <a:off x="9105" y="997217"/>
        <a:ext cx="1591822" cy="1461610"/>
      </dsp:txXfrm>
    </dsp:sp>
    <dsp:sp modelId="{A2FC1458-FC09-41E2-B096-6FBB594CDD3C}">
      <dsp:nvSpPr>
        <dsp:cNvPr id="0" name=""/>
        <dsp:cNvSpPr/>
      </dsp:nvSpPr>
      <dsp:spPr>
        <a:xfrm>
          <a:off x="1988775" y="1015352"/>
          <a:ext cx="1939237" cy="591467"/>
        </a:xfrm>
        <a:prstGeom prst="rect">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sSub>
                  <m:sSubPr>
                    <m:ctrlPr>
                      <a:rPr lang="es-ES" sz="2000" i="1" kern="120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2000" i="1" kern="12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𝑑</m:t>
                    </m:r>
                  </m:e>
                  <m:sub>
                    <m:r>
                      <a:rPr lang="es-ES" sz="2000" i="1" kern="12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𝑝</m:t>
                    </m:r>
                  </m:sub>
                </m:sSub>
                <m:r>
                  <a:rPr lang="es-ES" sz="2000" i="1" kern="12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a:rPr lang="es-ES" sz="2000" i="1" kern="12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𝜆</m:t>
                </m:r>
              </m:oMath>
            </m:oMathPara>
          </a14:m>
          <a:endParaRPr lang="es-ES" sz="2000" kern="1200" dirty="0">
            <a:solidFill>
              <a:schemeClr val="bg1"/>
            </a:solidFill>
          </a:endParaRPr>
        </a:p>
      </dsp:txBody>
      <dsp:txXfrm>
        <a:off x="1988775" y="1015352"/>
        <a:ext cx="1939237" cy="591467"/>
      </dsp:txXfrm>
    </dsp:sp>
    <dsp:sp modelId="{1E3F3AFC-B225-4FD8-865F-D36C9AEE34CA}">
      <dsp:nvSpPr>
        <dsp:cNvPr id="0" name=""/>
        <dsp:cNvSpPr/>
      </dsp:nvSpPr>
      <dsp:spPr>
        <a:xfrm>
          <a:off x="4315859" y="1015352"/>
          <a:ext cx="1939237" cy="59146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0" kern="1200"/>
            <a:t>Mie </a:t>
          </a:r>
          <a:r>
            <a:rPr lang="es-ES" sz="2000" b="0" kern="1200" dirty="0" err="1"/>
            <a:t>theory</a:t>
          </a:r>
          <a:endParaRPr lang="es-ES" sz="2000" kern="1200" dirty="0"/>
        </a:p>
      </dsp:txBody>
      <dsp:txXfrm>
        <a:off x="4315859" y="1015352"/>
        <a:ext cx="1939237" cy="591467"/>
      </dsp:txXfrm>
    </dsp:sp>
    <dsp:sp modelId="{2C8E2AC2-0431-47ED-B7DC-393C9B172668}">
      <dsp:nvSpPr>
        <dsp:cNvPr id="0" name=""/>
        <dsp:cNvSpPr/>
      </dsp:nvSpPr>
      <dsp:spPr>
        <a:xfrm>
          <a:off x="6642944" y="1015352"/>
          <a:ext cx="1939237" cy="5914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noProof="0" dirty="0"/>
            <a:t>Mie regime</a:t>
          </a:r>
        </a:p>
      </dsp:txBody>
      <dsp:txXfrm>
        <a:off x="6642944" y="1015352"/>
        <a:ext cx="1939237" cy="591467"/>
      </dsp:txXfrm>
    </dsp:sp>
    <dsp:sp modelId="{7C0B5F5D-131D-461A-B99F-2839500F7988}">
      <dsp:nvSpPr>
        <dsp:cNvPr id="0" name=""/>
        <dsp:cNvSpPr/>
      </dsp:nvSpPr>
      <dsp:spPr>
        <a:xfrm>
          <a:off x="8970028" y="1015352"/>
          <a:ext cx="1939237" cy="591467"/>
        </a:xfrm>
        <a:prstGeom prst="rect">
          <a:avLst/>
        </a:prstGeom>
        <a:solidFill>
          <a:srgbClr val="CC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err="1"/>
            <a:t>Effective</a:t>
          </a:r>
          <a:r>
            <a:rPr lang="es-ES" sz="2000" kern="1200" dirty="0"/>
            <a:t> </a:t>
          </a:r>
          <a:r>
            <a:rPr lang="es-ES" sz="2000" kern="1200" dirty="0" err="1"/>
            <a:t>medium</a:t>
          </a:r>
          <a:endParaRPr lang="es-ES" sz="2000" kern="1200" dirty="0"/>
        </a:p>
      </dsp:txBody>
      <dsp:txXfrm>
        <a:off x="8970028" y="1015352"/>
        <a:ext cx="1939237" cy="591467"/>
      </dsp:txXfrm>
    </dsp:sp>
    <dsp:sp modelId="{E22473C9-56EF-45E1-A6F6-108C94179088}">
      <dsp:nvSpPr>
        <dsp:cNvPr id="0" name=""/>
        <dsp:cNvSpPr/>
      </dsp:nvSpPr>
      <dsp:spPr>
        <a:xfrm>
          <a:off x="1988775" y="1849224"/>
          <a:ext cx="1939237" cy="591467"/>
        </a:xfrm>
        <a:prstGeom prst="rect">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sSub>
                  <m:sSubPr>
                    <m:ctrlPr>
                      <a:rPr lang="es-ES" sz="2000" i="1" kern="120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2000" i="1" kern="12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𝑑</m:t>
                    </m:r>
                  </m:e>
                  <m:sub>
                    <m:r>
                      <a:rPr lang="es-ES" sz="2000" i="1" kern="12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𝑝</m:t>
                    </m:r>
                  </m:sub>
                </m:sSub>
                <m:r>
                  <a:rPr lang="es-ES" sz="2000" i="1" kern="12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s-ES" sz="2000" i="1" kern="12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𝜆</m:t>
                </m:r>
              </m:oMath>
            </m:oMathPara>
          </a14:m>
          <a:endParaRPr lang="es-ES" sz="2000" kern="1200" dirty="0">
            <a:solidFill>
              <a:schemeClr val="bg1"/>
            </a:solidFill>
          </a:endParaRPr>
        </a:p>
      </dsp:txBody>
      <dsp:txXfrm>
        <a:off x="1988775" y="1849224"/>
        <a:ext cx="1939237" cy="591467"/>
      </dsp:txXfrm>
    </dsp:sp>
    <dsp:sp modelId="{FA5A04C6-B80D-4655-A21F-C1B0B20A23FE}">
      <dsp:nvSpPr>
        <dsp:cNvPr id="0" name=""/>
        <dsp:cNvSpPr/>
      </dsp:nvSpPr>
      <dsp:spPr>
        <a:xfrm>
          <a:off x="4315859" y="1849224"/>
          <a:ext cx="1939237" cy="59146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0" kern="1200"/>
            <a:t>Rayleigh </a:t>
          </a:r>
          <a:r>
            <a:rPr lang="es-ES" sz="2000" b="0" kern="1200" dirty="0" err="1"/>
            <a:t>theory</a:t>
          </a:r>
          <a:endParaRPr lang="es-ES" sz="2000" kern="1200" dirty="0"/>
        </a:p>
      </dsp:txBody>
      <dsp:txXfrm>
        <a:off x="4315859" y="1849224"/>
        <a:ext cx="1939237" cy="591467"/>
      </dsp:txXfrm>
    </dsp:sp>
    <dsp:sp modelId="{8DC11BCD-D19F-45C7-BE11-0E3FA91165EA}">
      <dsp:nvSpPr>
        <dsp:cNvPr id="0" name=""/>
        <dsp:cNvSpPr/>
      </dsp:nvSpPr>
      <dsp:spPr>
        <a:xfrm>
          <a:off x="6642944" y="1849224"/>
          <a:ext cx="1939237" cy="5914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a:t>Rayleigh </a:t>
          </a:r>
          <a:r>
            <a:rPr lang="es-ES" sz="2000" kern="1200" dirty="0" err="1"/>
            <a:t>regime</a:t>
          </a:r>
          <a:endParaRPr lang="es-ES" sz="2000" kern="1200" dirty="0"/>
        </a:p>
      </dsp:txBody>
      <dsp:txXfrm>
        <a:off x="6642944" y="1849224"/>
        <a:ext cx="1939237" cy="591467"/>
      </dsp:txXfrm>
    </dsp:sp>
    <dsp:sp modelId="{B92B8939-1C8D-4550-9221-51FC5C739F4B}">
      <dsp:nvSpPr>
        <dsp:cNvPr id="0" name=""/>
        <dsp:cNvSpPr/>
      </dsp:nvSpPr>
      <dsp:spPr>
        <a:xfrm>
          <a:off x="8970028" y="1849224"/>
          <a:ext cx="1939237" cy="591467"/>
        </a:xfrm>
        <a:prstGeom prst="rect">
          <a:avLst/>
        </a:prstGeom>
        <a:solidFill>
          <a:srgbClr val="CC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0" kern="1200" dirty="0"/>
            <a:t>Rayleigh-</a:t>
          </a:r>
          <a:r>
            <a:rPr lang="es-ES" sz="2000" b="0" kern="1200" dirty="0" err="1"/>
            <a:t>Debye</a:t>
          </a:r>
          <a:r>
            <a:rPr lang="es-ES" sz="2000" b="0" kern="1200" dirty="0"/>
            <a:t>-</a:t>
          </a:r>
          <a:r>
            <a:rPr lang="es-ES" sz="2000" b="0" kern="1200" dirty="0" err="1"/>
            <a:t>Gans</a:t>
          </a:r>
          <a:endParaRPr lang="es-ES" sz="2000" kern="1200" dirty="0"/>
        </a:p>
      </dsp:txBody>
      <dsp:txXfrm>
        <a:off x="8970028" y="1849224"/>
        <a:ext cx="1939237" cy="591467"/>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043E19-D46B-406D-B2ED-F7E4614024BD}" type="datetimeFigureOut">
              <a:rPr lang="es-ES" smtClean="0"/>
              <a:t>09/03/2022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71101A-9C85-4096-8E87-9A671E59AC32}" type="slidenum">
              <a:rPr lang="es-ES" smtClean="0"/>
              <a:t>‹#›</a:t>
            </a:fld>
            <a:endParaRPr lang="es-ES"/>
          </a:p>
        </p:txBody>
      </p:sp>
    </p:spTree>
    <p:extLst>
      <p:ext uri="{BB962C8B-B14F-4D97-AF65-F5344CB8AC3E}">
        <p14:creationId xmlns:p14="http://schemas.microsoft.com/office/powerpoint/2010/main" val="1173082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571101A-9C85-4096-8E87-9A671E59AC32}" type="slidenum">
              <a:rPr lang="es-ES" smtClean="0"/>
              <a:t>1</a:t>
            </a:fld>
            <a:endParaRPr lang="es-ES" dirty="0"/>
          </a:p>
        </p:txBody>
      </p:sp>
    </p:spTree>
    <p:extLst>
      <p:ext uri="{BB962C8B-B14F-4D97-AF65-F5344CB8AC3E}">
        <p14:creationId xmlns:p14="http://schemas.microsoft.com/office/powerpoint/2010/main" val="1606346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571101A-9C85-4096-8E87-9A671E59AC32}" type="slidenum">
              <a:rPr lang="es-ES" smtClean="0"/>
              <a:t>13</a:t>
            </a:fld>
            <a:endParaRPr lang="es-ES"/>
          </a:p>
        </p:txBody>
      </p:sp>
    </p:spTree>
    <p:extLst>
      <p:ext uri="{BB962C8B-B14F-4D97-AF65-F5344CB8AC3E}">
        <p14:creationId xmlns:p14="http://schemas.microsoft.com/office/powerpoint/2010/main" val="2529355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571101A-9C85-4096-8E87-9A671E59AC32}" type="slidenum">
              <a:rPr lang="es-ES" smtClean="0"/>
              <a:t>14</a:t>
            </a:fld>
            <a:endParaRPr lang="es-ES"/>
          </a:p>
        </p:txBody>
      </p:sp>
    </p:spTree>
    <p:extLst>
      <p:ext uri="{BB962C8B-B14F-4D97-AF65-F5344CB8AC3E}">
        <p14:creationId xmlns:p14="http://schemas.microsoft.com/office/powerpoint/2010/main" val="266523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Times New Roman" panose="02020603050405020304" pitchFamily="18" charset="0"/>
                    <a:ea typeface="Times New Roman" panose="02020603050405020304" pitchFamily="18" charset="0"/>
                    <a:cs typeface="Times New Roman" panose="02020603050405020304" pitchFamily="18" charset="0"/>
                  </a:rPr>
                  <a:t>La ecuación diferencial que gobierna el comportamiento del modelo del oscilador armónico donde el primer término recoge la fuerza de la aceleración (con </a:t>
                </a:r>
                <a:r>
                  <a:rPr lang="es-ES" sz="1800" i="0">
                    <a:effectLst/>
                    <a:latin typeface="Cambria Math" panose="02040503050406030204" pitchFamily="18" charset="0"/>
                    <a:ea typeface="Calibri" panose="020F0502020204030204" pitchFamily="34" charset="0"/>
                    <a:cs typeface="Times New Roman" panose="02020603050405020304" pitchFamily="18" charset="0"/>
                  </a:rPr>
                  <a:t>𝑚_𝑒</a:t>
                </a:r>
                <a:r>
                  <a:rPr lang="es-ES" sz="1800" dirty="0">
                    <a:effectLst/>
                    <a:latin typeface="Times New Roman" panose="02020603050405020304" pitchFamily="18" charset="0"/>
                    <a:ea typeface="Times New Roman" panose="02020603050405020304" pitchFamily="18" charset="0"/>
                    <a:cs typeface="Times New Roman" panose="02020603050405020304" pitchFamily="18" charset="0"/>
                  </a:rPr>
                  <a:t> la masa del electrón), el segundo la fuerza de fricción (considerando el coeficiente de amortiguación (</a:t>
                </a:r>
                <a:r>
                  <a:rPr lang="es-ES" sz="1800" i="0">
                    <a:effectLst/>
                    <a:latin typeface="Cambria Math" panose="02040503050406030204" pitchFamily="18" charset="0"/>
                    <a:ea typeface="Times New Roman" panose="02020603050405020304" pitchFamily="18" charset="0"/>
                    <a:cs typeface="Times New Roman" panose="02020603050405020304" pitchFamily="18" charset="0"/>
                  </a:rPr>
                  <a:t>𝑔</a:t>
                </a:r>
                <a:r>
                  <a:rPr lang="es-ES" sz="1800" dirty="0">
                    <a:effectLst/>
                    <a:latin typeface="Times New Roman" panose="02020603050405020304" pitchFamily="18" charset="0"/>
                    <a:ea typeface="Times New Roman" panose="02020603050405020304" pitchFamily="18" charset="0"/>
                    <a:cs typeface="Times New Roman" panose="02020603050405020304" pitchFamily="18" charset="0"/>
                  </a:rPr>
                  <a:t>)) y el tercer término la fuerza de restauración, donde </a:t>
                </a:r>
                <a:r>
                  <a:rPr lang="es-ES" sz="1800" i="0">
                    <a:effectLst/>
                    <a:latin typeface="Cambria Math" panose="02040503050406030204" pitchFamily="18" charset="0"/>
                    <a:ea typeface="Calibri" panose="020F0502020204030204" pitchFamily="34" charset="0"/>
                    <a:cs typeface="Times New Roman" panose="02020603050405020304" pitchFamily="18" charset="0"/>
                  </a:rPr>
                  <a:t>𝜔_(𝑟𝑒𝑠 )</a:t>
                </a:r>
                <a:r>
                  <a:rPr lang="es-ES" sz="1800" dirty="0">
                    <a:effectLst/>
                    <a:latin typeface="Times New Roman" panose="02020603050405020304" pitchFamily="18" charset="0"/>
                    <a:ea typeface="Times New Roman" panose="02020603050405020304" pitchFamily="18" charset="0"/>
                    <a:cs typeface="Times New Roman" panose="02020603050405020304" pitchFamily="18" charset="0"/>
                  </a:rPr>
                  <a:t>es la frecuencia de resonancia </a:t>
                </a:r>
                <a:r>
                  <a:rPr lang="es-ES" sz="1800" i="0">
                    <a:effectLst/>
                    <a:latin typeface="Cambria Math" panose="02040503050406030204" pitchFamily="18" charset="0"/>
                    <a:cs typeface="Times New Roman" panose="02020603050405020304" pitchFamily="18" charset="0"/>
                  </a:rPr>
                  <a:t>(√(</a:t>
                </a:r>
                <a:r>
                  <a:rPr lang="es-ES" sz="1800" i="0">
                    <a:effectLst/>
                    <a:latin typeface="Cambria Math" panose="02040503050406030204" pitchFamily="18" charset="0"/>
                    <a:ea typeface="Times New Roman" panose="02020603050405020304" pitchFamily="18" charset="0"/>
                    <a:cs typeface="Times New Roman" panose="02020603050405020304" pitchFamily="18" charset="0"/>
                  </a:rPr>
                  <a:t>𝑘/𝑚)  )</a:t>
                </a:r>
                <a:r>
                  <a:rPr lang="es-ES" sz="1800" dirty="0">
                    <a:effectLst/>
                    <a:latin typeface="Times New Roman" panose="02020603050405020304" pitchFamily="18" charset="0"/>
                    <a:ea typeface="Times New Roman" panose="02020603050405020304" pitchFamily="18" charset="0"/>
                    <a:cs typeface="Times New Roman" panose="02020603050405020304" pitchFamily="18" charset="0"/>
                  </a:rPr>
                  <a:t> o frecuencia natural.</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s-ES" dirty="0"/>
              </a:p>
              <a:p>
                <a:r>
                  <a:rPr lang="es-ES" dirty="0"/>
                  <a:t>COMENTAR ESTRUCTURA ELECTRÓNICA DE LOS COMPUESTOS (COMPOSICIÓN, CRISTALINIDAD (ESTRUCTURA ENLACES DE LOS ÁTOMOS), …) QUE FORMAN PARTE DEL MATERIA</a:t>
                </a:r>
              </a:p>
              <a:p>
                <a:r>
                  <a:rPr lang="es-ES" dirty="0"/>
                  <a:t>Osciladores de órbitas electrónicas</a:t>
                </a:r>
              </a:p>
            </p:txBody>
          </p:sp>
        </mc:Fallback>
      </mc:AlternateContent>
      <p:sp>
        <p:nvSpPr>
          <p:cNvPr id="4" name="Marcador de número de diapositiva 3"/>
          <p:cNvSpPr>
            <a:spLocks noGrp="1"/>
          </p:cNvSpPr>
          <p:nvPr>
            <p:ph type="sldNum" sz="quarter" idx="5"/>
          </p:nvPr>
        </p:nvSpPr>
        <p:spPr/>
        <p:txBody>
          <a:bodyPr/>
          <a:lstStyle/>
          <a:p>
            <a:fld id="{B571101A-9C85-4096-8E87-9A671E59AC32}" type="slidenum">
              <a:rPr lang="es-ES" smtClean="0"/>
              <a:t>15</a:t>
            </a:fld>
            <a:endParaRPr lang="es-ES"/>
          </a:p>
        </p:txBody>
      </p:sp>
    </p:spTree>
    <p:extLst>
      <p:ext uri="{BB962C8B-B14F-4D97-AF65-F5344CB8AC3E}">
        <p14:creationId xmlns:p14="http://schemas.microsoft.com/office/powerpoint/2010/main" val="2718155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571101A-9C85-4096-8E87-9A671E59AC32}" type="slidenum">
              <a:rPr lang="es-ES" smtClean="0"/>
              <a:t>16</a:t>
            </a:fld>
            <a:endParaRPr lang="es-ES"/>
          </a:p>
        </p:txBody>
      </p:sp>
    </p:spTree>
    <p:extLst>
      <p:ext uri="{BB962C8B-B14F-4D97-AF65-F5344CB8AC3E}">
        <p14:creationId xmlns:p14="http://schemas.microsoft.com/office/powerpoint/2010/main" val="3882216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2" eaLnBrk="1" hangingPunct="1">
              <a:lnSpc>
                <a:spcPct val="150000"/>
              </a:lnSpc>
              <a:spcBef>
                <a:spcPct val="0"/>
              </a:spcBef>
              <a:buClr>
                <a:srgbClr val="660033"/>
              </a:buClr>
            </a:pPr>
            <a:endParaRPr lang="es-ES_tradnl" altLang="es-ES" sz="1200" dirty="0">
              <a:solidFill>
                <a:srgbClr val="660033"/>
              </a:solidFill>
            </a:endParaRPr>
          </a:p>
        </p:txBody>
      </p:sp>
      <p:sp>
        <p:nvSpPr>
          <p:cNvPr id="4" name="Marcador de número de diapositiva 3"/>
          <p:cNvSpPr>
            <a:spLocks noGrp="1"/>
          </p:cNvSpPr>
          <p:nvPr>
            <p:ph type="sldNum" sz="quarter" idx="5"/>
          </p:nvPr>
        </p:nvSpPr>
        <p:spPr/>
        <p:txBody>
          <a:bodyPr/>
          <a:lstStyle/>
          <a:p>
            <a:fld id="{B571101A-9C85-4096-8E87-9A671E59AC32}" type="slidenum">
              <a:rPr lang="es-ES" smtClean="0"/>
              <a:t>17</a:t>
            </a:fld>
            <a:endParaRPr lang="es-ES" dirty="0"/>
          </a:p>
        </p:txBody>
      </p:sp>
    </p:spTree>
    <p:extLst>
      <p:ext uri="{BB962C8B-B14F-4D97-AF65-F5344CB8AC3E}">
        <p14:creationId xmlns:p14="http://schemas.microsoft.com/office/powerpoint/2010/main" val="1439288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0" i="0" u="none" strike="noStrike" baseline="0" dirty="0">
                    <a:solidFill>
                      <a:srgbClr val="000000"/>
                    </a:solidFill>
                    <a:latin typeface="Times New Roman" panose="02020603050405020304" pitchFamily="18" charset="0"/>
                  </a:rPr>
                  <a:t>La teoría de Mie es una solución completamente analítica a las ecuaciones de Maxwell para la dispersión de la radiación electromagnética por partículas esféricas que adopta la forma de una serie infinita de términos. (</a:t>
                </a:r>
                <a:r>
                  <a:rPr kumimoji="0" lang="en-GB" altLang="es-ES" sz="1800" b="0" i="0" u="none" strike="noStrike" cap="none" normalizeH="0" baseline="0" dirty="0">
                    <a:ln>
                      <a:noFill/>
                    </a:ln>
                    <a:effectLst/>
                    <a:latin typeface="inherit"/>
                  </a:rPr>
                  <a:t>Fully analytic solution to Maxwell's equations for the scattering of electromagnetic radiation by spherical particles which takes the form of an infinite series of terms</a:t>
                </a:r>
                <a:r>
                  <a:rPr kumimoji="0" lang="en-GB" altLang="es-ES" sz="600" b="0" i="0" u="none" strike="noStrike" cap="none" normalizeH="0" baseline="0" dirty="0">
                    <a:ln>
                      <a:noFill/>
                    </a:ln>
                    <a:effectLst/>
                  </a:rPr>
                  <a:t> </a:t>
                </a:r>
                <a:r>
                  <a:rPr lang="es-ES" sz="1800" b="0" i="0" u="none" strike="noStrike" baseline="0" dirty="0">
                    <a:solidFill>
                      <a:srgbClr val="000000"/>
                    </a:solidFill>
                    <a:latin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Para poder realizar el cálculo de dichas series infinitas se emplean las funciones esféricas de Bessel, resultado de la ecuación diferencial de segundo orden de Bessel para una esfera, para obtener los coeficientes  </a:t>
                </a:r>
                <a:r>
                  <a:rPr lang="es-ES" sz="1800" i="0">
                    <a:effectLst/>
                    <a:latin typeface="Cambria Math" panose="02040503050406030204" pitchFamily="18" charset="0"/>
                    <a:ea typeface="Calibri" panose="020F0502020204030204" pitchFamily="34" charset="0"/>
                    <a:cs typeface="Times New Roman" panose="02020603050405020304" pitchFamily="18" charset="0"/>
                  </a:rPr>
                  <a:t>𝑎_𝑛  </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y </a:t>
                </a:r>
                <a:r>
                  <a:rPr lang="es-ES" sz="1800" i="0">
                    <a:effectLst/>
                    <a:latin typeface="Cambria Math" panose="02040503050406030204" pitchFamily="18" charset="0"/>
                    <a:ea typeface="Calibri" panose="020F0502020204030204" pitchFamily="34" charset="0"/>
                    <a:cs typeface="Times New Roman" panose="02020603050405020304" pitchFamily="18" charset="0"/>
                  </a:rPr>
                  <a:t>𝑏_𝑛</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a:t>
                </a:r>
              </a:p>
              <a:p>
                <a:endParaRPr lang="es-ES" dirty="0"/>
              </a:p>
              <a:p>
                <a:endParaRPr lang="es-ES" dirty="0"/>
              </a:p>
              <a:p>
                <a:r>
                  <a:rPr lang="es-ES" dirty="0"/>
                  <a:t>Tal y como se ha comentado anteriormente, la teoría de Rayleigh resuelve la dispersión de partículas mucho más pequeñas que la longitud de onda de la radiación incidente donde la partícula actúa como un dipolo eléctrico ante un campo electromagnético. La expresión de la eficiencia de la extinción se identifica en función de la dispersión y de la absorción.</a:t>
                </a:r>
              </a:p>
            </p:txBody>
          </p:sp>
        </mc:Fallback>
      </mc:AlternateContent>
      <p:sp>
        <p:nvSpPr>
          <p:cNvPr id="4" name="Marcador de número de diapositiva 3"/>
          <p:cNvSpPr>
            <a:spLocks noGrp="1"/>
          </p:cNvSpPr>
          <p:nvPr>
            <p:ph type="sldNum" sz="quarter" idx="5"/>
          </p:nvPr>
        </p:nvSpPr>
        <p:spPr/>
        <p:txBody>
          <a:bodyPr/>
          <a:lstStyle/>
          <a:p>
            <a:fld id="{B571101A-9C85-4096-8E87-9A671E59AC32}" type="slidenum">
              <a:rPr lang="es-ES" smtClean="0"/>
              <a:t>18</a:t>
            </a:fld>
            <a:endParaRPr lang="es-ES"/>
          </a:p>
        </p:txBody>
      </p:sp>
    </p:spTree>
    <p:extLst>
      <p:ext uri="{BB962C8B-B14F-4D97-AF65-F5344CB8AC3E}">
        <p14:creationId xmlns:p14="http://schemas.microsoft.com/office/powerpoint/2010/main" val="2688966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571101A-9C85-4096-8E87-9A671E59AC32}" type="slidenum">
              <a:rPr lang="es-ES" smtClean="0"/>
              <a:t>20</a:t>
            </a:fld>
            <a:endParaRPr lang="es-ES"/>
          </a:p>
        </p:txBody>
      </p:sp>
    </p:spTree>
    <p:extLst>
      <p:ext uri="{BB962C8B-B14F-4D97-AF65-F5344CB8AC3E}">
        <p14:creationId xmlns:p14="http://schemas.microsoft.com/office/powerpoint/2010/main" val="255148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571101A-9C85-4096-8E87-9A671E59AC32}" type="slidenum">
              <a:rPr lang="es-ES" smtClean="0"/>
              <a:t>22</a:t>
            </a:fld>
            <a:endParaRPr lang="es-ES"/>
          </a:p>
        </p:txBody>
      </p:sp>
    </p:spTree>
    <p:extLst>
      <p:ext uri="{BB962C8B-B14F-4D97-AF65-F5344CB8AC3E}">
        <p14:creationId xmlns:p14="http://schemas.microsoft.com/office/powerpoint/2010/main" val="4245803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571101A-9C85-4096-8E87-9A671E59AC32}" type="slidenum">
              <a:rPr lang="es-ES" smtClean="0"/>
              <a:t>23</a:t>
            </a:fld>
            <a:endParaRPr lang="es-ES"/>
          </a:p>
        </p:txBody>
      </p:sp>
    </p:spTree>
    <p:extLst>
      <p:ext uri="{BB962C8B-B14F-4D97-AF65-F5344CB8AC3E}">
        <p14:creationId xmlns:p14="http://schemas.microsoft.com/office/powerpoint/2010/main" val="1612769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571101A-9C85-4096-8E87-9A671E59AC32}" type="slidenum">
              <a:rPr lang="es-ES" smtClean="0"/>
              <a:t>24</a:t>
            </a:fld>
            <a:endParaRPr lang="es-ES"/>
          </a:p>
        </p:txBody>
      </p:sp>
    </p:spTree>
    <p:extLst>
      <p:ext uri="{BB962C8B-B14F-4D97-AF65-F5344CB8AC3E}">
        <p14:creationId xmlns:p14="http://schemas.microsoft.com/office/powerpoint/2010/main" val="2190929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571101A-9C85-4096-8E87-9A671E59AC32}" type="slidenum">
              <a:rPr lang="es-ES" smtClean="0"/>
              <a:t>3</a:t>
            </a:fld>
            <a:endParaRPr lang="es-ES"/>
          </a:p>
        </p:txBody>
      </p:sp>
    </p:spTree>
    <p:extLst>
      <p:ext uri="{BB962C8B-B14F-4D97-AF65-F5344CB8AC3E}">
        <p14:creationId xmlns:p14="http://schemas.microsoft.com/office/powerpoint/2010/main" val="1227963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lvl="0" indent="-285750">
              <a:buClr>
                <a:srgbClr val="660033"/>
              </a:buClr>
              <a:buFont typeface="Arial" panose="020B0604020202020204" pitchFamily="34" charset="0"/>
              <a:buChar char="•"/>
            </a:pPr>
            <a:endParaRPr lang="es-ES" dirty="0"/>
          </a:p>
        </p:txBody>
      </p:sp>
      <p:sp>
        <p:nvSpPr>
          <p:cNvPr id="4" name="Marcador de número de diapositiva 3"/>
          <p:cNvSpPr>
            <a:spLocks noGrp="1"/>
          </p:cNvSpPr>
          <p:nvPr>
            <p:ph type="sldNum" sz="quarter" idx="5"/>
          </p:nvPr>
        </p:nvSpPr>
        <p:spPr/>
        <p:txBody>
          <a:bodyPr/>
          <a:lstStyle/>
          <a:p>
            <a:fld id="{B571101A-9C85-4096-8E87-9A671E59AC32}" type="slidenum">
              <a:rPr lang="es-ES" smtClean="0"/>
              <a:t>27</a:t>
            </a:fld>
            <a:endParaRPr lang="es-ES"/>
          </a:p>
        </p:txBody>
      </p:sp>
    </p:spTree>
    <p:extLst>
      <p:ext uri="{BB962C8B-B14F-4D97-AF65-F5344CB8AC3E}">
        <p14:creationId xmlns:p14="http://schemas.microsoft.com/office/powerpoint/2010/main" val="4079813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800" dirty="0">
                <a:effectLst/>
                <a:latin typeface="Times New Roman" panose="02020603050405020304" pitchFamily="18" charset="0"/>
                <a:ea typeface="SimSun" panose="02010600030101010101" pitchFamily="2" charset="-122"/>
              </a:rPr>
              <a:t>. </a:t>
            </a:r>
            <a:endParaRPr lang="es-ES" dirty="0"/>
          </a:p>
        </p:txBody>
      </p:sp>
      <p:sp>
        <p:nvSpPr>
          <p:cNvPr id="4" name="Marcador de número de diapositiva 3"/>
          <p:cNvSpPr>
            <a:spLocks noGrp="1"/>
          </p:cNvSpPr>
          <p:nvPr>
            <p:ph type="sldNum" sz="quarter" idx="5"/>
          </p:nvPr>
        </p:nvSpPr>
        <p:spPr/>
        <p:txBody>
          <a:bodyPr/>
          <a:lstStyle/>
          <a:p>
            <a:fld id="{B571101A-9C85-4096-8E87-9A671E59AC32}" type="slidenum">
              <a:rPr lang="es-ES" smtClean="0"/>
              <a:t>4</a:t>
            </a:fld>
            <a:endParaRPr lang="es-ES"/>
          </a:p>
        </p:txBody>
      </p:sp>
    </p:spTree>
    <p:extLst>
      <p:ext uri="{BB962C8B-B14F-4D97-AF65-F5344CB8AC3E}">
        <p14:creationId xmlns:p14="http://schemas.microsoft.com/office/powerpoint/2010/main" val="3680682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571101A-9C85-4096-8E87-9A671E59AC32}" type="slidenum">
              <a:rPr lang="es-ES" smtClean="0"/>
              <a:t>5</a:t>
            </a:fld>
            <a:endParaRPr lang="es-ES"/>
          </a:p>
        </p:txBody>
      </p:sp>
    </p:spTree>
    <p:extLst>
      <p:ext uri="{BB962C8B-B14F-4D97-AF65-F5344CB8AC3E}">
        <p14:creationId xmlns:p14="http://schemas.microsoft.com/office/powerpoint/2010/main" val="2610444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571101A-9C85-4096-8E87-9A671E59AC32}" type="slidenum">
              <a:rPr lang="es-ES" smtClean="0"/>
              <a:t>6</a:t>
            </a:fld>
            <a:endParaRPr lang="es-ES"/>
          </a:p>
        </p:txBody>
      </p:sp>
    </p:spTree>
    <p:extLst>
      <p:ext uri="{BB962C8B-B14F-4D97-AF65-F5344CB8AC3E}">
        <p14:creationId xmlns:p14="http://schemas.microsoft.com/office/powerpoint/2010/main" val="1275626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571101A-9C85-4096-8E87-9A671E59AC32}" type="slidenum">
              <a:rPr lang="es-ES" smtClean="0"/>
              <a:t>7</a:t>
            </a:fld>
            <a:endParaRPr lang="es-ES"/>
          </a:p>
        </p:txBody>
      </p:sp>
    </p:spTree>
    <p:extLst>
      <p:ext uri="{BB962C8B-B14F-4D97-AF65-F5344CB8AC3E}">
        <p14:creationId xmlns:p14="http://schemas.microsoft.com/office/powerpoint/2010/main" val="3857354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571101A-9C85-4096-8E87-9A671E59AC32}" type="slidenum">
              <a:rPr lang="es-ES" smtClean="0"/>
              <a:t>10</a:t>
            </a:fld>
            <a:endParaRPr lang="es-ES"/>
          </a:p>
        </p:txBody>
      </p:sp>
    </p:spTree>
    <p:extLst>
      <p:ext uri="{BB962C8B-B14F-4D97-AF65-F5344CB8AC3E}">
        <p14:creationId xmlns:p14="http://schemas.microsoft.com/office/powerpoint/2010/main" val="274532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571101A-9C85-4096-8E87-9A671E59AC32}" type="slidenum">
              <a:rPr lang="es-ES" smtClean="0"/>
              <a:t>11</a:t>
            </a:fld>
            <a:endParaRPr lang="es-ES"/>
          </a:p>
        </p:txBody>
      </p:sp>
    </p:spTree>
    <p:extLst>
      <p:ext uri="{BB962C8B-B14F-4D97-AF65-F5344CB8AC3E}">
        <p14:creationId xmlns:p14="http://schemas.microsoft.com/office/powerpoint/2010/main" val="3006372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fld id="{B571101A-9C85-4096-8E87-9A671E59AC32}" type="slidenum">
              <a:rPr lang="es-ES" smtClean="0"/>
              <a:t>12</a:t>
            </a:fld>
            <a:endParaRPr lang="es-ES"/>
          </a:p>
        </p:txBody>
      </p:sp>
    </p:spTree>
    <p:extLst>
      <p:ext uri="{BB962C8B-B14F-4D97-AF65-F5344CB8AC3E}">
        <p14:creationId xmlns:p14="http://schemas.microsoft.com/office/powerpoint/2010/main" val="2696973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A8A0FC-7CED-4C6E-AFDD-F49D7981601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45CA309-BB22-4351-96FA-DA50C5C870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999661F-F39F-476F-8D61-77BF90BB5C68}"/>
              </a:ext>
            </a:extLst>
          </p:cNvPr>
          <p:cNvSpPr>
            <a:spLocks noGrp="1"/>
          </p:cNvSpPr>
          <p:nvPr>
            <p:ph type="dt" sz="half" idx="10"/>
          </p:nvPr>
        </p:nvSpPr>
        <p:spPr/>
        <p:txBody>
          <a:bodyPr/>
          <a:lstStyle/>
          <a:p>
            <a:fld id="{35C80E89-AD6D-4BA0-8DAB-4F860075705D}" type="datetime1">
              <a:rPr lang="es-ES" smtClean="0"/>
              <a:t>09/03/2022</a:t>
            </a:fld>
            <a:endParaRPr lang="es-ES"/>
          </a:p>
        </p:txBody>
      </p:sp>
      <p:sp>
        <p:nvSpPr>
          <p:cNvPr id="5" name="Marcador de pie de página 4">
            <a:extLst>
              <a:ext uri="{FF2B5EF4-FFF2-40B4-BE49-F238E27FC236}">
                <a16:creationId xmlns:a16="http://schemas.microsoft.com/office/drawing/2014/main" id="{0C9CFD91-AEB8-43FA-B461-3992544B16A6}"/>
              </a:ext>
            </a:extLst>
          </p:cNvPr>
          <p:cNvSpPr>
            <a:spLocks noGrp="1"/>
          </p:cNvSpPr>
          <p:nvPr>
            <p:ph type="ftr" sz="quarter" idx="11"/>
          </p:nvPr>
        </p:nvSpPr>
        <p:spPr/>
        <p:txBody>
          <a:bodyPr/>
          <a:lstStyle/>
          <a:p>
            <a:r>
              <a:rPr lang="es-ES"/>
              <a:t>sofia.gonzalez@uclm.es</a:t>
            </a:r>
          </a:p>
        </p:txBody>
      </p:sp>
      <p:sp>
        <p:nvSpPr>
          <p:cNvPr id="6" name="Marcador de número de diapositiva 5">
            <a:extLst>
              <a:ext uri="{FF2B5EF4-FFF2-40B4-BE49-F238E27FC236}">
                <a16:creationId xmlns:a16="http://schemas.microsoft.com/office/drawing/2014/main" id="{FBFA6CC7-B515-4843-9AA5-A4DB2131AA80}"/>
              </a:ext>
            </a:extLst>
          </p:cNvPr>
          <p:cNvSpPr>
            <a:spLocks noGrp="1"/>
          </p:cNvSpPr>
          <p:nvPr>
            <p:ph type="sldNum" sz="quarter" idx="12"/>
          </p:nvPr>
        </p:nvSpPr>
        <p:spPr/>
        <p:txBody>
          <a:bodyPr/>
          <a:lstStyle/>
          <a:p>
            <a:fld id="{7AE00B48-CFC2-44D9-921F-3BCB2F083AB0}" type="slidenum">
              <a:rPr lang="es-ES" smtClean="0"/>
              <a:t>‹#›</a:t>
            </a:fld>
            <a:endParaRPr lang="es-ES"/>
          </a:p>
        </p:txBody>
      </p:sp>
    </p:spTree>
    <p:extLst>
      <p:ext uri="{BB962C8B-B14F-4D97-AF65-F5344CB8AC3E}">
        <p14:creationId xmlns:p14="http://schemas.microsoft.com/office/powerpoint/2010/main" val="3972408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2CD92-B718-4534-B8A1-CDF7C16652A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4CE1896-2E45-44C1-B417-46DE2481A8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AB31F0E-5B8A-4384-8891-359E4E233442}"/>
              </a:ext>
            </a:extLst>
          </p:cNvPr>
          <p:cNvSpPr>
            <a:spLocks noGrp="1"/>
          </p:cNvSpPr>
          <p:nvPr>
            <p:ph type="dt" sz="half" idx="10"/>
          </p:nvPr>
        </p:nvSpPr>
        <p:spPr/>
        <p:txBody>
          <a:bodyPr/>
          <a:lstStyle/>
          <a:p>
            <a:fld id="{9CF2999C-B2EB-4294-80F1-C93326C9B933}" type="datetime1">
              <a:rPr lang="es-ES" smtClean="0"/>
              <a:t>09/03/2022</a:t>
            </a:fld>
            <a:endParaRPr lang="es-ES"/>
          </a:p>
        </p:txBody>
      </p:sp>
      <p:sp>
        <p:nvSpPr>
          <p:cNvPr id="5" name="Marcador de pie de página 4">
            <a:extLst>
              <a:ext uri="{FF2B5EF4-FFF2-40B4-BE49-F238E27FC236}">
                <a16:creationId xmlns:a16="http://schemas.microsoft.com/office/drawing/2014/main" id="{E333D95C-F356-4130-BBCE-5C1FBABACEC3}"/>
              </a:ext>
            </a:extLst>
          </p:cNvPr>
          <p:cNvSpPr>
            <a:spLocks noGrp="1"/>
          </p:cNvSpPr>
          <p:nvPr>
            <p:ph type="ftr" sz="quarter" idx="11"/>
          </p:nvPr>
        </p:nvSpPr>
        <p:spPr/>
        <p:txBody>
          <a:bodyPr/>
          <a:lstStyle/>
          <a:p>
            <a:r>
              <a:rPr lang="es-ES"/>
              <a:t>sofia.gonzalez@uclm.es</a:t>
            </a:r>
          </a:p>
        </p:txBody>
      </p:sp>
      <p:sp>
        <p:nvSpPr>
          <p:cNvPr id="6" name="Marcador de número de diapositiva 5">
            <a:extLst>
              <a:ext uri="{FF2B5EF4-FFF2-40B4-BE49-F238E27FC236}">
                <a16:creationId xmlns:a16="http://schemas.microsoft.com/office/drawing/2014/main" id="{EB83A588-9971-4AF0-AB6D-380AC9CA21DC}"/>
              </a:ext>
            </a:extLst>
          </p:cNvPr>
          <p:cNvSpPr>
            <a:spLocks noGrp="1"/>
          </p:cNvSpPr>
          <p:nvPr>
            <p:ph type="sldNum" sz="quarter" idx="12"/>
          </p:nvPr>
        </p:nvSpPr>
        <p:spPr/>
        <p:txBody>
          <a:bodyPr/>
          <a:lstStyle/>
          <a:p>
            <a:fld id="{7AE00B48-CFC2-44D9-921F-3BCB2F083AB0}" type="slidenum">
              <a:rPr lang="es-ES" smtClean="0"/>
              <a:t>‹#›</a:t>
            </a:fld>
            <a:endParaRPr lang="es-ES"/>
          </a:p>
        </p:txBody>
      </p:sp>
    </p:spTree>
    <p:extLst>
      <p:ext uri="{BB962C8B-B14F-4D97-AF65-F5344CB8AC3E}">
        <p14:creationId xmlns:p14="http://schemas.microsoft.com/office/powerpoint/2010/main" val="2742879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5A6D587-F08D-41E8-A648-7E7A5F22E6D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9B4A7CA-24AB-4949-89F6-E5D47DBF0A4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C0759EA-4EAB-4F75-8777-A1F0DB4B8497}"/>
              </a:ext>
            </a:extLst>
          </p:cNvPr>
          <p:cNvSpPr>
            <a:spLocks noGrp="1"/>
          </p:cNvSpPr>
          <p:nvPr>
            <p:ph type="dt" sz="half" idx="10"/>
          </p:nvPr>
        </p:nvSpPr>
        <p:spPr/>
        <p:txBody>
          <a:bodyPr/>
          <a:lstStyle/>
          <a:p>
            <a:fld id="{77B0542E-48BC-404E-859B-0461A28A74A1}" type="datetime1">
              <a:rPr lang="es-ES" smtClean="0"/>
              <a:t>09/03/2022</a:t>
            </a:fld>
            <a:endParaRPr lang="es-ES"/>
          </a:p>
        </p:txBody>
      </p:sp>
      <p:sp>
        <p:nvSpPr>
          <p:cNvPr id="5" name="Marcador de pie de página 4">
            <a:extLst>
              <a:ext uri="{FF2B5EF4-FFF2-40B4-BE49-F238E27FC236}">
                <a16:creationId xmlns:a16="http://schemas.microsoft.com/office/drawing/2014/main" id="{322ECB0E-2A51-42DA-9DA9-6FB69A8BB5F2}"/>
              </a:ext>
            </a:extLst>
          </p:cNvPr>
          <p:cNvSpPr>
            <a:spLocks noGrp="1"/>
          </p:cNvSpPr>
          <p:nvPr>
            <p:ph type="ftr" sz="quarter" idx="11"/>
          </p:nvPr>
        </p:nvSpPr>
        <p:spPr/>
        <p:txBody>
          <a:bodyPr/>
          <a:lstStyle/>
          <a:p>
            <a:r>
              <a:rPr lang="es-ES"/>
              <a:t>sofia.gonzalez@uclm.es</a:t>
            </a:r>
          </a:p>
        </p:txBody>
      </p:sp>
      <p:sp>
        <p:nvSpPr>
          <p:cNvPr id="6" name="Marcador de número de diapositiva 5">
            <a:extLst>
              <a:ext uri="{FF2B5EF4-FFF2-40B4-BE49-F238E27FC236}">
                <a16:creationId xmlns:a16="http://schemas.microsoft.com/office/drawing/2014/main" id="{CAAE1F01-6DA4-445B-B51D-F0D75BB682DD}"/>
              </a:ext>
            </a:extLst>
          </p:cNvPr>
          <p:cNvSpPr>
            <a:spLocks noGrp="1"/>
          </p:cNvSpPr>
          <p:nvPr>
            <p:ph type="sldNum" sz="quarter" idx="12"/>
          </p:nvPr>
        </p:nvSpPr>
        <p:spPr/>
        <p:txBody>
          <a:bodyPr/>
          <a:lstStyle/>
          <a:p>
            <a:fld id="{7AE00B48-CFC2-44D9-921F-3BCB2F083AB0}" type="slidenum">
              <a:rPr lang="es-ES" smtClean="0"/>
              <a:t>‹#›</a:t>
            </a:fld>
            <a:endParaRPr lang="es-ES"/>
          </a:p>
        </p:txBody>
      </p:sp>
    </p:spTree>
    <p:extLst>
      <p:ext uri="{BB962C8B-B14F-4D97-AF65-F5344CB8AC3E}">
        <p14:creationId xmlns:p14="http://schemas.microsoft.com/office/powerpoint/2010/main" val="1168519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1902B0-4E55-4A33-9604-685994B3D909}"/>
              </a:ext>
            </a:extLst>
          </p:cNvPr>
          <p:cNvSpPr>
            <a:spLocks noGrp="1"/>
          </p:cNvSpPr>
          <p:nvPr>
            <p:ph type="title"/>
          </p:nvPr>
        </p:nvSpPr>
        <p:spPr>
          <a:xfrm>
            <a:off x="838200" y="136525"/>
            <a:ext cx="10515600" cy="871879"/>
          </a:xfrm>
        </p:spPr>
        <p:txBody>
          <a:bodyPr>
            <a:normAutofit/>
          </a:bodyPr>
          <a:lstStyle>
            <a:lvl1pPr>
              <a:defRPr sz="3600" b="1"/>
            </a:lvl1pPr>
          </a:lstStyle>
          <a:p>
            <a:r>
              <a:rPr lang="en-GB" noProof="0"/>
              <a:t>Haga clic para modificar el estilo de título del patrón</a:t>
            </a:r>
          </a:p>
        </p:txBody>
      </p:sp>
      <p:sp>
        <p:nvSpPr>
          <p:cNvPr id="3" name="Marcador de contenido 2">
            <a:extLst>
              <a:ext uri="{FF2B5EF4-FFF2-40B4-BE49-F238E27FC236}">
                <a16:creationId xmlns:a16="http://schemas.microsoft.com/office/drawing/2014/main" id="{F214B94F-1AD1-434E-8727-8546466D5C18}"/>
              </a:ext>
            </a:extLst>
          </p:cNvPr>
          <p:cNvSpPr>
            <a:spLocks noGrp="1"/>
          </p:cNvSpPr>
          <p:nvPr>
            <p:ph idx="1"/>
          </p:nvPr>
        </p:nvSpPr>
        <p:spPr>
          <a:xfrm>
            <a:off x="838200" y="1119500"/>
            <a:ext cx="10515600" cy="505746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50D4CA-AA26-493F-8BF7-4539131A68DC}"/>
              </a:ext>
            </a:extLst>
          </p:cNvPr>
          <p:cNvSpPr>
            <a:spLocks noGrp="1"/>
          </p:cNvSpPr>
          <p:nvPr>
            <p:ph type="dt" sz="half" idx="10"/>
          </p:nvPr>
        </p:nvSpPr>
        <p:spPr/>
        <p:txBody>
          <a:bodyPr/>
          <a:lstStyle/>
          <a:p>
            <a:fld id="{F77FD29A-B175-4DF9-85B3-E0D4A1634079}" type="datetime1">
              <a:rPr lang="es-ES" smtClean="0"/>
              <a:t>09/03/2022</a:t>
            </a:fld>
            <a:endParaRPr lang="es-ES"/>
          </a:p>
        </p:txBody>
      </p:sp>
      <p:sp>
        <p:nvSpPr>
          <p:cNvPr id="5" name="Marcador de pie de página 4">
            <a:extLst>
              <a:ext uri="{FF2B5EF4-FFF2-40B4-BE49-F238E27FC236}">
                <a16:creationId xmlns:a16="http://schemas.microsoft.com/office/drawing/2014/main" id="{405F2821-F371-4907-9D9E-4FBD6EAE02F0}"/>
              </a:ext>
            </a:extLst>
          </p:cNvPr>
          <p:cNvSpPr>
            <a:spLocks noGrp="1"/>
          </p:cNvSpPr>
          <p:nvPr>
            <p:ph type="ftr" sz="quarter" idx="11"/>
          </p:nvPr>
        </p:nvSpPr>
        <p:spPr/>
        <p:txBody>
          <a:bodyPr/>
          <a:lstStyle/>
          <a:p>
            <a:r>
              <a:rPr lang="es-ES" dirty="0"/>
              <a:t>sofia.gonzalez@uclm.es</a:t>
            </a:r>
          </a:p>
        </p:txBody>
      </p:sp>
      <p:sp>
        <p:nvSpPr>
          <p:cNvPr id="6" name="Marcador de número de diapositiva 5">
            <a:extLst>
              <a:ext uri="{FF2B5EF4-FFF2-40B4-BE49-F238E27FC236}">
                <a16:creationId xmlns:a16="http://schemas.microsoft.com/office/drawing/2014/main" id="{F315F237-B54F-4379-BEAD-85BFDFAF149A}"/>
              </a:ext>
            </a:extLst>
          </p:cNvPr>
          <p:cNvSpPr>
            <a:spLocks noGrp="1"/>
          </p:cNvSpPr>
          <p:nvPr>
            <p:ph type="sldNum" sz="quarter" idx="12"/>
          </p:nvPr>
        </p:nvSpPr>
        <p:spPr/>
        <p:txBody>
          <a:bodyPr/>
          <a:lstStyle/>
          <a:p>
            <a:fld id="{7AE00B48-CFC2-44D9-921F-3BCB2F083AB0}" type="slidenum">
              <a:rPr lang="es-ES" smtClean="0"/>
              <a:t>‹#›</a:t>
            </a:fld>
            <a:endParaRPr lang="es-ES"/>
          </a:p>
        </p:txBody>
      </p:sp>
    </p:spTree>
    <p:extLst>
      <p:ext uri="{BB962C8B-B14F-4D97-AF65-F5344CB8AC3E}">
        <p14:creationId xmlns:p14="http://schemas.microsoft.com/office/powerpoint/2010/main" val="3950931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6465CF-EABB-40A0-8E54-B60AA949037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2A7DE7E-73B0-4105-A483-DB3029ED87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D30CB03-A1EC-4F25-8395-6D398E6DCCFD}"/>
              </a:ext>
            </a:extLst>
          </p:cNvPr>
          <p:cNvSpPr>
            <a:spLocks noGrp="1"/>
          </p:cNvSpPr>
          <p:nvPr>
            <p:ph type="dt" sz="half" idx="10"/>
          </p:nvPr>
        </p:nvSpPr>
        <p:spPr/>
        <p:txBody>
          <a:bodyPr/>
          <a:lstStyle/>
          <a:p>
            <a:fld id="{7B89988A-2489-4BC6-8707-B18830E89869}" type="datetime1">
              <a:rPr lang="es-ES" smtClean="0"/>
              <a:t>09/03/2022</a:t>
            </a:fld>
            <a:endParaRPr lang="es-ES"/>
          </a:p>
        </p:txBody>
      </p:sp>
      <p:sp>
        <p:nvSpPr>
          <p:cNvPr id="5" name="Marcador de pie de página 4">
            <a:extLst>
              <a:ext uri="{FF2B5EF4-FFF2-40B4-BE49-F238E27FC236}">
                <a16:creationId xmlns:a16="http://schemas.microsoft.com/office/drawing/2014/main" id="{6146863B-3E2E-42CC-831F-44373C474487}"/>
              </a:ext>
            </a:extLst>
          </p:cNvPr>
          <p:cNvSpPr>
            <a:spLocks noGrp="1"/>
          </p:cNvSpPr>
          <p:nvPr>
            <p:ph type="ftr" sz="quarter" idx="11"/>
          </p:nvPr>
        </p:nvSpPr>
        <p:spPr/>
        <p:txBody>
          <a:bodyPr/>
          <a:lstStyle/>
          <a:p>
            <a:r>
              <a:rPr lang="es-ES"/>
              <a:t>sofia.gonzalez@uclm.es</a:t>
            </a:r>
          </a:p>
        </p:txBody>
      </p:sp>
      <p:sp>
        <p:nvSpPr>
          <p:cNvPr id="6" name="Marcador de número de diapositiva 5">
            <a:extLst>
              <a:ext uri="{FF2B5EF4-FFF2-40B4-BE49-F238E27FC236}">
                <a16:creationId xmlns:a16="http://schemas.microsoft.com/office/drawing/2014/main" id="{A09AF467-1123-4127-AFBB-A82B4DF8989A}"/>
              </a:ext>
            </a:extLst>
          </p:cNvPr>
          <p:cNvSpPr>
            <a:spLocks noGrp="1"/>
          </p:cNvSpPr>
          <p:nvPr>
            <p:ph type="sldNum" sz="quarter" idx="12"/>
          </p:nvPr>
        </p:nvSpPr>
        <p:spPr/>
        <p:txBody>
          <a:bodyPr/>
          <a:lstStyle/>
          <a:p>
            <a:fld id="{7AE00B48-CFC2-44D9-921F-3BCB2F083AB0}" type="slidenum">
              <a:rPr lang="es-ES" smtClean="0"/>
              <a:t>‹#›</a:t>
            </a:fld>
            <a:endParaRPr lang="es-ES"/>
          </a:p>
        </p:txBody>
      </p:sp>
    </p:spTree>
    <p:extLst>
      <p:ext uri="{BB962C8B-B14F-4D97-AF65-F5344CB8AC3E}">
        <p14:creationId xmlns:p14="http://schemas.microsoft.com/office/powerpoint/2010/main" val="1626906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06B811-9D31-47C3-BE14-54AB81333C0B}"/>
              </a:ext>
            </a:extLst>
          </p:cNvPr>
          <p:cNvSpPr>
            <a:spLocks noGrp="1"/>
          </p:cNvSpPr>
          <p:nvPr>
            <p:ph type="title"/>
          </p:nvPr>
        </p:nvSpPr>
        <p:spPr>
          <a:xfrm>
            <a:off x="838200" y="142727"/>
            <a:ext cx="10515600" cy="1325563"/>
          </a:xfrm>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78EE4E1-8453-410D-877E-2F555D0C5872}"/>
              </a:ext>
            </a:extLst>
          </p:cNvPr>
          <p:cNvSpPr>
            <a:spLocks noGrp="1"/>
          </p:cNvSpPr>
          <p:nvPr>
            <p:ph sz="half" idx="1"/>
          </p:nvPr>
        </p:nvSpPr>
        <p:spPr>
          <a:xfrm>
            <a:off x="838200" y="1555335"/>
            <a:ext cx="5181600" cy="462162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53B3758-0D57-4FC5-9805-3E78C8D2E54E}"/>
              </a:ext>
            </a:extLst>
          </p:cNvPr>
          <p:cNvSpPr>
            <a:spLocks noGrp="1"/>
          </p:cNvSpPr>
          <p:nvPr>
            <p:ph sz="half" idx="2"/>
          </p:nvPr>
        </p:nvSpPr>
        <p:spPr>
          <a:xfrm>
            <a:off x="6172200" y="1555335"/>
            <a:ext cx="5181600" cy="462162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D16A2B3-EE8B-4F5F-88A2-1F3545E9E28B}"/>
              </a:ext>
            </a:extLst>
          </p:cNvPr>
          <p:cNvSpPr>
            <a:spLocks noGrp="1"/>
          </p:cNvSpPr>
          <p:nvPr>
            <p:ph type="dt" sz="half" idx="10"/>
          </p:nvPr>
        </p:nvSpPr>
        <p:spPr/>
        <p:txBody>
          <a:bodyPr/>
          <a:lstStyle/>
          <a:p>
            <a:fld id="{A98F5CDB-D9AD-439F-BAF2-6CA251B789D0}" type="datetime1">
              <a:rPr lang="es-ES" smtClean="0"/>
              <a:t>09/03/2022</a:t>
            </a:fld>
            <a:endParaRPr lang="es-ES"/>
          </a:p>
        </p:txBody>
      </p:sp>
      <p:sp>
        <p:nvSpPr>
          <p:cNvPr id="6" name="Marcador de pie de página 5">
            <a:extLst>
              <a:ext uri="{FF2B5EF4-FFF2-40B4-BE49-F238E27FC236}">
                <a16:creationId xmlns:a16="http://schemas.microsoft.com/office/drawing/2014/main" id="{FF40D344-CF50-4D5C-8268-FC3BFA129EB6}"/>
              </a:ext>
            </a:extLst>
          </p:cNvPr>
          <p:cNvSpPr>
            <a:spLocks noGrp="1"/>
          </p:cNvSpPr>
          <p:nvPr>
            <p:ph type="ftr" sz="quarter" idx="11"/>
          </p:nvPr>
        </p:nvSpPr>
        <p:spPr/>
        <p:txBody>
          <a:bodyPr/>
          <a:lstStyle/>
          <a:p>
            <a:r>
              <a:rPr lang="es-ES"/>
              <a:t>sofia.gonzalez@uclm.es</a:t>
            </a:r>
          </a:p>
        </p:txBody>
      </p:sp>
      <p:sp>
        <p:nvSpPr>
          <p:cNvPr id="7" name="Marcador de número de diapositiva 6">
            <a:extLst>
              <a:ext uri="{FF2B5EF4-FFF2-40B4-BE49-F238E27FC236}">
                <a16:creationId xmlns:a16="http://schemas.microsoft.com/office/drawing/2014/main" id="{177F81D5-23B0-4970-9F5E-135AF83943D8}"/>
              </a:ext>
            </a:extLst>
          </p:cNvPr>
          <p:cNvSpPr>
            <a:spLocks noGrp="1"/>
          </p:cNvSpPr>
          <p:nvPr>
            <p:ph type="sldNum" sz="quarter" idx="12"/>
          </p:nvPr>
        </p:nvSpPr>
        <p:spPr/>
        <p:txBody>
          <a:bodyPr/>
          <a:lstStyle/>
          <a:p>
            <a:fld id="{7AE00B48-CFC2-44D9-921F-3BCB2F083AB0}" type="slidenum">
              <a:rPr lang="es-ES" smtClean="0"/>
              <a:t>‹#›</a:t>
            </a:fld>
            <a:endParaRPr lang="es-ES"/>
          </a:p>
        </p:txBody>
      </p:sp>
    </p:spTree>
    <p:extLst>
      <p:ext uri="{BB962C8B-B14F-4D97-AF65-F5344CB8AC3E}">
        <p14:creationId xmlns:p14="http://schemas.microsoft.com/office/powerpoint/2010/main" val="594732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DABD09-8FD1-4DB3-8086-9FEAD8E31C2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5D44CBD-B964-4E6F-93FF-597C31728C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88AED3E-BB38-440E-A8F4-CABBCDF8E90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6DB8CCD-6BF4-4DF0-99A5-A8479E2A7C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69051B5-0216-4DEB-90B2-D7DB562F291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03BD2B-5323-4E0D-810A-CB3C314CFB03}"/>
              </a:ext>
            </a:extLst>
          </p:cNvPr>
          <p:cNvSpPr>
            <a:spLocks noGrp="1"/>
          </p:cNvSpPr>
          <p:nvPr>
            <p:ph type="dt" sz="half" idx="10"/>
          </p:nvPr>
        </p:nvSpPr>
        <p:spPr/>
        <p:txBody>
          <a:bodyPr/>
          <a:lstStyle/>
          <a:p>
            <a:fld id="{C525D8F5-3A6C-4C3E-A650-8824EFC4E818}" type="datetime1">
              <a:rPr lang="es-ES" smtClean="0"/>
              <a:t>09/03/2022</a:t>
            </a:fld>
            <a:endParaRPr lang="es-ES"/>
          </a:p>
        </p:txBody>
      </p:sp>
      <p:sp>
        <p:nvSpPr>
          <p:cNvPr id="8" name="Marcador de pie de página 7">
            <a:extLst>
              <a:ext uri="{FF2B5EF4-FFF2-40B4-BE49-F238E27FC236}">
                <a16:creationId xmlns:a16="http://schemas.microsoft.com/office/drawing/2014/main" id="{0FD82457-893E-4E48-B9D7-3BC91598A89E}"/>
              </a:ext>
            </a:extLst>
          </p:cNvPr>
          <p:cNvSpPr>
            <a:spLocks noGrp="1"/>
          </p:cNvSpPr>
          <p:nvPr>
            <p:ph type="ftr" sz="quarter" idx="11"/>
          </p:nvPr>
        </p:nvSpPr>
        <p:spPr/>
        <p:txBody>
          <a:bodyPr/>
          <a:lstStyle/>
          <a:p>
            <a:r>
              <a:rPr lang="es-ES"/>
              <a:t>sofia.gonzalez@uclm.es</a:t>
            </a:r>
          </a:p>
        </p:txBody>
      </p:sp>
      <p:sp>
        <p:nvSpPr>
          <p:cNvPr id="9" name="Marcador de número de diapositiva 8">
            <a:extLst>
              <a:ext uri="{FF2B5EF4-FFF2-40B4-BE49-F238E27FC236}">
                <a16:creationId xmlns:a16="http://schemas.microsoft.com/office/drawing/2014/main" id="{C53C4844-4784-435B-884D-C262A1CE0CA8}"/>
              </a:ext>
            </a:extLst>
          </p:cNvPr>
          <p:cNvSpPr>
            <a:spLocks noGrp="1"/>
          </p:cNvSpPr>
          <p:nvPr>
            <p:ph type="sldNum" sz="quarter" idx="12"/>
          </p:nvPr>
        </p:nvSpPr>
        <p:spPr/>
        <p:txBody>
          <a:bodyPr/>
          <a:lstStyle/>
          <a:p>
            <a:fld id="{7AE00B48-CFC2-44D9-921F-3BCB2F083AB0}" type="slidenum">
              <a:rPr lang="es-ES" smtClean="0"/>
              <a:t>‹#›</a:t>
            </a:fld>
            <a:endParaRPr lang="es-ES"/>
          </a:p>
        </p:txBody>
      </p:sp>
    </p:spTree>
    <p:extLst>
      <p:ext uri="{BB962C8B-B14F-4D97-AF65-F5344CB8AC3E}">
        <p14:creationId xmlns:p14="http://schemas.microsoft.com/office/powerpoint/2010/main" val="439045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FA5152-2371-4EC2-9F47-76F8815A2E2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885554E-1F1B-484F-B122-A84E78A56E07}"/>
              </a:ext>
            </a:extLst>
          </p:cNvPr>
          <p:cNvSpPr>
            <a:spLocks noGrp="1"/>
          </p:cNvSpPr>
          <p:nvPr>
            <p:ph type="dt" sz="half" idx="10"/>
          </p:nvPr>
        </p:nvSpPr>
        <p:spPr/>
        <p:txBody>
          <a:bodyPr/>
          <a:lstStyle/>
          <a:p>
            <a:fld id="{27907284-E0EF-4C66-8B2F-9307CA934DF8}" type="datetime1">
              <a:rPr lang="es-ES" smtClean="0"/>
              <a:t>09/03/2022</a:t>
            </a:fld>
            <a:endParaRPr lang="es-ES"/>
          </a:p>
        </p:txBody>
      </p:sp>
      <p:sp>
        <p:nvSpPr>
          <p:cNvPr id="4" name="Marcador de pie de página 3">
            <a:extLst>
              <a:ext uri="{FF2B5EF4-FFF2-40B4-BE49-F238E27FC236}">
                <a16:creationId xmlns:a16="http://schemas.microsoft.com/office/drawing/2014/main" id="{F02B76EA-B119-4736-9770-76B42F70303C}"/>
              </a:ext>
            </a:extLst>
          </p:cNvPr>
          <p:cNvSpPr>
            <a:spLocks noGrp="1"/>
          </p:cNvSpPr>
          <p:nvPr>
            <p:ph type="ftr" sz="quarter" idx="11"/>
          </p:nvPr>
        </p:nvSpPr>
        <p:spPr/>
        <p:txBody>
          <a:bodyPr/>
          <a:lstStyle/>
          <a:p>
            <a:r>
              <a:rPr lang="es-ES"/>
              <a:t>sofia.gonzalez@uclm.es</a:t>
            </a:r>
          </a:p>
        </p:txBody>
      </p:sp>
      <p:sp>
        <p:nvSpPr>
          <p:cNvPr id="5" name="Marcador de número de diapositiva 4">
            <a:extLst>
              <a:ext uri="{FF2B5EF4-FFF2-40B4-BE49-F238E27FC236}">
                <a16:creationId xmlns:a16="http://schemas.microsoft.com/office/drawing/2014/main" id="{A4CA8AD8-476C-4EBD-89D8-05DB5FF99F44}"/>
              </a:ext>
            </a:extLst>
          </p:cNvPr>
          <p:cNvSpPr>
            <a:spLocks noGrp="1"/>
          </p:cNvSpPr>
          <p:nvPr>
            <p:ph type="sldNum" sz="quarter" idx="12"/>
          </p:nvPr>
        </p:nvSpPr>
        <p:spPr/>
        <p:txBody>
          <a:bodyPr/>
          <a:lstStyle/>
          <a:p>
            <a:fld id="{7AE00B48-CFC2-44D9-921F-3BCB2F083AB0}" type="slidenum">
              <a:rPr lang="es-ES" smtClean="0"/>
              <a:t>‹#›</a:t>
            </a:fld>
            <a:endParaRPr lang="es-ES"/>
          </a:p>
        </p:txBody>
      </p:sp>
    </p:spTree>
    <p:extLst>
      <p:ext uri="{BB962C8B-B14F-4D97-AF65-F5344CB8AC3E}">
        <p14:creationId xmlns:p14="http://schemas.microsoft.com/office/powerpoint/2010/main" val="326744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02A6CF2-DC78-484A-B8C1-8DD96D18F4BB}"/>
              </a:ext>
            </a:extLst>
          </p:cNvPr>
          <p:cNvSpPr>
            <a:spLocks noGrp="1"/>
          </p:cNvSpPr>
          <p:nvPr>
            <p:ph type="dt" sz="half" idx="10"/>
          </p:nvPr>
        </p:nvSpPr>
        <p:spPr/>
        <p:txBody>
          <a:bodyPr/>
          <a:lstStyle/>
          <a:p>
            <a:fld id="{460794DF-884A-4E37-A226-D5634305323D}" type="datetime1">
              <a:rPr lang="es-ES" smtClean="0"/>
              <a:t>09/03/2022</a:t>
            </a:fld>
            <a:endParaRPr lang="es-ES"/>
          </a:p>
        </p:txBody>
      </p:sp>
      <p:sp>
        <p:nvSpPr>
          <p:cNvPr id="3" name="Marcador de pie de página 2">
            <a:extLst>
              <a:ext uri="{FF2B5EF4-FFF2-40B4-BE49-F238E27FC236}">
                <a16:creationId xmlns:a16="http://schemas.microsoft.com/office/drawing/2014/main" id="{A975885D-BFCD-45A1-A00F-FC00254364C0}"/>
              </a:ext>
            </a:extLst>
          </p:cNvPr>
          <p:cNvSpPr>
            <a:spLocks noGrp="1"/>
          </p:cNvSpPr>
          <p:nvPr>
            <p:ph type="ftr" sz="quarter" idx="11"/>
          </p:nvPr>
        </p:nvSpPr>
        <p:spPr/>
        <p:txBody>
          <a:bodyPr/>
          <a:lstStyle/>
          <a:p>
            <a:r>
              <a:rPr lang="es-ES"/>
              <a:t>sofia.gonzalez@uclm.es</a:t>
            </a:r>
          </a:p>
        </p:txBody>
      </p:sp>
      <p:sp>
        <p:nvSpPr>
          <p:cNvPr id="4" name="Marcador de número de diapositiva 3">
            <a:extLst>
              <a:ext uri="{FF2B5EF4-FFF2-40B4-BE49-F238E27FC236}">
                <a16:creationId xmlns:a16="http://schemas.microsoft.com/office/drawing/2014/main" id="{8D43E995-F881-47A8-BB23-17E289F31018}"/>
              </a:ext>
            </a:extLst>
          </p:cNvPr>
          <p:cNvSpPr>
            <a:spLocks noGrp="1"/>
          </p:cNvSpPr>
          <p:nvPr>
            <p:ph type="sldNum" sz="quarter" idx="12"/>
          </p:nvPr>
        </p:nvSpPr>
        <p:spPr/>
        <p:txBody>
          <a:bodyPr/>
          <a:lstStyle/>
          <a:p>
            <a:fld id="{7AE00B48-CFC2-44D9-921F-3BCB2F083AB0}" type="slidenum">
              <a:rPr lang="es-ES" smtClean="0"/>
              <a:t>‹#›</a:t>
            </a:fld>
            <a:endParaRPr lang="es-ES"/>
          </a:p>
        </p:txBody>
      </p:sp>
    </p:spTree>
    <p:extLst>
      <p:ext uri="{BB962C8B-B14F-4D97-AF65-F5344CB8AC3E}">
        <p14:creationId xmlns:p14="http://schemas.microsoft.com/office/powerpoint/2010/main" val="129783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75DF05-9083-4F5C-80C2-A17FD6EB6F7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679AAA-4390-4DF4-8902-8778E71CE3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46F61E0-64B2-4490-8D85-FFBD82964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77FC2A7-9519-48ED-9CBC-A94B31C28377}"/>
              </a:ext>
            </a:extLst>
          </p:cNvPr>
          <p:cNvSpPr>
            <a:spLocks noGrp="1"/>
          </p:cNvSpPr>
          <p:nvPr>
            <p:ph type="dt" sz="half" idx="10"/>
          </p:nvPr>
        </p:nvSpPr>
        <p:spPr/>
        <p:txBody>
          <a:bodyPr/>
          <a:lstStyle/>
          <a:p>
            <a:fld id="{E3623C2F-B3AC-4CAC-972F-95C691DD9BF6}" type="datetime1">
              <a:rPr lang="es-ES" smtClean="0"/>
              <a:t>09/03/2022</a:t>
            </a:fld>
            <a:endParaRPr lang="es-ES"/>
          </a:p>
        </p:txBody>
      </p:sp>
      <p:sp>
        <p:nvSpPr>
          <p:cNvPr id="6" name="Marcador de pie de página 5">
            <a:extLst>
              <a:ext uri="{FF2B5EF4-FFF2-40B4-BE49-F238E27FC236}">
                <a16:creationId xmlns:a16="http://schemas.microsoft.com/office/drawing/2014/main" id="{D71E8729-F204-49BE-A84C-8EB55BCC2277}"/>
              </a:ext>
            </a:extLst>
          </p:cNvPr>
          <p:cNvSpPr>
            <a:spLocks noGrp="1"/>
          </p:cNvSpPr>
          <p:nvPr>
            <p:ph type="ftr" sz="quarter" idx="11"/>
          </p:nvPr>
        </p:nvSpPr>
        <p:spPr/>
        <p:txBody>
          <a:bodyPr/>
          <a:lstStyle/>
          <a:p>
            <a:r>
              <a:rPr lang="es-ES"/>
              <a:t>sofia.gonzalez@uclm.es</a:t>
            </a:r>
          </a:p>
        </p:txBody>
      </p:sp>
      <p:sp>
        <p:nvSpPr>
          <p:cNvPr id="7" name="Marcador de número de diapositiva 6">
            <a:extLst>
              <a:ext uri="{FF2B5EF4-FFF2-40B4-BE49-F238E27FC236}">
                <a16:creationId xmlns:a16="http://schemas.microsoft.com/office/drawing/2014/main" id="{90958C79-7F37-4ECB-935F-B292E6D3D30F}"/>
              </a:ext>
            </a:extLst>
          </p:cNvPr>
          <p:cNvSpPr>
            <a:spLocks noGrp="1"/>
          </p:cNvSpPr>
          <p:nvPr>
            <p:ph type="sldNum" sz="quarter" idx="12"/>
          </p:nvPr>
        </p:nvSpPr>
        <p:spPr/>
        <p:txBody>
          <a:bodyPr/>
          <a:lstStyle/>
          <a:p>
            <a:fld id="{7AE00B48-CFC2-44D9-921F-3BCB2F083AB0}" type="slidenum">
              <a:rPr lang="es-ES" smtClean="0"/>
              <a:t>‹#›</a:t>
            </a:fld>
            <a:endParaRPr lang="es-ES"/>
          </a:p>
        </p:txBody>
      </p:sp>
    </p:spTree>
    <p:extLst>
      <p:ext uri="{BB962C8B-B14F-4D97-AF65-F5344CB8AC3E}">
        <p14:creationId xmlns:p14="http://schemas.microsoft.com/office/powerpoint/2010/main" val="3583244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586714-A320-41C3-B4E5-70B17F6E1F5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20B2C87-30FC-47ED-836C-ED7DD40997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01FEF8B-A2A9-4D79-9BE7-D76DC55550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082765E-EC36-49D8-972E-312F9E5FA4A8}"/>
              </a:ext>
            </a:extLst>
          </p:cNvPr>
          <p:cNvSpPr>
            <a:spLocks noGrp="1"/>
          </p:cNvSpPr>
          <p:nvPr>
            <p:ph type="dt" sz="half" idx="10"/>
          </p:nvPr>
        </p:nvSpPr>
        <p:spPr/>
        <p:txBody>
          <a:bodyPr/>
          <a:lstStyle/>
          <a:p>
            <a:fld id="{23CD89AF-E1B1-44BA-B880-F9228AB196A9}" type="datetime1">
              <a:rPr lang="es-ES" smtClean="0"/>
              <a:t>09/03/2022</a:t>
            </a:fld>
            <a:endParaRPr lang="es-ES"/>
          </a:p>
        </p:txBody>
      </p:sp>
      <p:sp>
        <p:nvSpPr>
          <p:cNvPr id="6" name="Marcador de pie de página 5">
            <a:extLst>
              <a:ext uri="{FF2B5EF4-FFF2-40B4-BE49-F238E27FC236}">
                <a16:creationId xmlns:a16="http://schemas.microsoft.com/office/drawing/2014/main" id="{B542F67B-1A9E-4148-8A53-3DA973CA7160}"/>
              </a:ext>
            </a:extLst>
          </p:cNvPr>
          <p:cNvSpPr>
            <a:spLocks noGrp="1"/>
          </p:cNvSpPr>
          <p:nvPr>
            <p:ph type="ftr" sz="quarter" idx="11"/>
          </p:nvPr>
        </p:nvSpPr>
        <p:spPr/>
        <p:txBody>
          <a:bodyPr/>
          <a:lstStyle/>
          <a:p>
            <a:r>
              <a:rPr lang="es-ES"/>
              <a:t>sofia.gonzalez@uclm.es</a:t>
            </a:r>
          </a:p>
        </p:txBody>
      </p:sp>
      <p:sp>
        <p:nvSpPr>
          <p:cNvPr id="7" name="Marcador de número de diapositiva 6">
            <a:extLst>
              <a:ext uri="{FF2B5EF4-FFF2-40B4-BE49-F238E27FC236}">
                <a16:creationId xmlns:a16="http://schemas.microsoft.com/office/drawing/2014/main" id="{9E8BA26E-A4F2-474E-A6F5-BB917E17B6EF}"/>
              </a:ext>
            </a:extLst>
          </p:cNvPr>
          <p:cNvSpPr>
            <a:spLocks noGrp="1"/>
          </p:cNvSpPr>
          <p:nvPr>
            <p:ph type="sldNum" sz="quarter" idx="12"/>
          </p:nvPr>
        </p:nvSpPr>
        <p:spPr/>
        <p:txBody>
          <a:bodyPr/>
          <a:lstStyle/>
          <a:p>
            <a:fld id="{7AE00B48-CFC2-44D9-921F-3BCB2F083AB0}" type="slidenum">
              <a:rPr lang="es-ES" smtClean="0"/>
              <a:t>‹#›</a:t>
            </a:fld>
            <a:endParaRPr lang="es-ES"/>
          </a:p>
        </p:txBody>
      </p:sp>
    </p:spTree>
    <p:extLst>
      <p:ext uri="{BB962C8B-B14F-4D97-AF65-F5344CB8AC3E}">
        <p14:creationId xmlns:p14="http://schemas.microsoft.com/office/powerpoint/2010/main" val="239615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5FADED1-02BC-43EC-A8E8-C4E4E8212B9F}"/>
              </a:ext>
            </a:extLst>
          </p:cNvPr>
          <p:cNvSpPr>
            <a:spLocks noGrp="1"/>
          </p:cNvSpPr>
          <p:nvPr>
            <p:ph type="title"/>
          </p:nvPr>
        </p:nvSpPr>
        <p:spPr>
          <a:xfrm>
            <a:off x="838200" y="159818"/>
            <a:ext cx="10515600" cy="1325563"/>
          </a:xfrm>
          <a:prstGeom prst="rect">
            <a:avLst/>
          </a:prstGeom>
        </p:spPr>
        <p:txBody>
          <a:bodyPr vert="horz" lIns="91440" tIns="45720" rIns="91440" bIns="45720" rtlCol="0" anchor="ctr">
            <a:normAutofit/>
          </a:bodyPr>
          <a:lstStyle/>
          <a:p>
            <a:r>
              <a:rPr lang="en-GB" noProof="0"/>
              <a:t>Haga clic para modificar el estilo de título del patrón</a:t>
            </a:r>
          </a:p>
        </p:txBody>
      </p:sp>
      <p:sp>
        <p:nvSpPr>
          <p:cNvPr id="3" name="Marcador de texto 2">
            <a:extLst>
              <a:ext uri="{FF2B5EF4-FFF2-40B4-BE49-F238E27FC236}">
                <a16:creationId xmlns:a16="http://schemas.microsoft.com/office/drawing/2014/main" id="{F9CA8C09-F542-4E1F-A6BC-13E6FB9C0C0C}"/>
              </a:ext>
            </a:extLst>
          </p:cNvPr>
          <p:cNvSpPr>
            <a:spLocks noGrp="1"/>
          </p:cNvSpPr>
          <p:nvPr>
            <p:ph type="body" idx="1"/>
          </p:nvPr>
        </p:nvSpPr>
        <p:spPr>
          <a:xfrm>
            <a:off x="838200" y="1563880"/>
            <a:ext cx="10515600" cy="4613083"/>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C5049939-44F9-4AC4-A785-70C9ABB4A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A315D8-2D6D-4C3E-AF57-19A5AF51FCB6}" type="datetime1">
              <a:rPr lang="es-ES" smtClean="0"/>
              <a:t>09/03/2022</a:t>
            </a:fld>
            <a:endParaRPr lang="es-ES"/>
          </a:p>
        </p:txBody>
      </p:sp>
      <p:sp>
        <p:nvSpPr>
          <p:cNvPr id="5" name="Marcador de pie de página 4">
            <a:extLst>
              <a:ext uri="{FF2B5EF4-FFF2-40B4-BE49-F238E27FC236}">
                <a16:creationId xmlns:a16="http://schemas.microsoft.com/office/drawing/2014/main" id="{ED192568-1D67-469C-9FFD-285FD4CAF8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sofia.gonzalez@uclm.es</a:t>
            </a:r>
          </a:p>
        </p:txBody>
      </p:sp>
      <p:sp>
        <p:nvSpPr>
          <p:cNvPr id="6" name="Marcador de número de diapositiva 5">
            <a:extLst>
              <a:ext uri="{FF2B5EF4-FFF2-40B4-BE49-F238E27FC236}">
                <a16:creationId xmlns:a16="http://schemas.microsoft.com/office/drawing/2014/main" id="{9F6C5FAA-701A-42C2-A880-A1F56F9D20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00B48-CFC2-44D9-921F-3BCB2F083AB0}" type="slidenum">
              <a:rPr lang="es-ES" smtClean="0"/>
              <a:t>‹#›</a:t>
            </a:fld>
            <a:endParaRPr lang="es-ES"/>
          </a:p>
        </p:txBody>
      </p:sp>
    </p:spTree>
    <p:extLst>
      <p:ext uri="{BB962C8B-B14F-4D97-AF65-F5344CB8AC3E}">
        <p14:creationId xmlns:p14="http://schemas.microsoft.com/office/powerpoint/2010/main" val="991054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15.png"/><Relationship Id="rId3" Type="http://schemas.openxmlformats.org/officeDocument/2006/relationships/image" Target="../media/image39.png"/><Relationship Id="rId21" Type="http://schemas.openxmlformats.org/officeDocument/2006/relationships/image" Target="../media/image53.png"/><Relationship Id="rId7" Type="http://schemas.openxmlformats.org/officeDocument/2006/relationships/image" Target="../media/image390.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14.png"/><Relationship Id="rId2" Type="http://schemas.openxmlformats.org/officeDocument/2006/relationships/notesSlide" Target="../notesSlides/notesSlide7.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13.png"/><Relationship Id="rId5" Type="http://schemas.openxmlformats.org/officeDocument/2006/relationships/image" Target="../media/image40.jpeg"/><Relationship Id="rId15" Type="http://schemas.openxmlformats.org/officeDocument/2006/relationships/image" Target="../media/image47.png"/><Relationship Id="rId23" Type="http://schemas.openxmlformats.org/officeDocument/2006/relationships/image" Target="../media/image12.png"/><Relationship Id="rId28" Type="http://schemas.openxmlformats.org/officeDocument/2006/relationships/image" Target="../media/image36.png"/><Relationship Id="rId10" Type="http://schemas.openxmlformats.org/officeDocument/2006/relationships/image" Target="../media/image341.png"/><Relationship Id="rId19" Type="http://schemas.openxmlformats.org/officeDocument/2006/relationships/image" Target="../media/image340.png"/><Relationship Id="rId4" Type="http://schemas.microsoft.com/office/2007/relationships/hdphoto" Target="../media/hdphoto1.wdp"/><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11.png"/><Relationship Id="rId27"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15.png"/><Relationship Id="rId3" Type="http://schemas.openxmlformats.org/officeDocument/2006/relationships/image" Target="../media/image40.jpeg"/><Relationship Id="rId7" Type="http://schemas.openxmlformats.org/officeDocument/2006/relationships/image" Target="../media/image55.png"/><Relationship Id="rId12"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13.png"/><Relationship Id="rId5" Type="http://schemas.openxmlformats.org/officeDocument/2006/relationships/image" Target="../media/image51.png"/><Relationship Id="rId10" Type="http://schemas.openxmlformats.org/officeDocument/2006/relationships/image" Target="../media/image12.png"/><Relationship Id="rId4" Type="http://schemas.openxmlformats.org/officeDocument/2006/relationships/image" Target="../media/image37.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7.svg"/><Relationship Id="rId39" Type="http://schemas.openxmlformats.org/officeDocument/2006/relationships/image" Target="../media/image63.png"/><Relationship Id="rId3" Type="http://schemas.openxmlformats.org/officeDocument/2006/relationships/notesSlide" Target="../notesSlides/notesSlide9.xml"/><Relationship Id="rId34" Type="http://schemas.openxmlformats.org/officeDocument/2006/relationships/image" Target="../media/image105.png"/><Relationship Id="rId42" Type="http://schemas.openxmlformats.org/officeDocument/2006/relationships/image" Target="../media/image66.png"/><Relationship Id="rId47" Type="http://schemas.openxmlformats.org/officeDocument/2006/relationships/image" Target="../media/image53.emf"/><Relationship Id="rId7" Type="http://schemas.openxmlformats.org/officeDocument/2006/relationships/image" Target="../media/image13.png"/><Relationship Id="rId12" Type="http://schemas.openxmlformats.org/officeDocument/2006/relationships/image" Target="../media/image57.png"/><Relationship Id="rId33" Type="http://schemas.openxmlformats.org/officeDocument/2006/relationships/image" Target="../media/image104.png"/><Relationship Id="rId38" Type="http://schemas.openxmlformats.org/officeDocument/2006/relationships/image" Target="../media/image109.png"/><Relationship Id="rId46" Type="http://schemas.openxmlformats.org/officeDocument/2006/relationships/oleObject" Target="../embeddings/oleObject2.bin"/><Relationship Id="rId2" Type="http://schemas.openxmlformats.org/officeDocument/2006/relationships/slideLayout" Target="../slideLayouts/slideLayout2.xml"/><Relationship Id="rId29" Type="http://schemas.openxmlformats.org/officeDocument/2006/relationships/image" Target="../media/image100.png"/><Relationship Id="rId41" Type="http://schemas.openxmlformats.org/officeDocument/2006/relationships/image" Target="../media/image65.png"/><Relationship Id="rId1" Type="http://schemas.openxmlformats.org/officeDocument/2006/relationships/vmlDrawing" Target="../drawings/vmlDrawing2.vml"/><Relationship Id="rId6" Type="http://schemas.openxmlformats.org/officeDocument/2006/relationships/image" Target="../media/image12.png"/><Relationship Id="rId11" Type="http://schemas.openxmlformats.org/officeDocument/2006/relationships/image" Target="../media/image52.svg"/><Relationship Id="rId32" Type="http://schemas.openxmlformats.org/officeDocument/2006/relationships/image" Target="../media/image103.png"/><Relationship Id="rId37" Type="http://schemas.openxmlformats.org/officeDocument/2006/relationships/image" Target="../media/image108.png"/><Relationship Id="rId40" Type="http://schemas.openxmlformats.org/officeDocument/2006/relationships/image" Target="../media/image64.png"/><Relationship Id="rId45" Type="http://schemas.openxmlformats.org/officeDocument/2006/relationships/image" Target="../media/image60.png"/><Relationship Id="rId5" Type="http://schemas.openxmlformats.org/officeDocument/2006/relationships/image" Target="../media/image11.png"/><Relationship Id="rId15" Type="http://schemas.openxmlformats.org/officeDocument/2006/relationships/image" Target="../media/image59.png"/><Relationship Id="rId36" Type="http://schemas.openxmlformats.org/officeDocument/2006/relationships/image" Target="../media/image107.png"/><Relationship Id="rId49" Type="http://schemas.openxmlformats.org/officeDocument/2006/relationships/image" Target="../media/image70.png"/><Relationship Id="rId10" Type="http://schemas.openxmlformats.org/officeDocument/2006/relationships/image" Target="../media/image56.png"/><Relationship Id="rId31" Type="http://schemas.openxmlformats.org/officeDocument/2006/relationships/image" Target="../media/image102.png"/><Relationship Id="rId44" Type="http://schemas.openxmlformats.org/officeDocument/2006/relationships/image" Target="../media/image68.png"/><Relationship Id="rId4" Type="http://schemas.openxmlformats.org/officeDocument/2006/relationships/image" Target="../media/image40.jpeg"/><Relationship Id="rId9" Type="http://schemas.openxmlformats.org/officeDocument/2006/relationships/image" Target="../media/image15.png"/><Relationship Id="rId14" Type="http://schemas.openxmlformats.org/officeDocument/2006/relationships/image" Target="../media/image58.png"/><Relationship Id="rId30" Type="http://schemas.openxmlformats.org/officeDocument/2006/relationships/image" Target="../media/image101.png"/><Relationship Id="rId35" Type="http://schemas.openxmlformats.org/officeDocument/2006/relationships/image" Target="../media/image106.png"/><Relationship Id="rId43" Type="http://schemas.openxmlformats.org/officeDocument/2006/relationships/image" Target="../media/image67.png"/><Relationship Id="rId48" Type="http://schemas.openxmlformats.org/officeDocument/2006/relationships/image" Target="../media/image69.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26" Type="http://schemas.openxmlformats.org/officeDocument/2006/relationships/image" Target="../media/image14.png"/><Relationship Id="rId3" Type="http://schemas.openxmlformats.org/officeDocument/2006/relationships/image" Target="../media/image40.jpeg"/><Relationship Id="rId21" Type="http://schemas.openxmlformats.org/officeDocument/2006/relationships/image" Target="../media/image95.png"/><Relationship Id="rId7" Type="http://schemas.openxmlformats.org/officeDocument/2006/relationships/diagramQuickStyle" Target="../diagrams/quickStyle2.xml"/><Relationship Id="rId12" Type="http://schemas.openxmlformats.org/officeDocument/2006/relationships/diagramQuickStyle" Target="../diagrams/quickStyle3.xml"/><Relationship Id="rId25"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diagramLayout" Target="../diagrams/layout3.xml"/><Relationship Id="rId24" Type="http://schemas.openxmlformats.org/officeDocument/2006/relationships/image" Target="../media/image12.png"/><Relationship Id="rId5" Type="http://schemas.openxmlformats.org/officeDocument/2006/relationships/diagramData" Target="../diagrams/data2.xml"/><Relationship Id="rId23" Type="http://schemas.openxmlformats.org/officeDocument/2006/relationships/image" Target="../media/image11.png"/><Relationship Id="rId10" Type="http://schemas.openxmlformats.org/officeDocument/2006/relationships/diagramData" Target="../diagrams/data3.xml"/><Relationship Id="rId4" Type="http://schemas.openxmlformats.org/officeDocument/2006/relationships/image" Target="../media/image82.png"/><Relationship Id="rId9" Type="http://schemas.microsoft.com/office/2007/relationships/diagramDrawing" Target="../diagrams/drawing2.xml"/><Relationship Id="rId14" Type="http://schemas.microsoft.com/office/2007/relationships/diagramDrawing" Target="../diagrams/drawing3.xml"/><Relationship Id="rId22" Type="http://schemas.openxmlformats.org/officeDocument/2006/relationships/image" Target="../media/image96.png"/><Relationship Id="rId27" Type="http://schemas.openxmlformats.org/officeDocument/2006/relationships/image" Target="../media/image15.png"/></Relationships>
</file>

<file path=ppt/slides/_rels/slide14.xml.rels><?xml version="1.0" encoding="UTF-8" standalone="yes"?>
<Relationships xmlns="http://schemas.openxmlformats.org/package/2006/relationships"><Relationship Id="rId18" Type="http://schemas.openxmlformats.org/officeDocument/2006/relationships/image" Target="../media/image92.png"/><Relationship Id="rId26" Type="http://schemas.openxmlformats.org/officeDocument/2006/relationships/image" Target="../media/image14.png"/><Relationship Id="rId3" Type="http://schemas.openxmlformats.org/officeDocument/2006/relationships/image" Target="../media/image40.jpeg"/><Relationship Id="rId21" Type="http://schemas.openxmlformats.org/officeDocument/2006/relationships/image" Target="../media/image95.png"/><Relationship Id="rId17" Type="http://schemas.openxmlformats.org/officeDocument/2006/relationships/image" Target="../media/image91.png"/><Relationship Id="rId25" Type="http://schemas.openxmlformats.org/officeDocument/2006/relationships/image" Target="../media/image13.png"/><Relationship Id="rId2" Type="http://schemas.openxmlformats.org/officeDocument/2006/relationships/notesSlide" Target="../notesSlides/notesSlide11.xml"/><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2.xml"/><Relationship Id="rId24" Type="http://schemas.openxmlformats.org/officeDocument/2006/relationships/image" Target="../media/image12.png"/><Relationship Id="rId15" Type="http://schemas.openxmlformats.org/officeDocument/2006/relationships/image" Target="../media/image89.png"/><Relationship Id="rId23" Type="http://schemas.openxmlformats.org/officeDocument/2006/relationships/image" Target="../media/image11.png"/><Relationship Id="rId19" Type="http://schemas.openxmlformats.org/officeDocument/2006/relationships/image" Target="../media/image93.png"/><Relationship Id="rId4" Type="http://schemas.openxmlformats.org/officeDocument/2006/relationships/image" Target="../media/image82.png"/><Relationship Id="rId22" Type="http://schemas.openxmlformats.org/officeDocument/2006/relationships/image" Target="../media/image96.png"/><Relationship Id="rId27"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76.png"/><Relationship Id="rId18" Type="http://schemas.openxmlformats.org/officeDocument/2006/relationships/image" Target="../media/image13.png"/><Relationship Id="rId3" Type="http://schemas.openxmlformats.org/officeDocument/2006/relationships/image" Target="../media/image40.jpeg"/><Relationship Id="rId21" Type="http://schemas.openxmlformats.org/officeDocument/2006/relationships/image" Target="../media/image98.png"/><Relationship Id="rId7" Type="http://schemas.openxmlformats.org/officeDocument/2006/relationships/image" Target="../media/image81.png"/><Relationship Id="rId12" Type="http://schemas.openxmlformats.org/officeDocument/2006/relationships/image" Target="../media/image75.png"/><Relationship Id="rId17" Type="http://schemas.openxmlformats.org/officeDocument/2006/relationships/image" Target="../media/image12.png"/><Relationship Id="rId2" Type="http://schemas.openxmlformats.org/officeDocument/2006/relationships/notesSlide" Target="../notesSlides/notesSlide12.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6.png"/><Relationship Id="rId5" Type="http://schemas.microsoft.com/office/2007/relationships/hdphoto" Target="../media/hdphoto2.wdp"/><Relationship Id="rId15" Type="http://schemas.openxmlformats.org/officeDocument/2006/relationships/image" Target="../media/image97.png"/><Relationship Id="rId23" Type="http://schemas.openxmlformats.org/officeDocument/2006/relationships/image" Target="../media/image110.png"/><Relationship Id="rId10" Type="http://schemas.openxmlformats.org/officeDocument/2006/relationships/image" Target="../media/image85.png"/><Relationship Id="rId19" Type="http://schemas.openxmlformats.org/officeDocument/2006/relationships/image" Target="../media/image14.png"/><Relationship Id="rId4" Type="http://schemas.openxmlformats.org/officeDocument/2006/relationships/image" Target="../media/image74.png"/><Relationship Id="rId9" Type="http://schemas.openxmlformats.org/officeDocument/2006/relationships/image" Target="../media/image84.png"/><Relationship Id="rId14" Type="http://schemas.openxmlformats.org/officeDocument/2006/relationships/image" Target="../media/image88.png"/><Relationship Id="rId22" Type="http://schemas.openxmlformats.org/officeDocument/2006/relationships/image" Target="../media/image99.png"/></Relationships>
</file>

<file path=ppt/slides/_rels/slide16.xml.rels><?xml version="1.0" encoding="UTF-8" standalone="yes"?>
<Relationships xmlns="http://schemas.openxmlformats.org/package/2006/relationships"><Relationship Id="rId8" Type="http://schemas.openxmlformats.org/officeDocument/2006/relationships/image" Target="../media/image1110.png"/><Relationship Id="rId13" Type="http://schemas.openxmlformats.org/officeDocument/2006/relationships/image" Target="../media/image14.png"/><Relationship Id="rId3" Type="http://schemas.openxmlformats.org/officeDocument/2006/relationships/image" Target="../media/image40.jpeg"/><Relationship Id="rId7" Type="http://schemas.openxmlformats.org/officeDocument/2006/relationships/image" Target="../media/image1100.png"/><Relationship Id="rId12"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90.png"/><Relationship Id="rId11" Type="http://schemas.openxmlformats.org/officeDocument/2006/relationships/image" Target="../media/image12.png"/><Relationship Id="rId5" Type="http://schemas.openxmlformats.org/officeDocument/2006/relationships/image" Target="../media/image78.svg"/><Relationship Id="rId10" Type="http://schemas.openxmlformats.org/officeDocument/2006/relationships/image" Target="../media/image11.png"/><Relationship Id="rId4" Type="http://schemas.openxmlformats.org/officeDocument/2006/relationships/image" Target="../media/image77.png"/><Relationship Id="rId9" Type="http://schemas.openxmlformats.org/officeDocument/2006/relationships/image" Target="../media/image112.png"/><Relationship Id="rId1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11.png"/><Relationship Id="rId3" Type="http://schemas.openxmlformats.org/officeDocument/2006/relationships/image" Target="../media/image40.jpeg"/><Relationship Id="rId7" Type="http://schemas.openxmlformats.org/officeDocument/2006/relationships/diagramColors" Target="../diagrams/colors4.xml"/><Relationship Id="rId12" Type="http://schemas.openxmlformats.org/officeDocument/2006/relationships/diagramColors" Target="../diagrams/colors4.xml"/><Relationship Id="rId17" Type="http://schemas.openxmlformats.org/officeDocument/2006/relationships/image" Target="../media/image15.png"/><Relationship Id="rId2" Type="http://schemas.openxmlformats.org/officeDocument/2006/relationships/notesSlide" Target="../notesSlides/notesSlide14.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diagramQuickStyle" Target="../diagrams/quickStyle4.xml"/><Relationship Id="rId5" Type="http://schemas.openxmlformats.org/officeDocument/2006/relationships/diagramLayout" Target="../diagrams/layout4.xml"/><Relationship Id="rId15" Type="http://schemas.openxmlformats.org/officeDocument/2006/relationships/image" Target="../media/image13.png"/><Relationship Id="rId10"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13.png"/><Relationship Id="rId3" Type="http://schemas.openxmlformats.org/officeDocument/2006/relationships/image" Target="../media/image40.jpeg"/><Relationship Id="rId7" Type="http://schemas.openxmlformats.org/officeDocument/2006/relationships/image" Target="../media/image12.png"/><Relationship Id="rId12" Type="http://schemas.openxmlformats.org/officeDocument/2006/relationships/image" Target="../media/image1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11.png"/><Relationship Id="rId5" Type="http://schemas.openxmlformats.org/officeDocument/2006/relationships/image" Target="../media/image78.wmf"/><Relationship Id="rId10" Type="http://schemas.openxmlformats.org/officeDocument/2006/relationships/image" Target="../media/image15.png"/><Relationship Id="rId4" Type="http://schemas.openxmlformats.org/officeDocument/2006/relationships/image" Target="../media/image115.png"/><Relationship Id="rId9" Type="http://schemas.openxmlformats.org/officeDocument/2006/relationships/image" Target="../media/image14.png"/><Relationship Id="rId14" Type="http://schemas.openxmlformats.org/officeDocument/2006/relationships/image" Target="../media/image114.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9.png"/><Relationship Id="rId7" Type="http://schemas.openxmlformats.org/officeDocument/2006/relationships/image" Target="../media/image12.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7.png"/><Relationship Id="rId10" Type="http://schemas.openxmlformats.org/officeDocument/2006/relationships/image" Target="../media/image15.png"/><Relationship Id="rId4" Type="http://schemas.openxmlformats.org/officeDocument/2006/relationships/image" Target="../media/image79.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270.png"/><Relationship Id="rId18" Type="http://schemas.openxmlformats.org/officeDocument/2006/relationships/image" Target="../media/image12.png"/><Relationship Id="rId3" Type="http://schemas.openxmlformats.org/officeDocument/2006/relationships/image" Target="../media/image40.jpeg"/><Relationship Id="rId21" Type="http://schemas.openxmlformats.org/officeDocument/2006/relationships/image" Target="../media/image15.png"/><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1.png"/><Relationship Id="rId2" Type="http://schemas.openxmlformats.org/officeDocument/2006/relationships/notesSlide" Target="../notesSlides/notesSlide16.xml"/><Relationship Id="rId16" Type="http://schemas.openxmlformats.org/officeDocument/2006/relationships/image" Target="../media/image1300.png"/><Relationship Id="rId20"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0.png"/><Relationship Id="rId10" Type="http://schemas.openxmlformats.org/officeDocument/2006/relationships/image" Target="../media/image127.png"/><Relationship Id="rId19" Type="http://schemas.openxmlformats.org/officeDocument/2006/relationships/image" Target="../media/image13.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28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3.emf"/><Relationship Id="rId3" Type="http://schemas.openxmlformats.org/officeDocument/2006/relationships/notesSlide" Target="../notesSlides/notesSlide17.xml"/><Relationship Id="rId7" Type="http://schemas.openxmlformats.org/officeDocument/2006/relationships/image" Target="../media/image92.jpe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1.jpeg"/><Relationship Id="rId11" Type="http://schemas.openxmlformats.org/officeDocument/2006/relationships/image" Target="../media/image14.png"/><Relationship Id="rId5" Type="http://schemas.openxmlformats.org/officeDocument/2006/relationships/image" Target="../media/image90.emf"/><Relationship Id="rId10" Type="http://schemas.openxmlformats.org/officeDocument/2006/relationships/image" Target="../media/image13.png"/><Relationship Id="rId4" Type="http://schemas.openxmlformats.org/officeDocument/2006/relationships/image" Target="../media/image89.jpeg"/><Relationship Id="rId9" Type="http://schemas.openxmlformats.org/officeDocument/2006/relationships/image" Target="../media/image12.png"/><Relationship Id="rId14" Type="http://schemas.openxmlformats.org/officeDocument/2006/relationships/image" Target="../media/image94.jpe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video" Target="../media/media1.mp4"/><Relationship Id="rId7" Type="http://schemas.openxmlformats.org/officeDocument/2006/relationships/image" Target="../media/image11.png"/><Relationship Id="rId12" Type="http://schemas.openxmlformats.org/officeDocument/2006/relationships/image" Target="../media/image116.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89.jpeg"/><Relationship Id="rId11" Type="http://schemas.openxmlformats.org/officeDocument/2006/relationships/image" Target="../media/image15.png"/><Relationship Id="rId5" Type="http://schemas.openxmlformats.org/officeDocument/2006/relationships/notesSlide" Target="../notesSlides/notesSlide18.xml"/><Relationship Id="rId10" Type="http://schemas.openxmlformats.org/officeDocument/2006/relationships/image" Target="../media/image14.png"/><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image" Target="../media/image14.png"/><Relationship Id="rId26" Type="http://schemas.openxmlformats.org/officeDocument/2006/relationships/image" Target="../media/image151.png"/><Relationship Id="rId3" Type="http://schemas.openxmlformats.org/officeDocument/2006/relationships/notesSlide" Target="../notesSlides/notesSlide19.xml"/><Relationship Id="rId21" Type="http://schemas.microsoft.com/office/2007/relationships/hdphoto" Target="../media/hdphoto3.wdp"/><Relationship Id="rId34" Type="http://schemas.openxmlformats.org/officeDocument/2006/relationships/image" Target="../media/image159.png"/><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3.png"/><Relationship Id="rId25" Type="http://schemas.openxmlformats.org/officeDocument/2006/relationships/image" Target="../media/image118.tiff"/><Relationship Id="rId33" Type="http://schemas.openxmlformats.org/officeDocument/2006/relationships/image" Target="../media/image158.png"/><Relationship Id="rId2" Type="http://schemas.openxmlformats.org/officeDocument/2006/relationships/slideLayout" Target="../slideLayouts/slideLayout2.xml"/><Relationship Id="rId16" Type="http://schemas.openxmlformats.org/officeDocument/2006/relationships/image" Target="../media/image12.png"/><Relationship Id="rId20" Type="http://schemas.openxmlformats.org/officeDocument/2006/relationships/image" Target="../media/image117.png"/><Relationship Id="rId29" Type="http://schemas.openxmlformats.org/officeDocument/2006/relationships/image" Target="../media/image154.png"/><Relationship Id="rId1" Type="http://schemas.openxmlformats.org/officeDocument/2006/relationships/tags" Target="../tags/tag3.xml"/><Relationship Id="rId6" Type="http://schemas.openxmlformats.org/officeDocument/2006/relationships/image" Target="../media/image137.png"/><Relationship Id="rId11" Type="http://schemas.openxmlformats.org/officeDocument/2006/relationships/image" Target="../media/image142.png"/><Relationship Id="rId24" Type="http://schemas.openxmlformats.org/officeDocument/2006/relationships/image" Target="../media/image149.png"/><Relationship Id="rId32" Type="http://schemas.openxmlformats.org/officeDocument/2006/relationships/image" Target="../media/image157.png"/><Relationship Id="rId5" Type="http://schemas.openxmlformats.org/officeDocument/2006/relationships/image" Target="../media/image90.emf"/><Relationship Id="rId15" Type="http://schemas.openxmlformats.org/officeDocument/2006/relationships/image" Target="../media/image11.png"/><Relationship Id="rId23" Type="http://schemas.openxmlformats.org/officeDocument/2006/relationships/image" Target="../media/image148.png"/><Relationship Id="rId28" Type="http://schemas.openxmlformats.org/officeDocument/2006/relationships/image" Target="../media/image153.png"/><Relationship Id="rId10" Type="http://schemas.openxmlformats.org/officeDocument/2006/relationships/image" Target="../media/image141.png"/><Relationship Id="rId19" Type="http://schemas.openxmlformats.org/officeDocument/2006/relationships/image" Target="../media/image15.png"/><Relationship Id="rId31" Type="http://schemas.openxmlformats.org/officeDocument/2006/relationships/image" Target="../media/image156.png"/><Relationship Id="rId4" Type="http://schemas.openxmlformats.org/officeDocument/2006/relationships/image" Target="../media/image89.jpeg"/><Relationship Id="rId9" Type="http://schemas.openxmlformats.org/officeDocument/2006/relationships/image" Target="../media/image140.png"/><Relationship Id="rId14" Type="http://schemas.openxmlformats.org/officeDocument/2006/relationships/image" Target="../media/image145.png"/><Relationship Id="rId22" Type="http://schemas.openxmlformats.org/officeDocument/2006/relationships/image" Target="../media/image147.png"/><Relationship Id="rId27" Type="http://schemas.openxmlformats.org/officeDocument/2006/relationships/image" Target="../media/image152.png"/><Relationship Id="rId30" Type="http://schemas.openxmlformats.org/officeDocument/2006/relationships/image" Target="../media/image155.png"/></Relationships>
</file>

<file path=ppt/slides/_rels/slide25.xml.rels><?xml version="1.0" encoding="UTF-8" standalone="yes"?>
<Relationships xmlns="http://schemas.openxmlformats.org/package/2006/relationships"><Relationship Id="rId8" Type="http://schemas.openxmlformats.org/officeDocument/2006/relationships/image" Target="../media/image134.jpeg"/><Relationship Id="rId13" Type="http://schemas.openxmlformats.org/officeDocument/2006/relationships/image" Target="../media/image15.png"/><Relationship Id="rId3" Type="http://schemas.openxmlformats.org/officeDocument/2006/relationships/image" Target="../media/image121.emf"/><Relationship Id="rId7" Type="http://schemas.openxmlformats.org/officeDocument/2006/relationships/image" Target="../media/image133.emf"/><Relationship Id="rId12" Type="http://schemas.openxmlformats.org/officeDocument/2006/relationships/image" Target="../media/image14.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32.emf"/><Relationship Id="rId11" Type="http://schemas.openxmlformats.org/officeDocument/2006/relationships/image" Target="../media/image13.png"/><Relationship Id="rId5" Type="http://schemas.openxmlformats.org/officeDocument/2006/relationships/image" Target="../media/image131.png"/><Relationship Id="rId10" Type="http://schemas.openxmlformats.org/officeDocument/2006/relationships/image" Target="../media/image12.png"/><Relationship Id="rId4" Type="http://schemas.openxmlformats.org/officeDocument/2006/relationships/image" Target="../media/image89.jpeg"/><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35.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6.jpe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37.jpeg"/><Relationship Id="rId9"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6.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5.png"/><Relationship Id="rId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11.png"/><Relationship Id="rId18" Type="http://schemas.openxmlformats.org/officeDocument/2006/relationships/image" Target="../media/image28.png"/><Relationship Id="rId3" Type="http://schemas.openxmlformats.org/officeDocument/2006/relationships/notesSlide" Target="../notesSlides/notesSlide5.xml"/><Relationship Id="rId7" Type="http://schemas.openxmlformats.org/officeDocument/2006/relationships/image" Target="../media/image21.emf"/><Relationship Id="rId12" Type="http://schemas.microsoft.com/office/2007/relationships/diagramDrawing" Target="../diagrams/drawing1.xml"/><Relationship Id="rId17" Type="http://schemas.openxmlformats.org/officeDocument/2006/relationships/image" Target="../media/image15.png"/><Relationship Id="rId2" Type="http://schemas.openxmlformats.org/officeDocument/2006/relationships/slideLayout" Target="../slideLayouts/slideLayout2.xml"/><Relationship Id="rId16" Type="http://schemas.openxmlformats.org/officeDocument/2006/relationships/image" Target="../media/image14.png"/><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diagramColors" Target="../diagrams/colors1.xml"/><Relationship Id="rId5" Type="http://schemas.openxmlformats.org/officeDocument/2006/relationships/image" Target="../media/image23.wmf"/><Relationship Id="rId15" Type="http://schemas.openxmlformats.org/officeDocument/2006/relationships/image" Target="../media/image13.png"/><Relationship Id="rId10" Type="http://schemas.openxmlformats.org/officeDocument/2006/relationships/diagramQuickStyle" Target="../diagrams/quickStyle1.xml"/><Relationship Id="rId4" Type="http://schemas.openxmlformats.org/officeDocument/2006/relationships/image" Target="../media/image22.emf"/><Relationship Id="rId9" Type="http://schemas.openxmlformats.org/officeDocument/2006/relationships/diagramLayout" Target="../diagrams/layout1.xml"/><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5.png"/><Relationship Id="rId3" Type="http://schemas.openxmlformats.org/officeDocument/2006/relationships/image" Target="../media/image17.jpeg"/><Relationship Id="rId7" Type="http://schemas.openxmlformats.org/officeDocument/2006/relationships/image" Target="../media/image32.png"/><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emf"/><Relationship Id="rId11" Type="http://schemas.openxmlformats.org/officeDocument/2006/relationships/image" Target="../media/image13.png"/><Relationship Id="rId5" Type="http://schemas.openxmlformats.org/officeDocument/2006/relationships/image" Target="../media/image30.png"/><Relationship Id="rId10" Type="http://schemas.openxmlformats.org/officeDocument/2006/relationships/image" Target="../media/image12.png"/><Relationship Id="rId4" Type="http://schemas.openxmlformats.org/officeDocument/2006/relationships/image" Target="../media/image29.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4.png"/><Relationship Id="rId7" Type="http://schemas.openxmlformats.org/officeDocument/2006/relationships/image" Target="../media/image17.jpeg"/><Relationship Id="rId12"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14.png"/><Relationship Id="rId5" Type="http://schemas.openxmlformats.org/officeDocument/2006/relationships/image" Target="../media/image36.jpeg"/><Relationship Id="rId10" Type="http://schemas.openxmlformats.org/officeDocument/2006/relationships/image" Target="../media/image13.png"/><Relationship Id="rId4" Type="http://schemas.openxmlformats.org/officeDocument/2006/relationships/image" Target="../media/image35.jpe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Humo sale de una central eléctrica">
            <a:extLst>
              <a:ext uri="{FF2B5EF4-FFF2-40B4-BE49-F238E27FC236}">
                <a16:creationId xmlns:a16="http://schemas.microsoft.com/office/drawing/2014/main" id="{8AAA6F7C-D4D8-4C95-8D31-9D9BEAE26A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6858011"/>
          </a:xfrm>
          <a:prstGeom prst="rect">
            <a:avLst/>
          </a:prstGeom>
        </p:spPr>
      </p:pic>
      <p:sp>
        <p:nvSpPr>
          <p:cNvPr id="10" name="Título 1">
            <a:extLst>
              <a:ext uri="{FF2B5EF4-FFF2-40B4-BE49-F238E27FC236}">
                <a16:creationId xmlns:a16="http://schemas.microsoft.com/office/drawing/2014/main" id="{788612BC-61EE-4D9F-9707-DD120B657F95}"/>
              </a:ext>
            </a:extLst>
          </p:cNvPr>
          <p:cNvSpPr txBox="1">
            <a:spLocks/>
          </p:cNvSpPr>
          <p:nvPr/>
        </p:nvSpPr>
        <p:spPr>
          <a:xfrm>
            <a:off x="374096" y="2837839"/>
            <a:ext cx="7019136" cy="2135772"/>
          </a:xfr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4000" b="1" dirty="0">
                <a:latin typeface="Calibri" panose="020F0502020204030204" pitchFamily="34" charset="0"/>
                <a:ea typeface="Calibri" panose="020F0502020204030204" pitchFamily="34" charset="0"/>
              </a:rPr>
              <a:t>Optical properties and climatic impact of particles emitted from combustion processes</a:t>
            </a:r>
            <a:endParaRPr lang="es-ES" sz="11500" b="1" dirty="0"/>
          </a:p>
        </p:txBody>
      </p:sp>
      <p:sp>
        <p:nvSpPr>
          <p:cNvPr id="13" name="Subtítulo 2">
            <a:extLst>
              <a:ext uri="{FF2B5EF4-FFF2-40B4-BE49-F238E27FC236}">
                <a16:creationId xmlns:a16="http://schemas.microsoft.com/office/drawing/2014/main" id="{1E280868-2001-4977-8E31-8B0A9EE9D7BF}"/>
              </a:ext>
            </a:extLst>
          </p:cNvPr>
          <p:cNvSpPr txBox="1">
            <a:spLocks/>
          </p:cNvSpPr>
          <p:nvPr/>
        </p:nvSpPr>
        <p:spPr>
          <a:xfrm>
            <a:off x="2332219" y="5090916"/>
            <a:ext cx="3103663" cy="1133669"/>
          </a:xfr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2000" dirty="0">
                <a:solidFill>
                  <a:schemeClr val="tx1"/>
                </a:solidFill>
                <a:latin typeface="Calibri" panose="020F0502020204030204" pitchFamily="34" charset="0"/>
                <a:ea typeface="Calibri" panose="020F0502020204030204" pitchFamily="34" charset="0"/>
              </a:rPr>
              <a:t>Sofía González-Correa</a:t>
            </a:r>
          </a:p>
        </p:txBody>
      </p:sp>
      <p:pic>
        <p:nvPicPr>
          <p:cNvPr id="14" name="Picture 2" descr="KPIT Technologies | Coventry University">
            <a:extLst>
              <a:ext uri="{FF2B5EF4-FFF2-40B4-BE49-F238E27FC236}">
                <a16:creationId xmlns:a16="http://schemas.microsoft.com/office/drawing/2014/main" id="{57FDB1CC-9C8C-4542-A564-7C57757896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84493" y="143978"/>
            <a:ext cx="2345954" cy="657712"/>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C438AE0F-99EB-43D2-8C7C-ABB0B74641DD}"/>
              </a:ext>
            </a:extLst>
          </p:cNvPr>
          <p:cNvSpPr txBox="1"/>
          <p:nvPr/>
        </p:nvSpPr>
        <p:spPr>
          <a:xfrm>
            <a:off x="1332791" y="6356632"/>
            <a:ext cx="10512489" cy="369332"/>
          </a:xfrm>
          <a:prstGeom prst="rect">
            <a:avLst/>
          </a:prstGeom>
          <a:noFill/>
        </p:spPr>
        <p:txBody>
          <a:bodyPr wrap="square" rtlCol="0">
            <a:spAutoFit/>
          </a:bodyPr>
          <a:lstStyle/>
          <a:p>
            <a:r>
              <a:rPr lang="en-US" b="1" i="0" dirty="0">
                <a:solidFill>
                  <a:schemeClr val="bg1"/>
                </a:solidFill>
                <a:effectLst/>
                <a:latin typeface="Roboto" panose="02000000000000000000" pitchFamily="2" charset="0"/>
              </a:rPr>
              <a:t>Special Interest Group in Particulate Matter Filtration Flows in Automotive and Marine Applications</a:t>
            </a:r>
          </a:p>
        </p:txBody>
      </p:sp>
      <p:pic>
        <p:nvPicPr>
          <p:cNvPr id="16" name="Picture 4">
            <a:extLst>
              <a:ext uri="{FF2B5EF4-FFF2-40B4-BE49-F238E27FC236}">
                <a16:creationId xmlns:a16="http://schemas.microsoft.com/office/drawing/2014/main" id="{10D20682-C5C6-4C7C-9887-D6B3DC49543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54694" y="165916"/>
            <a:ext cx="3156427" cy="639506"/>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9E6FC660-3154-435B-92BC-634EBEED0C76}"/>
              </a:ext>
            </a:extLst>
          </p:cNvPr>
          <p:cNvSpPr txBox="1"/>
          <p:nvPr/>
        </p:nvSpPr>
        <p:spPr>
          <a:xfrm>
            <a:off x="7768080" y="5855253"/>
            <a:ext cx="3745873" cy="369332"/>
          </a:xfrm>
          <a:prstGeom prst="rect">
            <a:avLst/>
          </a:prstGeom>
          <a:noFill/>
        </p:spPr>
        <p:txBody>
          <a:bodyPr wrap="square">
            <a:spAutoFit/>
          </a:bodyPr>
          <a:lstStyle/>
          <a:p>
            <a:pPr algn="ctr"/>
            <a:r>
              <a:rPr lang="en-US" sz="1800" dirty="0">
                <a:solidFill>
                  <a:schemeClr val="bg1"/>
                </a:solidFill>
                <a:latin typeface="Calibri" panose="020F0502020204030204" pitchFamily="34" charset="0"/>
              </a:rPr>
              <a:t>25</a:t>
            </a:r>
            <a:r>
              <a:rPr lang="en-US" sz="1800" baseline="30000" dirty="0">
                <a:solidFill>
                  <a:schemeClr val="bg1"/>
                </a:solidFill>
                <a:latin typeface="Calibri" panose="020F0502020204030204" pitchFamily="34" charset="0"/>
              </a:rPr>
              <a:t>th</a:t>
            </a:r>
            <a:r>
              <a:rPr lang="en-US" sz="1800" dirty="0">
                <a:solidFill>
                  <a:schemeClr val="bg1"/>
                </a:solidFill>
                <a:latin typeface="Calibri" panose="020F0502020204030204" pitchFamily="34" charset="0"/>
              </a:rPr>
              <a:t> February 2022</a:t>
            </a:r>
            <a:endParaRPr lang="es-ES" dirty="0">
              <a:solidFill>
                <a:schemeClr val="bg1"/>
              </a:solidFill>
            </a:endParaRPr>
          </a:p>
        </p:txBody>
      </p:sp>
      <p:pic>
        <p:nvPicPr>
          <p:cNvPr id="3074" name="Picture 2" descr="About - UK Fluids Network">
            <a:extLst>
              <a:ext uri="{FF2B5EF4-FFF2-40B4-BE49-F238E27FC236}">
                <a16:creationId xmlns:a16="http://schemas.microsoft.com/office/drawing/2014/main" id="{B8A5FA44-0251-4F3B-B828-29E65754DB2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49125" y="76176"/>
            <a:ext cx="1679271" cy="77246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in on World Universities Logos">
            <a:extLst>
              <a:ext uri="{FF2B5EF4-FFF2-40B4-BE49-F238E27FC236}">
                <a16:creationId xmlns:a16="http://schemas.microsoft.com/office/drawing/2014/main" id="{C7AA1207-C3F4-4333-9461-58A9D6BCA57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42882" y="48198"/>
            <a:ext cx="2092453" cy="77246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43D827F9-FB28-4350-85EA-0B857638777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3629" y="359771"/>
            <a:ext cx="1796807" cy="567942"/>
          </a:xfrm>
          <a:prstGeom prst="rect">
            <a:avLst/>
          </a:prstGeom>
        </p:spPr>
      </p:pic>
      <p:pic>
        <p:nvPicPr>
          <p:cNvPr id="25" name="Picture 2" descr="KPIT Technologies | Coventry University">
            <a:extLst>
              <a:ext uri="{FF2B5EF4-FFF2-40B4-BE49-F238E27FC236}">
                <a16:creationId xmlns:a16="http://schemas.microsoft.com/office/drawing/2014/main" id="{27DF4AA1-8CB4-42BF-B4C1-46C641C6D8F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6873" y="143978"/>
            <a:ext cx="2345954" cy="6577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Pin on World Universities Logos">
            <a:extLst>
              <a:ext uri="{FF2B5EF4-FFF2-40B4-BE49-F238E27FC236}">
                <a16:creationId xmlns:a16="http://schemas.microsoft.com/office/drawing/2014/main" id="{F994347A-2101-47EF-AD36-03DE511305B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35262" y="48198"/>
            <a:ext cx="2092453" cy="77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574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Imagen 108" descr="Un dibujo de una persona&#10;&#10;Descripción generada automáticamente con confianza media">
            <a:extLst>
              <a:ext uri="{FF2B5EF4-FFF2-40B4-BE49-F238E27FC236}">
                <a16:creationId xmlns:a16="http://schemas.microsoft.com/office/drawing/2014/main" id="{4BFC5EDA-2594-415B-8211-3850EEE1AC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5400000">
            <a:off x="4375747" y="1047321"/>
            <a:ext cx="1700231" cy="1711641"/>
          </a:xfrm>
          <a:prstGeom prst="rect">
            <a:avLst/>
          </a:prstGeom>
        </p:spPr>
      </p:pic>
      <p:sp>
        <p:nvSpPr>
          <p:cNvPr id="2" name="Título 1">
            <a:extLst>
              <a:ext uri="{FF2B5EF4-FFF2-40B4-BE49-F238E27FC236}">
                <a16:creationId xmlns:a16="http://schemas.microsoft.com/office/drawing/2014/main" id="{C36E24C4-6D34-488F-9A06-D92678072951}"/>
              </a:ext>
            </a:extLst>
          </p:cNvPr>
          <p:cNvSpPr>
            <a:spLocks noGrp="1"/>
          </p:cNvSpPr>
          <p:nvPr>
            <p:ph type="title"/>
          </p:nvPr>
        </p:nvSpPr>
        <p:spPr/>
        <p:txBody>
          <a:bodyPr/>
          <a:lstStyle/>
          <a:p>
            <a:r>
              <a:rPr lang="en-GB" dirty="0"/>
              <a:t>1. Light extinction in aerosols</a:t>
            </a:r>
          </a:p>
        </p:txBody>
      </p:sp>
      <p:sp>
        <p:nvSpPr>
          <p:cNvPr id="4" name="Marcador de pie de página 3">
            <a:extLst>
              <a:ext uri="{FF2B5EF4-FFF2-40B4-BE49-F238E27FC236}">
                <a16:creationId xmlns:a16="http://schemas.microsoft.com/office/drawing/2014/main" id="{B4344E67-02DE-46EA-8FA2-A12877FE3F46}"/>
              </a:ext>
            </a:extLst>
          </p:cNvPr>
          <p:cNvSpPr>
            <a:spLocks noGrp="1"/>
          </p:cNvSpPr>
          <p:nvPr>
            <p:ph type="ftr" sz="quarter" idx="11"/>
          </p:nvPr>
        </p:nvSpPr>
        <p:spPr/>
        <p:txBody>
          <a:bodyPr/>
          <a:lstStyle/>
          <a:p>
            <a:r>
              <a:rPr lang="es-ES"/>
              <a:t>sofia.gonzalez@uclm.es</a:t>
            </a:r>
            <a:endParaRPr lang="es-ES" dirty="0"/>
          </a:p>
        </p:txBody>
      </p:sp>
      <p:sp>
        <p:nvSpPr>
          <p:cNvPr id="5" name="Marcador de número de diapositiva 4">
            <a:extLst>
              <a:ext uri="{FF2B5EF4-FFF2-40B4-BE49-F238E27FC236}">
                <a16:creationId xmlns:a16="http://schemas.microsoft.com/office/drawing/2014/main" id="{7110BCA4-E3D9-446E-8DA1-8DAB7FA430FA}"/>
              </a:ext>
            </a:extLst>
          </p:cNvPr>
          <p:cNvSpPr>
            <a:spLocks noGrp="1"/>
          </p:cNvSpPr>
          <p:nvPr>
            <p:ph type="sldNum" sz="quarter" idx="12"/>
          </p:nvPr>
        </p:nvSpPr>
        <p:spPr/>
        <p:txBody>
          <a:bodyPr/>
          <a:lstStyle/>
          <a:p>
            <a:fld id="{7AE00B48-CFC2-44D9-921F-3BCB2F083AB0}" type="slidenum">
              <a:rPr lang="es-ES" smtClean="0"/>
              <a:t>10</a:t>
            </a:fld>
            <a:endParaRPr lang="es-ES"/>
          </a:p>
        </p:txBody>
      </p:sp>
      <p:pic>
        <p:nvPicPr>
          <p:cNvPr id="7" name="Imagen 6" descr="Primer plano de lente de cámara">
            <a:extLst>
              <a:ext uri="{FF2B5EF4-FFF2-40B4-BE49-F238E27FC236}">
                <a16:creationId xmlns:a16="http://schemas.microsoft.com/office/drawing/2014/main" id="{46AF8CCC-15CA-4666-AEB6-F5E1AE0674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2214" y="0"/>
            <a:ext cx="1999785" cy="1327982"/>
          </a:xfrm>
          <a:prstGeom prst="rect">
            <a:avLst/>
          </a:prstGeom>
        </p:spPr>
      </p:pic>
      <mc:AlternateContent xmlns:mc="http://schemas.openxmlformats.org/markup-compatibility/2006" xmlns:a14="http://schemas.microsoft.com/office/drawing/2010/main">
        <mc:Choice Requires="a14">
          <p:sp>
            <p:nvSpPr>
              <p:cNvPr id="63" name="Rectángulo 62">
                <a:extLst>
                  <a:ext uri="{FF2B5EF4-FFF2-40B4-BE49-F238E27FC236}">
                    <a16:creationId xmlns:a16="http://schemas.microsoft.com/office/drawing/2014/main" id="{DF369F22-568E-4100-A039-F9D44670984A}"/>
                  </a:ext>
                </a:extLst>
              </p:cNvPr>
              <p:cNvSpPr/>
              <p:nvPr/>
            </p:nvSpPr>
            <p:spPr>
              <a:xfrm>
                <a:off x="322355" y="3336416"/>
                <a:ext cx="2170915" cy="693523"/>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sSub>
                        <m:sSubPr>
                          <m:ctrlPr>
                            <a:rPr kumimoji="0" lang="es-ES"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s-ES"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𝑄</m:t>
                          </m:r>
                        </m:e>
                        <m:sub>
                          <m:r>
                            <a:rPr kumimoji="0" lang="es-ES"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𝑎𝑏𝑠</m:t>
                          </m:r>
                        </m:sub>
                      </m:sSub>
                      <m:r>
                        <a:rPr kumimoji="0" lang="es-ES"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s-ES"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s-ES" b="0" i="1" u="none" strike="noStrike" kern="1200" cap="none" spc="0" normalizeH="0" baseline="0" noProof="0" smtClean="0">
                                  <a:ln>
                                    <a:noFill/>
                                  </a:ln>
                                  <a:solidFill>
                                    <a:srgbClr val="C00000"/>
                                  </a:solidFill>
                                  <a:effectLst/>
                                  <a:uLnTx/>
                                  <a:uFillTx/>
                                  <a:latin typeface="Cambria Math" panose="02040503050406030204" pitchFamily="18" charset="0"/>
                                  <a:ea typeface="+mn-ea"/>
                                  <a:cs typeface="+mn-cs"/>
                                </a:rPr>
                              </m:ctrlPr>
                            </m:sSubPr>
                            <m:e>
                              <m:r>
                                <a:rPr kumimoji="0" lang="es-ES"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𝐸</m:t>
                              </m:r>
                            </m:e>
                            <m:sub>
                              <m:r>
                                <a:rPr kumimoji="0" lang="es-ES" b="0" i="1" u="none" strike="noStrike" kern="1200" cap="none" spc="0" normalizeH="0" baseline="0" noProof="0">
                                  <a:ln>
                                    <a:noFill/>
                                  </a:ln>
                                  <a:solidFill>
                                    <a:srgbClr val="C00000"/>
                                  </a:solidFill>
                                  <a:effectLst/>
                                  <a:uLnTx/>
                                  <a:uFillTx/>
                                  <a:latin typeface="Cambria Math" panose="02040503050406030204" pitchFamily="18" charset="0"/>
                                  <a:ea typeface="+mn-ea"/>
                                  <a:cs typeface="+mn-cs"/>
                                </a:rPr>
                                <m:t>𝑎𝑏𝑠</m:t>
                              </m:r>
                            </m:sub>
                          </m:sSub>
                        </m:num>
                        <m:den>
                          <m:sSub>
                            <m:sSubPr>
                              <m:ctrlPr>
                                <a:rPr kumimoji="0" lang="es-ES" b="0" i="1" u="none" strike="noStrike" kern="1200" cap="none" spc="0" normalizeH="0" baseline="0" noProof="0" smtClean="0">
                                  <a:ln>
                                    <a:noFill/>
                                  </a:ln>
                                  <a:solidFill>
                                    <a:schemeClr val="accent2"/>
                                  </a:solidFill>
                                  <a:effectLst/>
                                  <a:uLnTx/>
                                  <a:uFillTx/>
                                  <a:latin typeface="Cambria Math" panose="02040503050406030204" pitchFamily="18" charset="0"/>
                                  <a:ea typeface="+mn-ea"/>
                                  <a:cs typeface="+mn-cs"/>
                                </a:rPr>
                              </m:ctrlPr>
                            </m:sSubPr>
                            <m:e>
                              <m:r>
                                <a:rPr kumimoji="0" lang="es-ES" b="0" i="1" u="none" strike="noStrike" kern="1200" cap="none" spc="0" normalizeH="0" baseline="0" noProof="0">
                                  <a:ln>
                                    <a:noFill/>
                                  </a:ln>
                                  <a:solidFill>
                                    <a:schemeClr val="accent2"/>
                                  </a:solidFill>
                                  <a:effectLst/>
                                  <a:uLnTx/>
                                  <a:uFillTx/>
                                  <a:latin typeface="Cambria Math" panose="02040503050406030204" pitchFamily="18" charset="0"/>
                                  <a:ea typeface="+mn-ea"/>
                                  <a:cs typeface="+mn-cs"/>
                                </a:rPr>
                                <m:t>𝐸</m:t>
                              </m:r>
                            </m:e>
                            <m:sub>
                              <m:r>
                                <a:rPr kumimoji="0" lang="es-ES" b="0" i="0" u="none" strike="noStrike" kern="1200" cap="none" spc="0" normalizeH="0" baseline="0" noProof="0">
                                  <a:ln>
                                    <a:noFill/>
                                  </a:ln>
                                  <a:solidFill>
                                    <a:schemeClr val="accent2"/>
                                  </a:solidFill>
                                  <a:effectLst/>
                                  <a:uLnTx/>
                                  <a:uFillTx/>
                                  <a:latin typeface="Cambria Math" panose="02040503050406030204" pitchFamily="18" charset="0"/>
                                  <a:ea typeface="+mn-ea"/>
                                  <a:cs typeface="+mn-cs"/>
                                </a:rPr>
                                <m:t>0</m:t>
                              </m:r>
                            </m:sub>
                          </m:sSub>
                        </m:den>
                      </m:f>
                      <m:r>
                        <a:rPr kumimoji="0" lang="es-ES"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s-ES"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s-ES"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bPr>
                            <m:e>
                              <m:r>
                                <a:rPr kumimoji="0" lang="es-ES"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𝐴</m:t>
                              </m:r>
                            </m:e>
                            <m:sub>
                              <m:r>
                                <a:rPr kumimoji="0" lang="es-ES"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𝑎𝑏𝑠</m:t>
                              </m:r>
                            </m:sub>
                          </m:sSub>
                        </m:num>
                        <m:den>
                          <m:sSub>
                            <m:sSubPr>
                              <m:ctrlPr>
                                <a:rPr lang="es-ES" i="1">
                                  <a:latin typeface="Cambria Math" panose="02040503050406030204" pitchFamily="18" charset="0"/>
                                </a:rPr>
                              </m:ctrlPr>
                            </m:sSubPr>
                            <m:e>
                              <m:r>
                                <a:rPr lang="es-ES" i="1">
                                  <a:latin typeface="Cambria Math" panose="02040503050406030204" pitchFamily="18" charset="0"/>
                                </a:rPr>
                                <m:t>𝐴</m:t>
                              </m:r>
                            </m:e>
                            <m:sub>
                              <m:r>
                                <a:rPr lang="es-ES" i="1">
                                  <a:latin typeface="Cambria Math" panose="02040503050406030204" pitchFamily="18" charset="0"/>
                                </a:rPr>
                                <m:t>𝑝</m:t>
                              </m:r>
                            </m:sub>
                          </m:sSub>
                        </m:den>
                      </m:f>
                    </m:oMath>
                  </m:oMathPara>
                </a14:m>
                <a:endParaRPr kumimoji="0" lang="es-E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3" name="Rectángulo 62">
                <a:extLst>
                  <a:ext uri="{FF2B5EF4-FFF2-40B4-BE49-F238E27FC236}">
                    <a16:creationId xmlns:a16="http://schemas.microsoft.com/office/drawing/2014/main" id="{DF369F22-568E-4100-A039-F9D44670984A}"/>
                  </a:ext>
                </a:extLst>
              </p:cNvPr>
              <p:cNvSpPr>
                <a:spLocks noRot="1" noChangeAspect="1" noMove="1" noResize="1" noEditPoints="1" noAdjustHandles="1" noChangeArrowheads="1" noChangeShapeType="1" noTextEdit="1"/>
              </p:cNvSpPr>
              <p:nvPr/>
            </p:nvSpPr>
            <p:spPr>
              <a:xfrm>
                <a:off x="322355" y="3336416"/>
                <a:ext cx="2170915" cy="693523"/>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5" name="Rectángulo 64">
                <a:extLst>
                  <a:ext uri="{FF2B5EF4-FFF2-40B4-BE49-F238E27FC236}">
                    <a16:creationId xmlns:a16="http://schemas.microsoft.com/office/drawing/2014/main" id="{BE80D78F-6EA3-41C8-9157-69179C569F28}"/>
                  </a:ext>
                </a:extLst>
              </p:cNvPr>
              <p:cNvSpPr/>
              <p:nvPr/>
            </p:nvSpPr>
            <p:spPr>
              <a:xfrm>
                <a:off x="290496" y="4105697"/>
                <a:ext cx="2124748" cy="693523"/>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sSub>
                        <m:sSubPr>
                          <m:ctrlPr>
                            <a:rPr kumimoji="0" lang="es-ES"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s-ES"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𝑄</m:t>
                          </m:r>
                        </m:e>
                        <m:sub>
                          <m:r>
                            <a:rPr kumimoji="0" lang="es-ES"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𝑠𝑐𝑎</m:t>
                          </m:r>
                        </m:sub>
                      </m:sSub>
                      <m:r>
                        <a:rPr kumimoji="0" lang="es-ES"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s-ES"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s-ES" b="0" i="1" u="none" strike="noStrike" kern="1200" cap="none" spc="0" normalizeH="0" baseline="0" noProof="0" smtClean="0">
                                  <a:ln>
                                    <a:noFill/>
                                  </a:ln>
                                  <a:solidFill>
                                    <a:schemeClr val="accent1"/>
                                  </a:solidFill>
                                  <a:effectLst/>
                                  <a:uLnTx/>
                                  <a:uFillTx/>
                                  <a:latin typeface="Cambria Math" panose="02040503050406030204" pitchFamily="18" charset="0"/>
                                  <a:ea typeface="+mn-ea"/>
                                  <a:cs typeface="+mn-cs"/>
                                </a:rPr>
                              </m:ctrlPr>
                            </m:sSubPr>
                            <m:e>
                              <m:r>
                                <a:rPr kumimoji="0" lang="es-ES" b="0" i="1" u="none" strike="noStrike" kern="1200" cap="none" spc="0" normalizeH="0" baseline="0" noProof="0">
                                  <a:ln>
                                    <a:noFill/>
                                  </a:ln>
                                  <a:solidFill>
                                    <a:schemeClr val="accent1"/>
                                  </a:solidFill>
                                  <a:effectLst/>
                                  <a:uLnTx/>
                                  <a:uFillTx/>
                                  <a:latin typeface="Cambria Math" panose="02040503050406030204" pitchFamily="18" charset="0"/>
                                  <a:ea typeface="+mn-ea"/>
                                  <a:cs typeface="+mn-cs"/>
                                </a:rPr>
                                <m:t>𝐸</m:t>
                              </m:r>
                            </m:e>
                            <m:sub>
                              <m:r>
                                <a:rPr kumimoji="0" lang="es-ES" b="0" i="1" u="none" strike="noStrike" kern="1200" cap="none" spc="0" normalizeH="0" baseline="0" noProof="0">
                                  <a:ln>
                                    <a:noFill/>
                                  </a:ln>
                                  <a:solidFill>
                                    <a:schemeClr val="accent1"/>
                                  </a:solidFill>
                                  <a:effectLst/>
                                  <a:uLnTx/>
                                  <a:uFillTx/>
                                  <a:latin typeface="Cambria Math" panose="02040503050406030204" pitchFamily="18" charset="0"/>
                                  <a:ea typeface="+mn-ea"/>
                                  <a:cs typeface="+mn-cs"/>
                                </a:rPr>
                                <m:t>𝑠𝑐𝑎</m:t>
                              </m:r>
                            </m:sub>
                          </m:sSub>
                        </m:num>
                        <m:den>
                          <m:sSub>
                            <m:sSubPr>
                              <m:ctrlPr>
                                <a:rPr kumimoji="0" lang="es-ES" b="0" i="1" u="none" strike="noStrike" kern="1200" cap="none" spc="0" normalizeH="0" baseline="0" noProof="0" smtClean="0">
                                  <a:ln>
                                    <a:noFill/>
                                  </a:ln>
                                  <a:solidFill>
                                    <a:schemeClr val="accent2"/>
                                  </a:solidFill>
                                  <a:effectLst/>
                                  <a:uLnTx/>
                                  <a:uFillTx/>
                                  <a:latin typeface="Cambria Math" panose="02040503050406030204" pitchFamily="18" charset="0"/>
                                  <a:ea typeface="+mn-ea"/>
                                  <a:cs typeface="+mn-cs"/>
                                </a:rPr>
                              </m:ctrlPr>
                            </m:sSubPr>
                            <m:e>
                              <m:r>
                                <a:rPr kumimoji="0" lang="es-ES" b="0" i="1" u="none" strike="noStrike" kern="1200" cap="none" spc="0" normalizeH="0" baseline="0" noProof="0">
                                  <a:ln>
                                    <a:noFill/>
                                  </a:ln>
                                  <a:solidFill>
                                    <a:schemeClr val="accent2"/>
                                  </a:solidFill>
                                  <a:effectLst/>
                                  <a:uLnTx/>
                                  <a:uFillTx/>
                                  <a:latin typeface="Cambria Math" panose="02040503050406030204" pitchFamily="18" charset="0"/>
                                  <a:ea typeface="+mn-ea"/>
                                  <a:cs typeface="+mn-cs"/>
                                </a:rPr>
                                <m:t>𝐸</m:t>
                              </m:r>
                            </m:e>
                            <m:sub>
                              <m:r>
                                <a:rPr kumimoji="0" lang="es-ES" b="0" i="0" u="none" strike="noStrike" kern="1200" cap="none" spc="0" normalizeH="0" baseline="0" noProof="0">
                                  <a:ln>
                                    <a:noFill/>
                                  </a:ln>
                                  <a:solidFill>
                                    <a:schemeClr val="accent2"/>
                                  </a:solidFill>
                                  <a:effectLst/>
                                  <a:uLnTx/>
                                  <a:uFillTx/>
                                  <a:latin typeface="Cambria Math" panose="02040503050406030204" pitchFamily="18" charset="0"/>
                                  <a:ea typeface="+mn-ea"/>
                                  <a:cs typeface="+mn-cs"/>
                                </a:rPr>
                                <m:t>0</m:t>
                              </m:r>
                            </m:sub>
                          </m:sSub>
                        </m:den>
                      </m:f>
                      <m:r>
                        <a:rPr kumimoji="0" lang="es-ES"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s-ES"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s-ES"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s-ES"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e>
                            <m:sub>
                              <m:r>
                                <a:rPr kumimoji="0" lang="es-ES"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𝑠𝑐𝑎</m:t>
                              </m:r>
                            </m:sub>
                          </m:sSub>
                        </m:num>
                        <m:den>
                          <m:sSub>
                            <m:sSubPr>
                              <m:ctrlPr>
                                <a:rPr lang="es-ES" i="1">
                                  <a:latin typeface="Cambria Math" panose="02040503050406030204" pitchFamily="18" charset="0"/>
                                </a:rPr>
                              </m:ctrlPr>
                            </m:sSubPr>
                            <m:e>
                              <m:r>
                                <a:rPr lang="es-ES" i="1">
                                  <a:latin typeface="Cambria Math" panose="02040503050406030204" pitchFamily="18" charset="0"/>
                                </a:rPr>
                                <m:t>𝐴</m:t>
                              </m:r>
                            </m:e>
                            <m:sub>
                              <m:r>
                                <a:rPr lang="es-ES" i="1">
                                  <a:latin typeface="Cambria Math" panose="02040503050406030204" pitchFamily="18" charset="0"/>
                                </a:rPr>
                                <m:t>𝑝</m:t>
                              </m:r>
                            </m:sub>
                          </m:sSub>
                        </m:den>
                      </m:f>
                    </m:oMath>
                  </m:oMathPara>
                </a14:m>
                <a:endParaRPr kumimoji="0" lang="es-E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5" name="Rectángulo 64">
                <a:extLst>
                  <a:ext uri="{FF2B5EF4-FFF2-40B4-BE49-F238E27FC236}">
                    <a16:creationId xmlns:a16="http://schemas.microsoft.com/office/drawing/2014/main" id="{BE80D78F-6EA3-41C8-9157-69179C569F28}"/>
                  </a:ext>
                </a:extLst>
              </p:cNvPr>
              <p:cNvSpPr>
                <a:spLocks noRot="1" noChangeAspect="1" noMove="1" noResize="1" noEditPoints="1" noAdjustHandles="1" noChangeArrowheads="1" noChangeShapeType="1" noTextEdit="1"/>
              </p:cNvSpPr>
              <p:nvPr/>
            </p:nvSpPr>
            <p:spPr>
              <a:xfrm>
                <a:off x="290496" y="4105697"/>
                <a:ext cx="2124748" cy="693523"/>
              </a:xfrm>
              <a:prstGeom prst="rect">
                <a:avLst/>
              </a:prstGeom>
              <a:blipFill>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6" name="Rectángulo 65">
                <a:extLst>
                  <a:ext uri="{FF2B5EF4-FFF2-40B4-BE49-F238E27FC236}">
                    <a16:creationId xmlns:a16="http://schemas.microsoft.com/office/drawing/2014/main" id="{EC8F6283-2782-45B2-90FE-49618DDACB60}"/>
                  </a:ext>
                </a:extLst>
              </p:cNvPr>
              <p:cNvSpPr/>
              <p:nvPr/>
            </p:nvSpPr>
            <p:spPr>
              <a:xfrm>
                <a:off x="326826" y="4966453"/>
                <a:ext cx="2125454" cy="369332"/>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sSub>
                        <m:sSubPr>
                          <m:ctrlPr>
                            <a:rPr lang="es-ES" i="1" smtClean="0">
                              <a:solidFill>
                                <a:prstClr val="black"/>
                              </a:solidFill>
                              <a:latin typeface="Cambria Math" panose="02040503050406030204" pitchFamily="18" charset="0"/>
                            </a:rPr>
                          </m:ctrlPr>
                        </m:sSubPr>
                        <m:e>
                          <m:r>
                            <a:rPr lang="es-ES" i="1">
                              <a:solidFill>
                                <a:prstClr val="black"/>
                              </a:solidFill>
                              <a:latin typeface="Cambria Math" panose="02040503050406030204" pitchFamily="18" charset="0"/>
                            </a:rPr>
                            <m:t>𝑄</m:t>
                          </m:r>
                        </m:e>
                        <m:sub>
                          <m:r>
                            <a:rPr lang="es-ES" b="0" i="1" smtClean="0">
                              <a:solidFill>
                                <a:prstClr val="black"/>
                              </a:solidFill>
                              <a:latin typeface="Cambria Math" panose="02040503050406030204" pitchFamily="18" charset="0"/>
                            </a:rPr>
                            <m:t>𝑒𝑥𝑡</m:t>
                          </m:r>
                        </m:sub>
                      </m:sSub>
                      <m:r>
                        <a:rPr kumimoji="0" lang="es-ES"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lang="es-ES" i="1">
                              <a:solidFill>
                                <a:prstClr val="black"/>
                              </a:solidFill>
                              <a:latin typeface="Cambria Math" panose="02040503050406030204" pitchFamily="18" charset="0"/>
                            </a:rPr>
                          </m:ctrlPr>
                        </m:sSubPr>
                        <m:e>
                          <m:r>
                            <a:rPr lang="es-ES" i="1">
                              <a:solidFill>
                                <a:prstClr val="black"/>
                              </a:solidFill>
                              <a:latin typeface="Cambria Math" panose="02040503050406030204" pitchFamily="18" charset="0"/>
                            </a:rPr>
                            <m:t>𝑄</m:t>
                          </m:r>
                        </m:e>
                        <m:sub>
                          <m:r>
                            <a:rPr lang="es-ES" i="1">
                              <a:solidFill>
                                <a:prstClr val="black"/>
                              </a:solidFill>
                              <a:latin typeface="Cambria Math" panose="02040503050406030204" pitchFamily="18" charset="0"/>
                            </a:rPr>
                            <m:t>𝑎𝑏𝑠</m:t>
                          </m:r>
                        </m:sub>
                      </m:sSub>
                      <m:r>
                        <a:rPr kumimoji="0" lang="es-ES"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lang="es-ES" i="1">
                              <a:solidFill>
                                <a:prstClr val="black"/>
                              </a:solidFill>
                              <a:latin typeface="Cambria Math" panose="02040503050406030204" pitchFamily="18" charset="0"/>
                            </a:rPr>
                          </m:ctrlPr>
                        </m:sSubPr>
                        <m:e>
                          <m:r>
                            <a:rPr lang="es-ES" i="1">
                              <a:solidFill>
                                <a:prstClr val="black"/>
                              </a:solidFill>
                              <a:latin typeface="Cambria Math" panose="02040503050406030204" pitchFamily="18" charset="0"/>
                            </a:rPr>
                            <m:t>𝑄</m:t>
                          </m:r>
                        </m:e>
                        <m:sub>
                          <m:r>
                            <a:rPr lang="es-ES" i="1">
                              <a:solidFill>
                                <a:prstClr val="black"/>
                              </a:solidFill>
                              <a:latin typeface="Cambria Math" panose="02040503050406030204" pitchFamily="18" charset="0"/>
                            </a:rPr>
                            <m:t>𝑠𝑐𝑎</m:t>
                          </m:r>
                        </m:sub>
                      </m:sSub>
                    </m:oMath>
                  </m:oMathPara>
                </a14:m>
                <a:endParaRPr kumimoji="0" lang="es-E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6" name="Rectángulo 65">
                <a:extLst>
                  <a:ext uri="{FF2B5EF4-FFF2-40B4-BE49-F238E27FC236}">
                    <a16:creationId xmlns:a16="http://schemas.microsoft.com/office/drawing/2014/main" id="{EC8F6283-2782-45B2-90FE-49618DDACB60}"/>
                  </a:ext>
                </a:extLst>
              </p:cNvPr>
              <p:cNvSpPr>
                <a:spLocks noRot="1" noChangeAspect="1" noMove="1" noResize="1" noEditPoints="1" noAdjustHandles="1" noChangeArrowheads="1" noChangeShapeType="1" noTextEdit="1"/>
              </p:cNvSpPr>
              <p:nvPr/>
            </p:nvSpPr>
            <p:spPr>
              <a:xfrm>
                <a:off x="326826" y="4966453"/>
                <a:ext cx="2125454" cy="369332"/>
              </a:xfrm>
              <a:prstGeom prst="rect">
                <a:avLst/>
              </a:prstGeom>
              <a:blipFill>
                <a:blip r:embed="rId8"/>
                <a:stretch>
                  <a:fillRect b="-10000"/>
                </a:stretch>
              </a:blipFill>
            </p:spPr>
            <p:txBody>
              <a:bodyPr/>
              <a:lstStyle/>
              <a:p>
                <a:r>
                  <a:rPr lang="es-ES">
                    <a:noFill/>
                  </a:rPr>
                  <a:t> </a:t>
                </a:r>
              </a:p>
            </p:txBody>
          </p:sp>
        </mc:Fallback>
      </mc:AlternateContent>
      <p:cxnSp>
        <p:nvCxnSpPr>
          <p:cNvPr id="67" name="Conector recto 66">
            <a:extLst>
              <a:ext uri="{FF2B5EF4-FFF2-40B4-BE49-F238E27FC236}">
                <a16:creationId xmlns:a16="http://schemas.microsoft.com/office/drawing/2014/main" id="{CCC2BDC7-4AE1-49F6-98EC-96FF94E2E06F}"/>
              </a:ext>
            </a:extLst>
          </p:cNvPr>
          <p:cNvCxnSpPr>
            <a:cxnSpLocks/>
          </p:cNvCxnSpPr>
          <p:nvPr/>
        </p:nvCxnSpPr>
        <p:spPr>
          <a:xfrm>
            <a:off x="292118" y="4875074"/>
            <a:ext cx="2160162" cy="0"/>
          </a:xfrm>
          <a:prstGeom prst="line">
            <a:avLst/>
          </a:prstGeom>
        </p:spPr>
        <p:style>
          <a:lnRef idx="3">
            <a:schemeClr val="dk1"/>
          </a:lnRef>
          <a:fillRef idx="0">
            <a:schemeClr val="dk1"/>
          </a:fillRef>
          <a:effectRef idx="2">
            <a:schemeClr val="dk1"/>
          </a:effectRef>
          <a:fontRef idx="minor">
            <a:schemeClr val="tx1"/>
          </a:fontRef>
        </p:style>
      </p:cxnSp>
      <p:cxnSp>
        <p:nvCxnSpPr>
          <p:cNvPr id="68" name="Conector recto 67">
            <a:extLst>
              <a:ext uri="{FF2B5EF4-FFF2-40B4-BE49-F238E27FC236}">
                <a16:creationId xmlns:a16="http://schemas.microsoft.com/office/drawing/2014/main" id="{A4281EC1-37FA-4BBE-A5F4-23F092655D7F}"/>
              </a:ext>
            </a:extLst>
          </p:cNvPr>
          <p:cNvCxnSpPr>
            <a:cxnSpLocks/>
          </p:cNvCxnSpPr>
          <p:nvPr/>
        </p:nvCxnSpPr>
        <p:spPr>
          <a:xfrm>
            <a:off x="2780252" y="4875074"/>
            <a:ext cx="2419762" cy="0"/>
          </a:xfrm>
          <a:prstGeom prst="line">
            <a:avLst/>
          </a:prstGeom>
        </p:spPr>
        <p:style>
          <a:lnRef idx="3">
            <a:schemeClr val="dk1"/>
          </a:lnRef>
          <a:fillRef idx="0">
            <a:schemeClr val="dk1"/>
          </a:fillRef>
          <a:effectRef idx="2">
            <a:schemeClr val="dk1"/>
          </a:effectRef>
          <a:fontRef idx="minor">
            <a:schemeClr val="tx1"/>
          </a:fontRef>
        </p:style>
      </p:cxnSp>
      <p:cxnSp>
        <p:nvCxnSpPr>
          <p:cNvPr id="69" name="Conector recto 68">
            <a:extLst>
              <a:ext uri="{FF2B5EF4-FFF2-40B4-BE49-F238E27FC236}">
                <a16:creationId xmlns:a16="http://schemas.microsoft.com/office/drawing/2014/main" id="{18363DBA-936D-4D60-96D2-B41FECAFC93F}"/>
              </a:ext>
            </a:extLst>
          </p:cNvPr>
          <p:cNvCxnSpPr/>
          <p:nvPr/>
        </p:nvCxnSpPr>
        <p:spPr>
          <a:xfrm>
            <a:off x="5632129" y="4846913"/>
            <a:ext cx="2958522" cy="0"/>
          </a:xfrm>
          <a:prstGeom prst="line">
            <a:avLst/>
          </a:prstGeom>
        </p:spPr>
        <p:style>
          <a:lnRef idx="3">
            <a:schemeClr val="dk1"/>
          </a:lnRef>
          <a:fillRef idx="0">
            <a:schemeClr val="dk1"/>
          </a:fillRef>
          <a:effectRef idx="2">
            <a:schemeClr val="dk1"/>
          </a:effectRef>
          <a:fontRef idx="minor">
            <a:schemeClr val="tx1"/>
          </a:fontRef>
        </p:style>
      </p:cxnSp>
      <p:sp>
        <p:nvSpPr>
          <p:cNvPr id="70" name="CuadroTexto 69">
            <a:extLst>
              <a:ext uri="{FF2B5EF4-FFF2-40B4-BE49-F238E27FC236}">
                <a16:creationId xmlns:a16="http://schemas.microsoft.com/office/drawing/2014/main" id="{C67205D8-41A0-45D5-810D-BCEC8C0CAD59}"/>
              </a:ext>
            </a:extLst>
          </p:cNvPr>
          <p:cNvSpPr txBox="1"/>
          <p:nvPr/>
        </p:nvSpPr>
        <p:spPr>
          <a:xfrm>
            <a:off x="376067" y="2903253"/>
            <a:ext cx="2170915" cy="369332"/>
          </a:xfrm>
          <a:prstGeom prst="rect">
            <a:avLst/>
          </a:prstGeom>
          <a:solidFill>
            <a:schemeClr val="accent6">
              <a:lumMod val="60000"/>
              <a:lumOff val="40000"/>
            </a:schemeClr>
          </a:solidFill>
          <a:ln>
            <a:solidFill>
              <a:schemeClr val="tx1"/>
            </a:solidFill>
          </a:ln>
        </p:spPr>
        <p:txBody>
          <a:bodyPr wrap="square" rtlCol="0" anchor="ctr">
            <a:spAutoFit/>
          </a:bodyPr>
          <a:lstStyle/>
          <a:p>
            <a:pPr algn="ctr"/>
            <a:r>
              <a:rPr lang="en-GB"/>
              <a:t> Eficiencies [ ]</a:t>
            </a:r>
          </a:p>
        </p:txBody>
      </p:sp>
      <mc:AlternateContent xmlns:mc="http://schemas.openxmlformats.org/markup-compatibility/2006" xmlns:a14="http://schemas.microsoft.com/office/drawing/2010/main">
        <mc:Choice Requires="a14">
          <p:sp>
            <p:nvSpPr>
              <p:cNvPr id="71" name="CuadroTexto 70">
                <a:extLst>
                  <a:ext uri="{FF2B5EF4-FFF2-40B4-BE49-F238E27FC236}">
                    <a16:creationId xmlns:a16="http://schemas.microsoft.com/office/drawing/2014/main" id="{9597CE32-591B-42D9-A6EA-42CF0A9C8FB7}"/>
                  </a:ext>
                </a:extLst>
              </p:cNvPr>
              <p:cNvSpPr txBox="1"/>
              <p:nvPr/>
            </p:nvSpPr>
            <p:spPr>
              <a:xfrm>
                <a:off x="2834324" y="2903253"/>
                <a:ext cx="2525354" cy="369332"/>
              </a:xfrm>
              <a:prstGeom prst="rect">
                <a:avLst/>
              </a:prstGeom>
              <a:solidFill>
                <a:schemeClr val="accent6">
                  <a:lumMod val="60000"/>
                  <a:lumOff val="40000"/>
                </a:schemeClr>
              </a:solidFill>
              <a:ln>
                <a:solidFill>
                  <a:schemeClr val="tx1"/>
                </a:solidFill>
              </a:ln>
            </p:spPr>
            <p:txBody>
              <a:bodyPr wrap="square" rtlCol="0" anchor="ctr">
                <a:spAutoFit/>
              </a:bodyPr>
              <a:lstStyle/>
              <a:p>
                <a:pPr algn="ctr"/>
                <a:r>
                  <a:rPr lang="es-ES" dirty="0"/>
                  <a:t> </a:t>
                </a:r>
                <a:r>
                  <a:rPr lang="es-ES" dirty="0" err="1"/>
                  <a:t>Optical</a:t>
                </a:r>
                <a:r>
                  <a:rPr lang="es-ES" dirty="0"/>
                  <a:t> </a:t>
                </a:r>
                <a:r>
                  <a:rPr lang="es-ES" dirty="0" err="1"/>
                  <a:t>sections</a:t>
                </a:r>
                <a:r>
                  <a:rPr lang="es-ES" dirty="0"/>
                  <a:t> (</a:t>
                </a:r>
                <a14:m>
                  <m:oMath xmlns:m="http://schemas.openxmlformats.org/officeDocument/2006/math">
                    <m:sSup>
                      <m:sSupPr>
                        <m:ctrlPr>
                          <a:rPr lang="es-ES_tradnl" altLang="es-ES" i="1" smtClean="0">
                            <a:solidFill>
                              <a:schemeClr val="tx1"/>
                            </a:solidFill>
                            <a:latin typeface="Cambria Math" panose="02040503050406030204" pitchFamily="18" charset="0"/>
                          </a:rPr>
                        </m:ctrlPr>
                      </m:sSupPr>
                      <m:e>
                        <m:r>
                          <a:rPr lang="es-ES" altLang="es-ES" b="0" i="1" smtClean="0">
                            <a:solidFill>
                              <a:schemeClr val="tx1"/>
                            </a:solidFill>
                            <a:latin typeface="Cambria Math" panose="02040503050406030204" pitchFamily="18" charset="0"/>
                          </a:rPr>
                          <m:t>𝑚</m:t>
                        </m:r>
                      </m:e>
                      <m:sup>
                        <m:r>
                          <a:rPr lang="es-ES" altLang="es-ES" b="0" i="1" smtClean="0">
                            <a:solidFill>
                              <a:schemeClr val="tx1"/>
                            </a:solidFill>
                            <a:latin typeface="Cambria Math" panose="02040503050406030204" pitchFamily="18" charset="0"/>
                          </a:rPr>
                          <m:t>2</m:t>
                        </m:r>
                      </m:sup>
                    </m:sSup>
                    <m:r>
                      <a:rPr lang="es-ES" altLang="es-ES" b="0" i="1" smtClean="0">
                        <a:solidFill>
                          <a:schemeClr val="tx1"/>
                        </a:solidFill>
                        <a:latin typeface="Cambria Math" panose="02040503050406030204" pitchFamily="18" charset="0"/>
                      </a:rPr>
                      <m:t>)</m:t>
                    </m:r>
                  </m:oMath>
                </a14:m>
                <a:endParaRPr lang="es-ES" dirty="0"/>
              </a:p>
            </p:txBody>
          </p:sp>
        </mc:Choice>
        <mc:Fallback xmlns="">
          <p:sp>
            <p:nvSpPr>
              <p:cNvPr id="71" name="CuadroTexto 70">
                <a:extLst>
                  <a:ext uri="{FF2B5EF4-FFF2-40B4-BE49-F238E27FC236}">
                    <a16:creationId xmlns:a16="http://schemas.microsoft.com/office/drawing/2014/main" id="{9597CE32-591B-42D9-A6EA-42CF0A9C8FB7}"/>
                  </a:ext>
                </a:extLst>
              </p:cNvPr>
              <p:cNvSpPr txBox="1">
                <a:spLocks noRot="1" noChangeAspect="1" noMove="1" noResize="1" noEditPoints="1" noAdjustHandles="1" noChangeArrowheads="1" noChangeShapeType="1" noTextEdit="1"/>
              </p:cNvSpPr>
              <p:nvPr/>
            </p:nvSpPr>
            <p:spPr>
              <a:xfrm>
                <a:off x="2834324" y="2903253"/>
                <a:ext cx="2525354" cy="369332"/>
              </a:xfrm>
              <a:prstGeom prst="rect">
                <a:avLst/>
              </a:prstGeom>
              <a:blipFill>
                <a:blip r:embed="rId9"/>
                <a:stretch>
                  <a:fillRect t="-6349" b="-23810"/>
                </a:stretch>
              </a:blipFill>
              <a:ln>
                <a:solidFill>
                  <a:schemeClr val="tx1"/>
                </a:solid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2" name="CuadroTexto 71">
                <a:extLst>
                  <a:ext uri="{FF2B5EF4-FFF2-40B4-BE49-F238E27FC236}">
                    <a16:creationId xmlns:a16="http://schemas.microsoft.com/office/drawing/2014/main" id="{AF5007CB-3B10-4771-8B2C-2881722C55EE}"/>
                  </a:ext>
                </a:extLst>
              </p:cNvPr>
              <p:cNvSpPr txBox="1"/>
              <p:nvPr/>
            </p:nvSpPr>
            <p:spPr>
              <a:xfrm>
                <a:off x="5612431" y="2903253"/>
                <a:ext cx="2998169" cy="369332"/>
              </a:xfrm>
              <a:prstGeom prst="rect">
                <a:avLst/>
              </a:prstGeom>
              <a:solidFill>
                <a:schemeClr val="accent6">
                  <a:lumMod val="60000"/>
                  <a:lumOff val="40000"/>
                </a:schemeClr>
              </a:solidFill>
              <a:ln>
                <a:solidFill>
                  <a:schemeClr val="tx1"/>
                </a:solidFill>
              </a:ln>
            </p:spPr>
            <p:txBody>
              <a:bodyPr wrap="square" rtlCol="0" anchor="ctr">
                <a:spAutoFit/>
              </a:bodyPr>
              <a:lstStyle/>
              <a:p>
                <a:pPr algn="ctr"/>
                <a:r>
                  <a:rPr lang="es-ES" dirty="0" err="1"/>
                  <a:t>Specific</a:t>
                </a:r>
                <a:r>
                  <a:rPr lang="es-ES" dirty="0"/>
                  <a:t> </a:t>
                </a:r>
                <a:r>
                  <a:rPr lang="es-ES" dirty="0" err="1"/>
                  <a:t>sections</a:t>
                </a:r>
                <a:r>
                  <a:rPr lang="es-ES" dirty="0"/>
                  <a:t> (</a:t>
                </a:r>
                <a14:m>
                  <m:oMath xmlns:m="http://schemas.openxmlformats.org/officeDocument/2006/math">
                    <m:f>
                      <m:fPr>
                        <m:type m:val="lin"/>
                        <m:ctrlPr>
                          <a:rPr lang="es-ES" i="1" smtClean="0">
                            <a:latin typeface="Cambria Math" panose="02040503050406030204" pitchFamily="18" charset="0"/>
                          </a:rPr>
                        </m:ctrlPr>
                      </m:fPr>
                      <m:num>
                        <m:sSup>
                          <m:sSupPr>
                            <m:ctrlPr>
                              <a:rPr lang="es-ES" b="0" i="1" smtClean="0">
                                <a:latin typeface="Cambria Math" panose="02040503050406030204" pitchFamily="18" charset="0"/>
                              </a:rPr>
                            </m:ctrlPr>
                          </m:sSupPr>
                          <m:e>
                            <m:r>
                              <a:rPr lang="es-ES" b="0" i="1" smtClean="0">
                                <a:latin typeface="Cambria Math" panose="02040503050406030204" pitchFamily="18" charset="0"/>
                              </a:rPr>
                              <m:t>𝑚</m:t>
                            </m:r>
                          </m:e>
                          <m:sup>
                            <m:r>
                              <a:rPr lang="es-ES" b="0" i="1" smtClean="0">
                                <a:latin typeface="Cambria Math" panose="02040503050406030204" pitchFamily="18" charset="0"/>
                              </a:rPr>
                              <m:t>2</m:t>
                            </m:r>
                          </m:sup>
                        </m:sSup>
                      </m:num>
                      <m:den>
                        <m:r>
                          <a:rPr lang="es-ES" b="0" i="1" smtClean="0">
                            <a:latin typeface="Cambria Math" panose="02040503050406030204" pitchFamily="18" charset="0"/>
                          </a:rPr>
                          <m:t>𝑔</m:t>
                        </m:r>
                      </m:den>
                    </m:f>
                  </m:oMath>
                </a14:m>
                <a:r>
                  <a:rPr lang="es-ES" dirty="0"/>
                  <a:t>)</a:t>
                </a:r>
              </a:p>
            </p:txBody>
          </p:sp>
        </mc:Choice>
        <mc:Fallback xmlns="">
          <p:sp>
            <p:nvSpPr>
              <p:cNvPr id="72" name="CuadroTexto 71">
                <a:extLst>
                  <a:ext uri="{FF2B5EF4-FFF2-40B4-BE49-F238E27FC236}">
                    <a16:creationId xmlns:a16="http://schemas.microsoft.com/office/drawing/2014/main" id="{AF5007CB-3B10-4771-8B2C-2881722C55EE}"/>
                  </a:ext>
                </a:extLst>
              </p:cNvPr>
              <p:cNvSpPr txBox="1">
                <a:spLocks noRot="1" noChangeAspect="1" noMove="1" noResize="1" noEditPoints="1" noAdjustHandles="1" noChangeArrowheads="1" noChangeShapeType="1" noTextEdit="1"/>
              </p:cNvSpPr>
              <p:nvPr/>
            </p:nvSpPr>
            <p:spPr>
              <a:xfrm>
                <a:off x="5612431" y="2903253"/>
                <a:ext cx="2998169" cy="369332"/>
              </a:xfrm>
              <a:prstGeom prst="rect">
                <a:avLst/>
              </a:prstGeom>
              <a:blipFill>
                <a:blip r:embed="rId10"/>
                <a:stretch>
                  <a:fillRect t="-109524" r="-5061" b="-169841"/>
                </a:stretch>
              </a:blipFill>
              <a:ln>
                <a:solidFill>
                  <a:schemeClr val="tx1"/>
                </a:solid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3" name="CuadroTexto 72">
                <a:extLst>
                  <a:ext uri="{FF2B5EF4-FFF2-40B4-BE49-F238E27FC236}">
                    <a16:creationId xmlns:a16="http://schemas.microsoft.com/office/drawing/2014/main" id="{A7D04E90-95E1-403E-80CF-4B3090F15072}"/>
                  </a:ext>
                </a:extLst>
              </p:cNvPr>
              <p:cNvSpPr txBox="1"/>
              <p:nvPr/>
            </p:nvSpPr>
            <p:spPr>
              <a:xfrm>
                <a:off x="3029816" y="3389882"/>
                <a:ext cx="2005211" cy="4237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2000" i="1" smtClean="0">
                              <a:latin typeface="Cambria Math" panose="02040503050406030204" pitchFamily="18" charset="0"/>
                            </a:rPr>
                          </m:ctrlPr>
                        </m:sSubPr>
                        <m:e>
                          <m:r>
                            <a:rPr lang="es-ES" sz="2000" i="1">
                              <a:latin typeface="Cambria Math" panose="02040503050406030204" pitchFamily="18" charset="0"/>
                              <a:ea typeface="Cambria Math" panose="02040503050406030204" pitchFamily="18" charset="0"/>
                            </a:rPr>
                            <m:t>𝐴</m:t>
                          </m:r>
                        </m:e>
                        <m:sub>
                          <m:r>
                            <a:rPr lang="es-ES" sz="2000" i="1">
                              <a:latin typeface="Cambria Math" panose="02040503050406030204" pitchFamily="18" charset="0"/>
                            </a:rPr>
                            <m:t>𝑎𝑏𝑠</m:t>
                          </m:r>
                        </m:sub>
                      </m:sSub>
                      <m:r>
                        <a:rPr lang="es-ES" sz="2000" i="1">
                          <a:latin typeface="Cambria Math" panose="02040503050406030204" pitchFamily="18" charset="0"/>
                        </a:rPr>
                        <m:t> </m:t>
                      </m:r>
                      <m:r>
                        <a:rPr lang="es-ES" sz="2000" b="0" i="1" smtClean="0">
                          <a:latin typeface="Cambria Math" panose="02040503050406030204" pitchFamily="18" charset="0"/>
                        </a:rPr>
                        <m:t>=</m:t>
                      </m:r>
                      <m:sSub>
                        <m:sSubPr>
                          <m:ctrlPr>
                            <a:rPr lang="es-ES" sz="2000" i="1">
                              <a:latin typeface="Cambria Math" panose="02040503050406030204" pitchFamily="18" charset="0"/>
                            </a:rPr>
                          </m:ctrlPr>
                        </m:sSubPr>
                        <m:e>
                          <m:r>
                            <a:rPr lang="es-ES" sz="2000" b="0" i="1" smtClean="0">
                              <a:latin typeface="Cambria Math" panose="02040503050406030204" pitchFamily="18" charset="0"/>
                            </a:rPr>
                            <m:t>𝑄</m:t>
                          </m:r>
                        </m:e>
                        <m:sub>
                          <m:r>
                            <a:rPr lang="es-ES" sz="2000" i="1">
                              <a:latin typeface="Cambria Math" panose="02040503050406030204" pitchFamily="18" charset="0"/>
                            </a:rPr>
                            <m:t>𝑎𝑏𝑠</m:t>
                          </m:r>
                        </m:sub>
                      </m:sSub>
                      <m:r>
                        <a:rPr lang="es-ES" sz="2000" i="1">
                          <a:latin typeface="Cambria Math" panose="02040503050406030204" pitchFamily="18" charset="0"/>
                        </a:rPr>
                        <m:t> </m:t>
                      </m:r>
                      <m:sSub>
                        <m:sSubPr>
                          <m:ctrlPr>
                            <a:rPr lang="es-ES" sz="2000" i="1">
                              <a:latin typeface="Cambria Math" panose="02040503050406030204" pitchFamily="18" charset="0"/>
                            </a:rPr>
                          </m:ctrlPr>
                        </m:sSubPr>
                        <m:e>
                          <m:r>
                            <a:rPr lang="es-ES" sz="2000" i="1">
                              <a:latin typeface="Cambria Math" panose="02040503050406030204" pitchFamily="18" charset="0"/>
                            </a:rPr>
                            <m:t>𝐴</m:t>
                          </m:r>
                        </m:e>
                        <m:sub>
                          <m:r>
                            <a:rPr lang="es-ES" sz="2000" i="1">
                              <a:latin typeface="Cambria Math" panose="02040503050406030204" pitchFamily="18" charset="0"/>
                            </a:rPr>
                            <m:t>𝑝</m:t>
                          </m:r>
                        </m:sub>
                      </m:sSub>
                    </m:oMath>
                  </m:oMathPara>
                </a14:m>
                <a:endParaRPr lang="es-ES" sz="2000" dirty="0"/>
              </a:p>
            </p:txBody>
          </p:sp>
        </mc:Choice>
        <mc:Fallback xmlns="">
          <p:sp>
            <p:nvSpPr>
              <p:cNvPr id="73" name="CuadroTexto 72">
                <a:extLst>
                  <a:ext uri="{FF2B5EF4-FFF2-40B4-BE49-F238E27FC236}">
                    <a16:creationId xmlns:a16="http://schemas.microsoft.com/office/drawing/2014/main" id="{A7D04E90-95E1-403E-80CF-4B3090F15072}"/>
                  </a:ext>
                </a:extLst>
              </p:cNvPr>
              <p:cNvSpPr txBox="1">
                <a:spLocks noRot="1" noChangeAspect="1" noMove="1" noResize="1" noEditPoints="1" noAdjustHandles="1" noChangeArrowheads="1" noChangeShapeType="1" noTextEdit="1"/>
              </p:cNvSpPr>
              <p:nvPr/>
            </p:nvSpPr>
            <p:spPr>
              <a:xfrm>
                <a:off x="3029816" y="3389882"/>
                <a:ext cx="2005211" cy="423770"/>
              </a:xfrm>
              <a:prstGeom prst="rect">
                <a:avLst/>
              </a:prstGeom>
              <a:blipFill>
                <a:blip r:embed="rId11"/>
                <a:stretch>
                  <a:fillRect b="-5714"/>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4" name="CuadroTexto 73">
                <a:extLst>
                  <a:ext uri="{FF2B5EF4-FFF2-40B4-BE49-F238E27FC236}">
                    <a16:creationId xmlns:a16="http://schemas.microsoft.com/office/drawing/2014/main" id="{B8A63E3B-99F8-45AA-A4C1-38E2336DE308}"/>
                  </a:ext>
                </a:extLst>
              </p:cNvPr>
              <p:cNvSpPr txBox="1"/>
              <p:nvPr/>
            </p:nvSpPr>
            <p:spPr>
              <a:xfrm>
                <a:off x="3017695" y="4172761"/>
                <a:ext cx="1910294" cy="4237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2000" i="1" smtClean="0">
                              <a:latin typeface="Cambria Math" panose="02040503050406030204" pitchFamily="18" charset="0"/>
                            </a:rPr>
                          </m:ctrlPr>
                        </m:sSubPr>
                        <m:e>
                          <m:r>
                            <a:rPr lang="es-ES" sz="2000" i="1">
                              <a:latin typeface="Cambria Math" panose="02040503050406030204" pitchFamily="18" charset="0"/>
                              <a:ea typeface="Cambria Math" panose="02040503050406030204" pitchFamily="18" charset="0"/>
                            </a:rPr>
                            <m:t>𝐴</m:t>
                          </m:r>
                        </m:e>
                        <m:sub>
                          <m:r>
                            <a:rPr lang="es-ES" sz="2000" i="1">
                              <a:latin typeface="Cambria Math" panose="02040503050406030204" pitchFamily="18" charset="0"/>
                              <a:ea typeface="Cambria Math" panose="02040503050406030204" pitchFamily="18" charset="0"/>
                            </a:rPr>
                            <m:t>𝑠𝑐𝑎</m:t>
                          </m:r>
                        </m:sub>
                      </m:sSub>
                      <m:r>
                        <a:rPr lang="es-ES" sz="2000" b="0" i="1" smtClean="0">
                          <a:latin typeface="Cambria Math" panose="02040503050406030204" pitchFamily="18" charset="0"/>
                        </a:rPr>
                        <m:t>=</m:t>
                      </m:r>
                      <m:sSub>
                        <m:sSubPr>
                          <m:ctrlPr>
                            <a:rPr lang="es-ES" sz="2000" i="1">
                              <a:latin typeface="Cambria Math" panose="02040503050406030204" pitchFamily="18" charset="0"/>
                            </a:rPr>
                          </m:ctrlPr>
                        </m:sSubPr>
                        <m:e>
                          <m:r>
                            <a:rPr lang="es-ES" sz="2000" b="0" i="1" smtClean="0">
                              <a:latin typeface="Cambria Math" panose="02040503050406030204" pitchFamily="18" charset="0"/>
                            </a:rPr>
                            <m:t>𝑄</m:t>
                          </m:r>
                        </m:e>
                        <m:sub>
                          <m:r>
                            <a:rPr lang="es-ES" sz="2000" i="1">
                              <a:latin typeface="Cambria Math" panose="02040503050406030204" pitchFamily="18" charset="0"/>
                            </a:rPr>
                            <m:t>𝑠𝑐𝑎</m:t>
                          </m:r>
                        </m:sub>
                      </m:sSub>
                      <m:sSub>
                        <m:sSubPr>
                          <m:ctrlPr>
                            <a:rPr lang="es-ES" sz="2000" i="1">
                              <a:latin typeface="Cambria Math" panose="02040503050406030204" pitchFamily="18" charset="0"/>
                            </a:rPr>
                          </m:ctrlPr>
                        </m:sSubPr>
                        <m:e>
                          <m:r>
                            <a:rPr lang="es-ES" sz="2000" b="0" i="1" smtClean="0">
                              <a:latin typeface="Cambria Math" panose="02040503050406030204" pitchFamily="18" charset="0"/>
                            </a:rPr>
                            <m:t> </m:t>
                          </m:r>
                          <m:r>
                            <a:rPr lang="es-ES" sz="2000" i="1">
                              <a:latin typeface="Cambria Math" panose="02040503050406030204" pitchFamily="18" charset="0"/>
                            </a:rPr>
                            <m:t>𝐴</m:t>
                          </m:r>
                        </m:e>
                        <m:sub>
                          <m:r>
                            <a:rPr lang="es-ES" sz="2000" i="1">
                              <a:latin typeface="Cambria Math" panose="02040503050406030204" pitchFamily="18" charset="0"/>
                            </a:rPr>
                            <m:t>𝑝</m:t>
                          </m:r>
                        </m:sub>
                      </m:sSub>
                    </m:oMath>
                  </m:oMathPara>
                </a14:m>
                <a:endParaRPr lang="es-ES" sz="2000" dirty="0"/>
              </a:p>
            </p:txBody>
          </p:sp>
        </mc:Choice>
        <mc:Fallback xmlns="">
          <p:sp>
            <p:nvSpPr>
              <p:cNvPr id="74" name="CuadroTexto 73">
                <a:extLst>
                  <a:ext uri="{FF2B5EF4-FFF2-40B4-BE49-F238E27FC236}">
                    <a16:creationId xmlns:a16="http://schemas.microsoft.com/office/drawing/2014/main" id="{B8A63E3B-99F8-45AA-A4C1-38E2336DE308}"/>
                  </a:ext>
                </a:extLst>
              </p:cNvPr>
              <p:cNvSpPr txBox="1">
                <a:spLocks noRot="1" noChangeAspect="1" noMove="1" noResize="1" noEditPoints="1" noAdjustHandles="1" noChangeArrowheads="1" noChangeShapeType="1" noTextEdit="1"/>
              </p:cNvSpPr>
              <p:nvPr/>
            </p:nvSpPr>
            <p:spPr>
              <a:xfrm>
                <a:off x="3017695" y="4172761"/>
                <a:ext cx="1910294" cy="423770"/>
              </a:xfrm>
              <a:prstGeom prst="rect">
                <a:avLst/>
              </a:prstGeom>
              <a:blipFill>
                <a:blip r:embed="rId12"/>
                <a:stretch>
                  <a:fillRect b="-579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5" name="Objeto 18">
                <a:extLst>
                  <a:ext uri="{FF2B5EF4-FFF2-40B4-BE49-F238E27FC236}">
                    <a16:creationId xmlns:a16="http://schemas.microsoft.com/office/drawing/2014/main" id="{7A2BEC28-7976-4CD1-B248-A18FFCE5D266}"/>
                  </a:ext>
                </a:extLst>
              </p:cNvPr>
              <p:cNvSpPr txBox="1"/>
              <p:nvPr/>
            </p:nvSpPr>
            <p:spPr bwMode="auto">
              <a:xfrm>
                <a:off x="2881310" y="4958107"/>
                <a:ext cx="2377380" cy="411162"/>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es-ES" sz="2000" i="1" smtClean="0">
                              <a:latin typeface="Cambria Math" panose="02040503050406030204" pitchFamily="18" charset="0"/>
                            </a:rPr>
                          </m:ctrlPr>
                        </m:sSubPr>
                        <m:e>
                          <m:r>
                            <a:rPr lang="es-ES" sz="2000" i="1">
                              <a:latin typeface="Cambria Math" panose="02040503050406030204" pitchFamily="18" charset="0"/>
                              <a:ea typeface="Cambria Math" panose="02040503050406030204" pitchFamily="18" charset="0"/>
                            </a:rPr>
                            <m:t>𝐴</m:t>
                          </m:r>
                        </m:e>
                        <m:sub>
                          <m:r>
                            <a:rPr lang="es-ES" sz="2000" b="0" i="1" smtClean="0">
                              <a:latin typeface="Cambria Math" panose="02040503050406030204" pitchFamily="18" charset="0"/>
                              <a:ea typeface="Cambria Math" panose="02040503050406030204" pitchFamily="18" charset="0"/>
                            </a:rPr>
                            <m:t>𝑒𝑥𝑡</m:t>
                          </m:r>
                        </m:sub>
                      </m:sSub>
                      <m:r>
                        <a:rPr lang="es-ES" sz="2000" i="1">
                          <a:solidFill>
                            <a:srgbClr val="000000"/>
                          </a:solidFill>
                          <a:latin typeface="Cambria Math" panose="02040503050406030204" pitchFamily="18" charset="0"/>
                        </a:rPr>
                        <m:t>=</m:t>
                      </m:r>
                      <m:sSub>
                        <m:sSubPr>
                          <m:ctrlPr>
                            <a:rPr lang="es-ES" sz="2000" i="1">
                              <a:latin typeface="Cambria Math" panose="02040503050406030204" pitchFamily="18" charset="0"/>
                            </a:rPr>
                          </m:ctrlPr>
                        </m:sSubPr>
                        <m:e>
                          <m:r>
                            <a:rPr lang="es-ES" sz="2000" i="1">
                              <a:latin typeface="Cambria Math" panose="02040503050406030204" pitchFamily="18" charset="0"/>
                              <a:ea typeface="Cambria Math" panose="02040503050406030204" pitchFamily="18" charset="0"/>
                            </a:rPr>
                            <m:t>𝐴</m:t>
                          </m:r>
                        </m:e>
                        <m:sub>
                          <m:r>
                            <a:rPr lang="es-ES" sz="2000" i="1">
                              <a:latin typeface="Cambria Math" panose="02040503050406030204" pitchFamily="18" charset="0"/>
                            </a:rPr>
                            <m:t>𝑎𝑏𝑠</m:t>
                          </m:r>
                        </m:sub>
                      </m:sSub>
                      <m:r>
                        <a:rPr lang="es-ES" sz="2000" i="1">
                          <a:solidFill>
                            <a:srgbClr val="000000"/>
                          </a:solidFill>
                          <a:latin typeface="Cambria Math" panose="02040503050406030204" pitchFamily="18" charset="0"/>
                        </a:rPr>
                        <m:t>+</m:t>
                      </m:r>
                      <m:sSub>
                        <m:sSubPr>
                          <m:ctrlPr>
                            <a:rPr lang="es-ES" sz="2000" i="1">
                              <a:latin typeface="Cambria Math" panose="02040503050406030204" pitchFamily="18" charset="0"/>
                            </a:rPr>
                          </m:ctrlPr>
                        </m:sSubPr>
                        <m:e>
                          <m:r>
                            <a:rPr lang="es-ES" sz="2000" i="1">
                              <a:latin typeface="Cambria Math" panose="02040503050406030204" pitchFamily="18" charset="0"/>
                              <a:ea typeface="Cambria Math" panose="02040503050406030204" pitchFamily="18" charset="0"/>
                            </a:rPr>
                            <m:t>𝐴</m:t>
                          </m:r>
                        </m:e>
                        <m:sub>
                          <m:r>
                            <a:rPr lang="es-ES" sz="2000" i="1">
                              <a:latin typeface="Cambria Math" panose="02040503050406030204" pitchFamily="18" charset="0"/>
                              <a:ea typeface="Cambria Math" panose="02040503050406030204" pitchFamily="18" charset="0"/>
                            </a:rPr>
                            <m:t>𝑠𝑐𝑎</m:t>
                          </m:r>
                        </m:sub>
                      </m:sSub>
                    </m:oMath>
                  </m:oMathPara>
                </a14:m>
                <a:endParaRPr lang="es-ES" sz="2000" dirty="0"/>
              </a:p>
            </p:txBody>
          </p:sp>
        </mc:Choice>
        <mc:Fallback xmlns="">
          <p:sp>
            <p:nvSpPr>
              <p:cNvPr id="75" name="Objeto 18">
                <a:extLst>
                  <a:ext uri="{FF2B5EF4-FFF2-40B4-BE49-F238E27FC236}">
                    <a16:creationId xmlns:a16="http://schemas.microsoft.com/office/drawing/2014/main" id="{7A2BEC28-7976-4CD1-B248-A18FFCE5D266}"/>
                  </a:ext>
                </a:extLst>
              </p:cNvPr>
              <p:cNvSpPr txBox="1">
                <a:spLocks noRot="1" noChangeAspect="1" noMove="1" noResize="1" noEditPoints="1" noAdjustHandles="1" noChangeArrowheads="1" noChangeShapeType="1" noTextEdit="1"/>
              </p:cNvSpPr>
              <p:nvPr/>
            </p:nvSpPr>
            <p:spPr bwMode="auto">
              <a:xfrm>
                <a:off x="2881310" y="4958107"/>
                <a:ext cx="2377380" cy="411162"/>
              </a:xfrm>
              <a:prstGeom prst="rect">
                <a:avLst/>
              </a:prstGeom>
              <a:blipFill>
                <a:blip r:embed="rId13"/>
                <a:stretch>
                  <a:fillRect/>
                </a:stretch>
              </a:blipFill>
              <a:ln>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6" name="Objeto 18">
                <a:extLst>
                  <a:ext uri="{FF2B5EF4-FFF2-40B4-BE49-F238E27FC236}">
                    <a16:creationId xmlns:a16="http://schemas.microsoft.com/office/drawing/2014/main" id="{A14E11D4-FF67-485B-A1FB-503B777108F4}"/>
                  </a:ext>
                </a:extLst>
              </p:cNvPr>
              <p:cNvSpPr txBox="1"/>
              <p:nvPr/>
            </p:nvSpPr>
            <p:spPr bwMode="auto">
              <a:xfrm>
                <a:off x="6089330" y="4948054"/>
                <a:ext cx="2377380" cy="411162"/>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r>
                        <a:rPr lang="es-ES" b="0" i="1" smtClean="0">
                          <a:solidFill>
                            <a:srgbClr val="000000"/>
                          </a:solidFill>
                          <a:latin typeface="Cambria Math" panose="02040503050406030204" pitchFamily="18" charset="0"/>
                        </a:rPr>
                        <m:t>𝑀𝐸𝐶</m:t>
                      </m:r>
                      <m:r>
                        <a:rPr lang="es-ES" i="1">
                          <a:solidFill>
                            <a:srgbClr val="000000"/>
                          </a:solidFill>
                          <a:latin typeface="Cambria Math" panose="02040503050406030204" pitchFamily="18" charset="0"/>
                        </a:rPr>
                        <m:t>=</m:t>
                      </m:r>
                      <m:r>
                        <a:rPr lang="es-ES" b="0" i="1" smtClean="0">
                          <a:solidFill>
                            <a:srgbClr val="000000"/>
                          </a:solidFill>
                          <a:latin typeface="Cambria Math" panose="02040503050406030204" pitchFamily="18" charset="0"/>
                        </a:rPr>
                        <m:t>𝑀𝐴𝐶</m:t>
                      </m:r>
                      <m:r>
                        <a:rPr lang="es-ES" i="1">
                          <a:solidFill>
                            <a:srgbClr val="000000"/>
                          </a:solidFill>
                          <a:latin typeface="Cambria Math" panose="02040503050406030204" pitchFamily="18" charset="0"/>
                        </a:rPr>
                        <m:t>+</m:t>
                      </m:r>
                      <m:r>
                        <a:rPr lang="es-ES" b="0" i="1" smtClean="0">
                          <a:solidFill>
                            <a:srgbClr val="000000"/>
                          </a:solidFill>
                          <a:latin typeface="Cambria Math" panose="02040503050406030204" pitchFamily="18" charset="0"/>
                        </a:rPr>
                        <m:t>𝑀𝑆𝐶</m:t>
                      </m:r>
                    </m:oMath>
                  </m:oMathPara>
                </a14:m>
                <a:endParaRPr lang="es-ES" dirty="0"/>
              </a:p>
            </p:txBody>
          </p:sp>
        </mc:Choice>
        <mc:Fallback xmlns="">
          <p:sp>
            <p:nvSpPr>
              <p:cNvPr id="76" name="Objeto 18">
                <a:extLst>
                  <a:ext uri="{FF2B5EF4-FFF2-40B4-BE49-F238E27FC236}">
                    <a16:creationId xmlns:a16="http://schemas.microsoft.com/office/drawing/2014/main" id="{A14E11D4-FF67-485B-A1FB-503B777108F4}"/>
                  </a:ext>
                </a:extLst>
              </p:cNvPr>
              <p:cNvSpPr txBox="1">
                <a:spLocks noRot="1" noChangeAspect="1" noMove="1" noResize="1" noEditPoints="1" noAdjustHandles="1" noChangeArrowheads="1" noChangeShapeType="1" noTextEdit="1"/>
              </p:cNvSpPr>
              <p:nvPr/>
            </p:nvSpPr>
            <p:spPr bwMode="auto">
              <a:xfrm>
                <a:off x="6089330" y="4948054"/>
                <a:ext cx="2377380" cy="411162"/>
              </a:xfrm>
              <a:prstGeom prst="rect">
                <a:avLst/>
              </a:prstGeom>
              <a:blipFill>
                <a:blip r:embed="rId14"/>
                <a:stretch>
                  <a:fillRect/>
                </a:stretch>
              </a:blipFill>
              <a:ln>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8" name="CuadroTexto 77">
                <a:extLst>
                  <a:ext uri="{FF2B5EF4-FFF2-40B4-BE49-F238E27FC236}">
                    <a16:creationId xmlns:a16="http://schemas.microsoft.com/office/drawing/2014/main" id="{E5640A00-E563-43D9-9B55-E58891C471A6}"/>
                  </a:ext>
                </a:extLst>
              </p:cNvPr>
              <p:cNvSpPr txBox="1"/>
              <p:nvPr/>
            </p:nvSpPr>
            <p:spPr>
              <a:xfrm>
                <a:off x="5676815" y="3317782"/>
                <a:ext cx="2744489" cy="7209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𝑀𝐴𝐶</m:t>
                      </m:r>
                      <m:r>
                        <a:rPr lang="es-ES" b="0" i="1" smtClean="0">
                          <a:latin typeface="Cambria Math" panose="02040503050406030204" pitchFamily="18" charset="0"/>
                        </a:rPr>
                        <m:t>= </m:t>
                      </m:r>
                      <m:f>
                        <m:fPr>
                          <m:ctrlPr>
                            <a:rPr lang="es-ES" i="1">
                              <a:latin typeface="Cambria Math" panose="02040503050406030204" pitchFamily="18" charset="0"/>
                            </a:rPr>
                          </m:ctrlPr>
                        </m:fPr>
                        <m:num>
                          <m:sSub>
                            <m:sSubPr>
                              <m:ctrlPr>
                                <a:rPr lang="es-ES" i="1">
                                  <a:latin typeface="Cambria Math" panose="02040503050406030204" pitchFamily="18" charset="0"/>
                                </a:rPr>
                              </m:ctrlPr>
                            </m:sSubPr>
                            <m:e>
                              <m:r>
                                <a:rPr lang="es-ES" b="0" i="1" smtClean="0">
                                  <a:latin typeface="Cambria Math" panose="02040503050406030204" pitchFamily="18" charset="0"/>
                                  <a:ea typeface="Cambria Math" panose="02040503050406030204" pitchFamily="18" charset="0"/>
                                </a:rPr>
                                <m:t>𝐴</m:t>
                              </m:r>
                            </m:e>
                            <m:sub>
                              <m:r>
                                <a:rPr lang="es-ES" i="1">
                                  <a:latin typeface="Cambria Math" panose="02040503050406030204" pitchFamily="18" charset="0"/>
                                </a:rPr>
                                <m:t>𝑎𝑏𝑠</m:t>
                              </m:r>
                            </m:sub>
                          </m:sSub>
                        </m:num>
                        <m:den>
                          <m:sSub>
                            <m:sSubPr>
                              <m:ctrlPr>
                                <a:rPr lang="es-ES" i="1" smtClean="0">
                                  <a:latin typeface="Cambria Math" panose="02040503050406030204" pitchFamily="18" charset="0"/>
                                </a:rPr>
                              </m:ctrlPr>
                            </m:sSubPr>
                            <m:e>
                              <m:r>
                                <a:rPr lang="es-ES" b="0" i="1" smtClean="0">
                                  <a:latin typeface="Cambria Math" panose="02040503050406030204" pitchFamily="18" charset="0"/>
                                </a:rPr>
                                <m:t>𝑚</m:t>
                              </m:r>
                            </m:e>
                            <m:sub>
                              <m:r>
                                <a:rPr lang="es-ES" b="0" i="1" smtClean="0">
                                  <a:latin typeface="Cambria Math" panose="02040503050406030204" pitchFamily="18" charset="0"/>
                                </a:rPr>
                                <m:t>𝑝</m:t>
                              </m:r>
                            </m:sub>
                          </m:sSub>
                        </m:den>
                      </m:f>
                      <m:r>
                        <a:rPr lang="es-ES" b="0" i="1" smtClean="0">
                          <a:latin typeface="Cambria Math" panose="02040503050406030204" pitchFamily="18" charset="0"/>
                        </a:rPr>
                        <m:t>=</m:t>
                      </m:r>
                      <m:f>
                        <m:fPr>
                          <m:ctrlPr>
                            <a:rPr lang="es-ES" i="1">
                              <a:latin typeface="Cambria Math" panose="02040503050406030204" pitchFamily="18" charset="0"/>
                            </a:rPr>
                          </m:ctrlPr>
                        </m:fPr>
                        <m:num>
                          <m:sSub>
                            <m:sSubPr>
                              <m:ctrlPr>
                                <a:rPr lang="es-ES" i="1">
                                  <a:latin typeface="Cambria Math" panose="02040503050406030204" pitchFamily="18" charset="0"/>
                                </a:rPr>
                              </m:ctrlPr>
                            </m:sSubPr>
                            <m:e>
                              <m:r>
                                <a:rPr lang="es-ES" b="0" i="1" smtClean="0">
                                  <a:latin typeface="Cambria Math" panose="02040503050406030204" pitchFamily="18" charset="0"/>
                                </a:rPr>
                                <m:t>𝑄</m:t>
                              </m:r>
                            </m:e>
                            <m:sub>
                              <m:r>
                                <a:rPr lang="es-ES" i="1">
                                  <a:latin typeface="Cambria Math" panose="02040503050406030204" pitchFamily="18" charset="0"/>
                                </a:rPr>
                                <m:t>𝑎𝑏𝑠</m:t>
                              </m:r>
                            </m:sub>
                          </m:sSub>
                          <m:r>
                            <a:rPr lang="es-ES" b="0" i="1" smtClean="0">
                              <a:latin typeface="Cambria Math" panose="02040503050406030204" pitchFamily="18" charset="0"/>
                            </a:rPr>
                            <m:t> </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𝑝</m:t>
                              </m:r>
                            </m:sub>
                          </m:sSub>
                        </m:num>
                        <m:den>
                          <m:sSub>
                            <m:sSubPr>
                              <m:ctrlPr>
                                <a:rPr lang="es-ES" i="1">
                                  <a:latin typeface="Cambria Math" panose="02040503050406030204" pitchFamily="18" charset="0"/>
                                </a:rPr>
                              </m:ctrlPr>
                            </m:sSubPr>
                            <m:e>
                              <m:r>
                                <a:rPr lang="es-ES" i="1">
                                  <a:latin typeface="Cambria Math" panose="02040503050406030204" pitchFamily="18" charset="0"/>
                                </a:rPr>
                                <m:t>𝑚</m:t>
                              </m:r>
                            </m:e>
                            <m:sub>
                              <m:r>
                                <a:rPr lang="es-ES" i="1">
                                  <a:latin typeface="Cambria Math" panose="02040503050406030204" pitchFamily="18" charset="0"/>
                                </a:rPr>
                                <m:t>𝑝</m:t>
                              </m:r>
                            </m:sub>
                          </m:sSub>
                        </m:den>
                      </m:f>
                    </m:oMath>
                  </m:oMathPara>
                </a14:m>
                <a:endParaRPr lang="es-ES" dirty="0"/>
              </a:p>
            </p:txBody>
          </p:sp>
        </mc:Choice>
        <mc:Fallback xmlns="">
          <p:sp>
            <p:nvSpPr>
              <p:cNvPr id="78" name="CuadroTexto 77">
                <a:extLst>
                  <a:ext uri="{FF2B5EF4-FFF2-40B4-BE49-F238E27FC236}">
                    <a16:creationId xmlns:a16="http://schemas.microsoft.com/office/drawing/2014/main" id="{E5640A00-E563-43D9-9B55-E58891C471A6}"/>
                  </a:ext>
                </a:extLst>
              </p:cNvPr>
              <p:cNvSpPr txBox="1">
                <a:spLocks noRot="1" noChangeAspect="1" noMove="1" noResize="1" noEditPoints="1" noAdjustHandles="1" noChangeArrowheads="1" noChangeShapeType="1" noTextEdit="1"/>
              </p:cNvSpPr>
              <p:nvPr/>
            </p:nvSpPr>
            <p:spPr>
              <a:xfrm>
                <a:off x="5676815" y="3317782"/>
                <a:ext cx="2744489" cy="720903"/>
              </a:xfrm>
              <a:prstGeom prst="rect">
                <a:avLst/>
              </a:prstGeom>
              <a:blipFill>
                <a:blip r:embed="rId1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9" name="CuadroTexto 78">
                <a:extLst>
                  <a:ext uri="{FF2B5EF4-FFF2-40B4-BE49-F238E27FC236}">
                    <a16:creationId xmlns:a16="http://schemas.microsoft.com/office/drawing/2014/main" id="{B46A0108-4305-47E0-A26D-84498CBCE4C8}"/>
                  </a:ext>
                </a:extLst>
              </p:cNvPr>
              <p:cNvSpPr txBox="1"/>
              <p:nvPr/>
            </p:nvSpPr>
            <p:spPr>
              <a:xfrm>
                <a:off x="5646054" y="4092183"/>
                <a:ext cx="2744489" cy="7209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𝑀</m:t>
                      </m:r>
                      <m:r>
                        <a:rPr lang="es-ES" b="0" i="1" smtClean="0">
                          <a:latin typeface="Cambria Math" panose="02040503050406030204" pitchFamily="18" charset="0"/>
                        </a:rPr>
                        <m:t>𝑆</m:t>
                      </m:r>
                      <m:r>
                        <a:rPr lang="es-ES" i="1" smtClean="0">
                          <a:latin typeface="Cambria Math" panose="02040503050406030204" pitchFamily="18" charset="0"/>
                        </a:rPr>
                        <m:t>𝐶</m:t>
                      </m:r>
                      <m:r>
                        <a:rPr lang="es-ES" b="0" i="1" smtClean="0">
                          <a:latin typeface="Cambria Math" panose="02040503050406030204" pitchFamily="18" charset="0"/>
                        </a:rPr>
                        <m:t>= </m:t>
                      </m:r>
                      <m:f>
                        <m:fPr>
                          <m:ctrlPr>
                            <a:rPr lang="es-ES" i="1">
                              <a:latin typeface="Cambria Math" panose="02040503050406030204" pitchFamily="18" charset="0"/>
                            </a:rPr>
                          </m:ctrlPr>
                        </m:fPr>
                        <m:num>
                          <m:sSub>
                            <m:sSubPr>
                              <m:ctrlPr>
                                <a:rPr lang="es-ES" i="1">
                                  <a:latin typeface="Cambria Math" panose="02040503050406030204" pitchFamily="18" charset="0"/>
                                </a:rPr>
                              </m:ctrlPr>
                            </m:sSubPr>
                            <m:e>
                              <m:r>
                                <a:rPr lang="es-ES" b="0" i="1" smtClean="0">
                                  <a:latin typeface="Cambria Math" panose="02040503050406030204" pitchFamily="18" charset="0"/>
                                  <a:ea typeface="Cambria Math" panose="02040503050406030204" pitchFamily="18" charset="0"/>
                                </a:rPr>
                                <m:t>𝐴</m:t>
                              </m:r>
                            </m:e>
                            <m:sub>
                              <m:r>
                                <a:rPr lang="es-ES" b="0" i="1" smtClean="0">
                                  <a:latin typeface="Cambria Math" panose="02040503050406030204" pitchFamily="18" charset="0"/>
                                  <a:ea typeface="Cambria Math" panose="02040503050406030204" pitchFamily="18" charset="0"/>
                                </a:rPr>
                                <m:t>𝑠𝑐𝑎</m:t>
                              </m:r>
                            </m:sub>
                          </m:sSub>
                        </m:num>
                        <m:den>
                          <m:sSub>
                            <m:sSubPr>
                              <m:ctrlPr>
                                <a:rPr lang="es-ES" i="1" smtClean="0">
                                  <a:latin typeface="Cambria Math" panose="02040503050406030204" pitchFamily="18" charset="0"/>
                                </a:rPr>
                              </m:ctrlPr>
                            </m:sSubPr>
                            <m:e>
                              <m:r>
                                <a:rPr lang="es-ES" b="0" i="1" smtClean="0">
                                  <a:latin typeface="Cambria Math" panose="02040503050406030204" pitchFamily="18" charset="0"/>
                                </a:rPr>
                                <m:t>𝑚</m:t>
                              </m:r>
                            </m:e>
                            <m:sub>
                              <m:r>
                                <a:rPr lang="es-ES" b="0" i="1" smtClean="0">
                                  <a:latin typeface="Cambria Math" panose="02040503050406030204" pitchFamily="18" charset="0"/>
                                </a:rPr>
                                <m:t>𝑝</m:t>
                              </m:r>
                            </m:sub>
                          </m:sSub>
                        </m:den>
                      </m:f>
                      <m:r>
                        <a:rPr lang="es-ES" b="0" i="1" smtClean="0">
                          <a:latin typeface="Cambria Math" panose="02040503050406030204" pitchFamily="18" charset="0"/>
                        </a:rPr>
                        <m:t>=</m:t>
                      </m:r>
                      <m:f>
                        <m:fPr>
                          <m:ctrlPr>
                            <a:rPr lang="es-ES" i="1">
                              <a:latin typeface="Cambria Math" panose="02040503050406030204" pitchFamily="18" charset="0"/>
                            </a:rPr>
                          </m:ctrlPr>
                        </m:fPr>
                        <m:num>
                          <m:sSub>
                            <m:sSubPr>
                              <m:ctrlPr>
                                <a:rPr lang="es-ES" i="1">
                                  <a:latin typeface="Cambria Math" panose="02040503050406030204" pitchFamily="18" charset="0"/>
                                </a:rPr>
                              </m:ctrlPr>
                            </m:sSubPr>
                            <m:e>
                              <m:r>
                                <a:rPr lang="es-ES" b="0" i="1" smtClean="0">
                                  <a:latin typeface="Cambria Math" panose="02040503050406030204" pitchFamily="18" charset="0"/>
                                </a:rPr>
                                <m:t>𝑄</m:t>
                              </m:r>
                            </m:e>
                            <m:sub>
                              <m:r>
                                <a:rPr lang="es-ES" b="0" i="1" smtClean="0">
                                  <a:latin typeface="Cambria Math" panose="02040503050406030204" pitchFamily="18" charset="0"/>
                                </a:rPr>
                                <m:t>𝑠𝑐𝑎</m:t>
                              </m:r>
                            </m:sub>
                          </m:sSub>
                          <m:r>
                            <a:rPr lang="es-ES" b="0" i="1" smtClean="0">
                              <a:latin typeface="Cambria Math" panose="02040503050406030204" pitchFamily="18" charset="0"/>
                            </a:rPr>
                            <m:t> </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𝐴</m:t>
                              </m:r>
                            </m:e>
                            <m:sub>
                              <m:r>
                                <a:rPr lang="es-ES" b="0" i="1" smtClean="0">
                                  <a:latin typeface="Cambria Math" panose="02040503050406030204" pitchFamily="18" charset="0"/>
                                </a:rPr>
                                <m:t>𝑝</m:t>
                              </m:r>
                            </m:sub>
                          </m:sSub>
                        </m:num>
                        <m:den>
                          <m:sSub>
                            <m:sSubPr>
                              <m:ctrlPr>
                                <a:rPr lang="es-ES" i="1">
                                  <a:latin typeface="Cambria Math" panose="02040503050406030204" pitchFamily="18" charset="0"/>
                                </a:rPr>
                              </m:ctrlPr>
                            </m:sSubPr>
                            <m:e>
                              <m:r>
                                <a:rPr lang="es-ES" i="1">
                                  <a:latin typeface="Cambria Math" panose="02040503050406030204" pitchFamily="18" charset="0"/>
                                </a:rPr>
                                <m:t>𝑚</m:t>
                              </m:r>
                            </m:e>
                            <m:sub>
                              <m:r>
                                <a:rPr lang="es-ES" i="1">
                                  <a:latin typeface="Cambria Math" panose="02040503050406030204" pitchFamily="18" charset="0"/>
                                </a:rPr>
                                <m:t>𝑝</m:t>
                              </m:r>
                            </m:sub>
                          </m:sSub>
                        </m:den>
                      </m:f>
                    </m:oMath>
                  </m:oMathPara>
                </a14:m>
                <a:endParaRPr lang="es-ES" dirty="0"/>
              </a:p>
            </p:txBody>
          </p:sp>
        </mc:Choice>
        <mc:Fallback xmlns="">
          <p:sp>
            <p:nvSpPr>
              <p:cNvPr id="79" name="CuadroTexto 78">
                <a:extLst>
                  <a:ext uri="{FF2B5EF4-FFF2-40B4-BE49-F238E27FC236}">
                    <a16:creationId xmlns:a16="http://schemas.microsoft.com/office/drawing/2014/main" id="{B46A0108-4305-47E0-A26D-84498CBCE4C8}"/>
                  </a:ext>
                </a:extLst>
              </p:cNvPr>
              <p:cNvSpPr txBox="1">
                <a:spLocks noRot="1" noChangeAspect="1" noMove="1" noResize="1" noEditPoints="1" noAdjustHandles="1" noChangeArrowheads="1" noChangeShapeType="1" noTextEdit="1"/>
              </p:cNvSpPr>
              <p:nvPr/>
            </p:nvSpPr>
            <p:spPr>
              <a:xfrm>
                <a:off x="5646054" y="4092183"/>
                <a:ext cx="2744489" cy="720903"/>
              </a:xfrm>
              <a:prstGeom prst="rect">
                <a:avLst/>
              </a:prstGeom>
              <a:blipFill>
                <a:blip r:embed="rId1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0" name="Objeto 11">
                <a:extLst>
                  <a:ext uri="{FF2B5EF4-FFF2-40B4-BE49-F238E27FC236}">
                    <a16:creationId xmlns:a16="http://schemas.microsoft.com/office/drawing/2014/main" id="{EDD01BFB-C4E0-480D-AB2F-17432DCEA0F2}"/>
                  </a:ext>
                </a:extLst>
              </p:cNvPr>
              <p:cNvSpPr txBox="1"/>
              <p:nvPr/>
            </p:nvSpPr>
            <p:spPr bwMode="auto">
              <a:xfrm>
                <a:off x="4154904" y="5552303"/>
                <a:ext cx="2271136" cy="825275"/>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r>
                        <a:rPr lang="es-ES" sz="2000" i="1">
                          <a:solidFill>
                            <a:srgbClr val="000000"/>
                          </a:solidFill>
                          <a:latin typeface="Cambria Math" panose="02040503050406030204" pitchFamily="18" charset="0"/>
                        </a:rPr>
                        <m:t>𝜔</m:t>
                      </m:r>
                      <m:r>
                        <a:rPr lang="es-ES" sz="2000" i="1">
                          <a:solidFill>
                            <a:srgbClr val="000000"/>
                          </a:solidFill>
                          <a:latin typeface="Cambria Math" panose="02040503050406030204" pitchFamily="18" charset="0"/>
                        </a:rPr>
                        <m:t>=</m:t>
                      </m:r>
                      <m:f>
                        <m:fPr>
                          <m:ctrlPr>
                            <a:rPr lang="es-ES" sz="2000" i="1">
                              <a:solidFill>
                                <a:srgbClr val="000000"/>
                              </a:solidFill>
                              <a:latin typeface="Cambria Math" panose="02040503050406030204" pitchFamily="18" charset="0"/>
                            </a:rPr>
                          </m:ctrlPr>
                        </m:fPr>
                        <m:num>
                          <m:sSub>
                            <m:sSubPr>
                              <m:ctrlPr>
                                <a:rPr lang="es-ES" sz="2000" i="1" smtClean="0">
                                  <a:solidFill>
                                    <a:schemeClr val="accent1"/>
                                  </a:solidFill>
                                  <a:latin typeface="Cambria Math" panose="02040503050406030204" pitchFamily="18" charset="0"/>
                                </a:rPr>
                              </m:ctrlPr>
                            </m:sSubPr>
                            <m:e>
                              <m:r>
                                <a:rPr lang="es-ES" sz="2000" i="1">
                                  <a:solidFill>
                                    <a:schemeClr val="accent1"/>
                                  </a:solidFill>
                                  <a:latin typeface="Cambria Math" panose="02040503050406030204" pitchFamily="18" charset="0"/>
                                </a:rPr>
                                <m:t>𝐸</m:t>
                              </m:r>
                            </m:e>
                            <m:sub>
                              <m:r>
                                <a:rPr lang="es-ES" sz="2000" i="1">
                                  <a:solidFill>
                                    <a:schemeClr val="accent1"/>
                                  </a:solidFill>
                                  <a:latin typeface="Cambria Math" panose="02040503050406030204" pitchFamily="18" charset="0"/>
                                </a:rPr>
                                <m:t>𝑠𝑐𝑎</m:t>
                              </m:r>
                            </m:sub>
                          </m:sSub>
                        </m:num>
                        <m:den>
                          <m:sSub>
                            <m:sSubPr>
                              <m:ctrlPr>
                                <a:rPr lang="es-ES" sz="2000" i="1">
                                  <a:solidFill>
                                    <a:srgbClr val="000000"/>
                                  </a:solidFill>
                                  <a:latin typeface="Cambria Math" panose="02040503050406030204" pitchFamily="18" charset="0"/>
                                </a:rPr>
                              </m:ctrlPr>
                            </m:sSubPr>
                            <m:e>
                              <m:r>
                                <a:rPr lang="es-ES" sz="2000" i="1">
                                  <a:solidFill>
                                    <a:srgbClr val="000000"/>
                                  </a:solidFill>
                                  <a:latin typeface="Cambria Math" panose="02040503050406030204" pitchFamily="18" charset="0"/>
                                </a:rPr>
                                <m:t>𝐸</m:t>
                              </m:r>
                            </m:e>
                            <m:sub>
                              <m:r>
                                <a:rPr lang="es-ES" sz="2000" i="1">
                                  <a:solidFill>
                                    <a:srgbClr val="000000"/>
                                  </a:solidFill>
                                  <a:latin typeface="Cambria Math" panose="02040503050406030204" pitchFamily="18" charset="0"/>
                                </a:rPr>
                                <m:t>𝑒𝑥𝑡</m:t>
                              </m:r>
                            </m:sub>
                          </m:sSub>
                        </m:den>
                      </m:f>
                      <m:r>
                        <a:rPr lang="es-ES" sz="2000" i="1">
                          <a:solidFill>
                            <a:srgbClr val="000000"/>
                          </a:solidFill>
                          <a:latin typeface="Cambria Math" panose="02040503050406030204" pitchFamily="18" charset="0"/>
                        </a:rPr>
                        <m:t>=</m:t>
                      </m:r>
                      <m:f>
                        <m:fPr>
                          <m:ctrlPr>
                            <a:rPr lang="es-ES" sz="2000" i="1">
                              <a:solidFill>
                                <a:srgbClr val="000000"/>
                              </a:solidFill>
                              <a:latin typeface="Cambria Math" panose="02040503050406030204" pitchFamily="18" charset="0"/>
                            </a:rPr>
                          </m:ctrlPr>
                        </m:fPr>
                        <m:num>
                          <m:sSub>
                            <m:sSubPr>
                              <m:ctrlPr>
                                <a:rPr lang="es-ES" sz="2000" i="1">
                                  <a:solidFill>
                                    <a:srgbClr val="000000"/>
                                  </a:solidFill>
                                  <a:latin typeface="Cambria Math" panose="02040503050406030204" pitchFamily="18" charset="0"/>
                                </a:rPr>
                              </m:ctrlPr>
                            </m:sSubPr>
                            <m:e>
                              <m:r>
                                <a:rPr lang="es-ES" sz="2000" b="0" i="1" smtClean="0">
                                  <a:solidFill>
                                    <a:srgbClr val="000000"/>
                                  </a:solidFill>
                                  <a:latin typeface="Cambria Math" panose="02040503050406030204" pitchFamily="18" charset="0"/>
                                </a:rPr>
                                <m:t>𝑄</m:t>
                              </m:r>
                            </m:e>
                            <m:sub>
                              <m:r>
                                <a:rPr lang="es-ES" sz="2000" i="1">
                                  <a:solidFill>
                                    <a:srgbClr val="000000"/>
                                  </a:solidFill>
                                  <a:latin typeface="Cambria Math" panose="02040503050406030204" pitchFamily="18" charset="0"/>
                                </a:rPr>
                                <m:t>𝑠𝑐𝑎</m:t>
                              </m:r>
                            </m:sub>
                          </m:sSub>
                        </m:num>
                        <m:den>
                          <m:sSub>
                            <m:sSubPr>
                              <m:ctrlPr>
                                <a:rPr lang="es-ES" sz="2000" i="1">
                                  <a:solidFill>
                                    <a:srgbClr val="000000"/>
                                  </a:solidFill>
                                  <a:latin typeface="Cambria Math" panose="02040503050406030204" pitchFamily="18" charset="0"/>
                                </a:rPr>
                              </m:ctrlPr>
                            </m:sSubPr>
                            <m:e>
                              <m:r>
                                <a:rPr lang="es-ES" sz="2000" b="0" i="1" smtClean="0">
                                  <a:solidFill>
                                    <a:srgbClr val="000000"/>
                                  </a:solidFill>
                                  <a:latin typeface="Cambria Math" panose="02040503050406030204" pitchFamily="18" charset="0"/>
                                </a:rPr>
                                <m:t>𝑄</m:t>
                              </m:r>
                            </m:e>
                            <m:sub>
                              <m:r>
                                <a:rPr lang="es-ES" sz="2000" i="1">
                                  <a:solidFill>
                                    <a:srgbClr val="000000"/>
                                  </a:solidFill>
                                  <a:latin typeface="Cambria Math" panose="02040503050406030204" pitchFamily="18" charset="0"/>
                                </a:rPr>
                                <m:t>𝑒𝑥𝑡</m:t>
                              </m:r>
                            </m:sub>
                          </m:sSub>
                        </m:den>
                      </m:f>
                    </m:oMath>
                  </m:oMathPara>
                </a14:m>
                <a:endParaRPr lang="es-ES" sz="2000" dirty="0"/>
              </a:p>
            </p:txBody>
          </p:sp>
        </mc:Choice>
        <mc:Fallback xmlns="">
          <p:sp>
            <p:nvSpPr>
              <p:cNvPr id="80" name="Objeto 11">
                <a:extLst>
                  <a:ext uri="{FF2B5EF4-FFF2-40B4-BE49-F238E27FC236}">
                    <a16:creationId xmlns:a16="http://schemas.microsoft.com/office/drawing/2014/main" id="{EDD01BFB-C4E0-480D-AB2F-17432DCEA0F2}"/>
                  </a:ext>
                </a:extLst>
              </p:cNvPr>
              <p:cNvSpPr txBox="1">
                <a:spLocks noRot="1" noChangeAspect="1" noMove="1" noResize="1" noEditPoints="1" noAdjustHandles="1" noChangeArrowheads="1" noChangeShapeType="1" noTextEdit="1"/>
              </p:cNvSpPr>
              <p:nvPr/>
            </p:nvSpPr>
            <p:spPr bwMode="auto">
              <a:xfrm>
                <a:off x="4154904" y="5552303"/>
                <a:ext cx="2271136" cy="825275"/>
              </a:xfrm>
              <a:prstGeom prst="rect">
                <a:avLst/>
              </a:prstGeom>
              <a:blipFill>
                <a:blip r:embed="rId17"/>
                <a:stretch>
                  <a:fillRect/>
                </a:stretch>
              </a:blipFill>
              <a:ln>
                <a:noFill/>
              </a:ln>
            </p:spPr>
            <p:txBody>
              <a:bodyPr/>
              <a:lstStyle/>
              <a:p>
                <a:r>
                  <a:rPr lang="es-ES">
                    <a:noFill/>
                  </a:rPr>
                  <a:t> </a:t>
                </a:r>
              </a:p>
            </p:txBody>
          </p:sp>
        </mc:Fallback>
      </mc:AlternateContent>
      <p:sp>
        <p:nvSpPr>
          <p:cNvPr id="81" name="CuadroTexto 80">
            <a:extLst>
              <a:ext uri="{FF2B5EF4-FFF2-40B4-BE49-F238E27FC236}">
                <a16:creationId xmlns:a16="http://schemas.microsoft.com/office/drawing/2014/main" id="{E4741305-993E-4D57-8FC9-1561104D9723}"/>
              </a:ext>
            </a:extLst>
          </p:cNvPr>
          <p:cNvSpPr txBox="1"/>
          <p:nvPr/>
        </p:nvSpPr>
        <p:spPr>
          <a:xfrm>
            <a:off x="1105485" y="5690513"/>
            <a:ext cx="2693591" cy="369332"/>
          </a:xfrm>
          <a:prstGeom prst="rect">
            <a:avLst/>
          </a:prstGeom>
          <a:solidFill>
            <a:schemeClr val="accent6">
              <a:lumMod val="60000"/>
              <a:lumOff val="40000"/>
            </a:schemeClr>
          </a:solidFill>
          <a:ln>
            <a:solidFill>
              <a:schemeClr val="tx1"/>
            </a:solidFill>
          </a:ln>
        </p:spPr>
        <p:txBody>
          <a:bodyPr wrap="square" rtlCol="0" anchor="ctr">
            <a:spAutoFit/>
          </a:bodyPr>
          <a:lstStyle/>
          <a:p>
            <a:pPr algn="ctr"/>
            <a:r>
              <a:rPr lang="es-ES" dirty="0"/>
              <a:t> Single </a:t>
            </a:r>
            <a:r>
              <a:rPr lang="es-ES" dirty="0" err="1"/>
              <a:t>Scattering</a:t>
            </a:r>
            <a:r>
              <a:rPr lang="es-ES" dirty="0"/>
              <a:t> Albedo</a:t>
            </a:r>
          </a:p>
        </p:txBody>
      </p:sp>
      <mc:AlternateContent xmlns:mc="http://schemas.openxmlformats.org/markup-compatibility/2006" xmlns:a14="http://schemas.microsoft.com/office/drawing/2010/main">
        <mc:Choice Requires="a14">
          <p:sp>
            <p:nvSpPr>
              <p:cNvPr id="84" name="CuadroTexto 83">
                <a:extLst>
                  <a:ext uri="{FF2B5EF4-FFF2-40B4-BE49-F238E27FC236}">
                    <a16:creationId xmlns:a16="http://schemas.microsoft.com/office/drawing/2014/main" id="{FD925708-670D-4718-93D5-D90EF1007F65}"/>
                  </a:ext>
                </a:extLst>
              </p:cNvPr>
              <p:cNvSpPr txBox="1"/>
              <p:nvPr/>
            </p:nvSpPr>
            <p:spPr>
              <a:xfrm>
                <a:off x="7278020" y="5607082"/>
                <a:ext cx="3277360" cy="6117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smtClean="0">
                              <a:solidFill>
                                <a:srgbClr val="836967"/>
                              </a:solidFill>
                              <a:latin typeface="Cambria Math" panose="02040503050406030204" pitchFamily="18" charset="0"/>
                            </a:rPr>
                          </m:ctrlPr>
                        </m:sSubPr>
                        <m:e>
                          <m:r>
                            <a:rPr lang="es-ES" i="1">
                              <a:latin typeface="Cambria Math" panose="02040503050406030204" pitchFamily="18" charset="0"/>
                            </a:rPr>
                            <m:t>𝑚</m:t>
                          </m:r>
                        </m:e>
                        <m:sub>
                          <m:r>
                            <a:rPr lang="es-ES" i="1">
                              <a:latin typeface="Cambria Math" panose="02040503050406030204" pitchFamily="18" charset="0"/>
                            </a:rPr>
                            <m:t>𝑝</m:t>
                          </m:r>
                        </m:sub>
                      </m:sSub>
                      <m:r>
                        <a:rPr lang="es-ES" i="0">
                          <a:latin typeface="Cambria Math" panose="02040503050406030204" pitchFamily="18" charset="0"/>
                        </a:rPr>
                        <m:t>=</m:t>
                      </m:r>
                      <m:sSub>
                        <m:sSubPr>
                          <m:ctrlPr>
                            <a:rPr lang="es-ES" i="1">
                              <a:solidFill>
                                <a:srgbClr val="836967"/>
                              </a:solidFill>
                              <a:latin typeface="Cambria Math" panose="02040503050406030204" pitchFamily="18" charset="0"/>
                            </a:rPr>
                          </m:ctrlPr>
                        </m:sSubPr>
                        <m:e>
                          <m:r>
                            <a:rPr lang="es-ES" i="1">
                              <a:latin typeface="Cambria Math" panose="02040503050406030204" pitchFamily="18" charset="0"/>
                            </a:rPr>
                            <m:t>𝑣</m:t>
                          </m:r>
                        </m:e>
                        <m:sub>
                          <m:r>
                            <a:rPr lang="es-ES" i="1">
                              <a:latin typeface="Cambria Math" panose="02040503050406030204" pitchFamily="18" charset="0"/>
                            </a:rPr>
                            <m:t>𝑝</m:t>
                          </m:r>
                        </m:sub>
                      </m:sSub>
                      <m:r>
                        <a:rPr lang="es-ES" i="0">
                          <a:latin typeface="Cambria Math" panose="02040503050406030204" pitchFamily="18" charset="0"/>
                        </a:rPr>
                        <m:t> </m:t>
                      </m:r>
                      <m:sSub>
                        <m:sSubPr>
                          <m:ctrlPr>
                            <a:rPr lang="es-ES" i="1">
                              <a:solidFill>
                                <a:srgbClr val="836967"/>
                              </a:solidFill>
                              <a:latin typeface="Cambria Math" panose="02040503050406030204" pitchFamily="18" charset="0"/>
                            </a:rPr>
                          </m:ctrlPr>
                        </m:sSubPr>
                        <m:e>
                          <m:r>
                            <a:rPr lang="es-ES" i="1">
                              <a:latin typeface="Cambria Math" panose="02040503050406030204" pitchFamily="18" charset="0"/>
                            </a:rPr>
                            <m:t>𝜌</m:t>
                          </m:r>
                        </m:e>
                        <m:sub>
                          <m:r>
                            <a:rPr lang="es-ES" b="0" i="1" smtClean="0">
                              <a:latin typeface="Cambria Math" panose="02040503050406030204" pitchFamily="18" charset="0"/>
                            </a:rPr>
                            <m:t>𝑠</m:t>
                          </m:r>
                        </m:sub>
                      </m:sSub>
                      <m:r>
                        <a:rPr lang="es-ES" i="0">
                          <a:latin typeface="Cambria Math" panose="02040503050406030204" pitchFamily="18" charset="0"/>
                        </a:rPr>
                        <m:t> =</m:t>
                      </m:r>
                      <m:f>
                        <m:fPr>
                          <m:ctrlPr>
                            <a:rPr lang="es-ES" i="1">
                              <a:solidFill>
                                <a:srgbClr val="836967"/>
                              </a:solidFill>
                              <a:latin typeface="Cambria Math" panose="02040503050406030204" pitchFamily="18" charset="0"/>
                            </a:rPr>
                          </m:ctrlPr>
                        </m:fPr>
                        <m:num>
                          <m:r>
                            <a:rPr lang="es-ES" i="0">
                              <a:latin typeface="Cambria Math" panose="02040503050406030204" pitchFamily="18" charset="0"/>
                            </a:rPr>
                            <m:t>4</m:t>
                          </m:r>
                        </m:num>
                        <m:den>
                          <m:r>
                            <a:rPr lang="es-ES" i="0">
                              <a:latin typeface="Cambria Math" panose="02040503050406030204" pitchFamily="18" charset="0"/>
                            </a:rPr>
                            <m:t>3</m:t>
                          </m:r>
                        </m:den>
                      </m:f>
                      <m:r>
                        <a:rPr lang="es-ES" i="0">
                          <a:latin typeface="Cambria Math" panose="02040503050406030204" pitchFamily="18" charset="0"/>
                        </a:rPr>
                        <m:t> </m:t>
                      </m:r>
                      <m:r>
                        <a:rPr lang="es-ES" i="1">
                          <a:latin typeface="Cambria Math" panose="02040503050406030204" pitchFamily="18" charset="0"/>
                        </a:rPr>
                        <m:t>𝜋</m:t>
                      </m:r>
                      <m:r>
                        <a:rPr lang="es-ES" i="0">
                          <a:latin typeface="Cambria Math" panose="02040503050406030204" pitchFamily="18" charset="0"/>
                        </a:rPr>
                        <m:t> </m:t>
                      </m:r>
                      <m:sSup>
                        <m:sSupPr>
                          <m:ctrlPr>
                            <a:rPr lang="es-ES" i="1">
                              <a:solidFill>
                                <a:srgbClr val="836967"/>
                              </a:solidFill>
                              <a:latin typeface="Cambria Math" panose="02040503050406030204" pitchFamily="18" charset="0"/>
                            </a:rPr>
                          </m:ctrlPr>
                        </m:sSupPr>
                        <m:e>
                          <m:r>
                            <a:rPr lang="es-ES" i="1">
                              <a:latin typeface="Cambria Math" panose="02040503050406030204" pitchFamily="18" charset="0"/>
                            </a:rPr>
                            <m:t>𝑟</m:t>
                          </m:r>
                        </m:e>
                        <m:sup>
                          <m:r>
                            <a:rPr lang="es-ES" i="0">
                              <a:latin typeface="Cambria Math" panose="02040503050406030204" pitchFamily="18" charset="0"/>
                            </a:rPr>
                            <m:t>3</m:t>
                          </m:r>
                        </m:sup>
                      </m:sSup>
                      <m:r>
                        <a:rPr lang="es-ES" i="0">
                          <a:latin typeface="Cambria Math" panose="02040503050406030204" pitchFamily="18" charset="0"/>
                        </a:rPr>
                        <m:t> </m:t>
                      </m:r>
                      <m:sSub>
                        <m:sSubPr>
                          <m:ctrlPr>
                            <a:rPr lang="es-ES" i="1">
                              <a:solidFill>
                                <a:srgbClr val="836967"/>
                              </a:solidFill>
                              <a:latin typeface="Cambria Math" panose="02040503050406030204" pitchFamily="18" charset="0"/>
                            </a:rPr>
                          </m:ctrlPr>
                        </m:sSubPr>
                        <m:e>
                          <m:r>
                            <a:rPr lang="es-ES" i="1">
                              <a:latin typeface="Cambria Math" panose="02040503050406030204" pitchFamily="18" charset="0"/>
                            </a:rPr>
                            <m:t>𝑛</m:t>
                          </m:r>
                        </m:e>
                        <m:sub>
                          <m:r>
                            <a:rPr lang="es-ES" i="1">
                              <a:latin typeface="Cambria Math" panose="02040503050406030204" pitchFamily="18" charset="0"/>
                            </a:rPr>
                            <m:t>𝑝</m:t>
                          </m:r>
                          <m:r>
                            <a:rPr lang="es-ES" i="0">
                              <a:latin typeface="Cambria Math" panose="02040503050406030204" pitchFamily="18" charset="0"/>
                            </a:rPr>
                            <m:t>0 </m:t>
                          </m:r>
                        </m:sub>
                      </m:sSub>
                      <m:sSub>
                        <m:sSubPr>
                          <m:ctrlPr>
                            <a:rPr lang="es-ES" i="1">
                              <a:solidFill>
                                <a:srgbClr val="836967"/>
                              </a:solidFill>
                              <a:latin typeface="Cambria Math" panose="02040503050406030204" pitchFamily="18" charset="0"/>
                            </a:rPr>
                          </m:ctrlPr>
                        </m:sSubPr>
                        <m:e>
                          <m:r>
                            <a:rPr lang="es-ES" i="1">
                              <a:latin typeface="Cambria Math" panose="02040503050406030204" pitchFamily="18" charset="0"/>
                            </a:rPr>
                            <m:t>𝜌</m:t>
                          </m:r>
                        </m:e>
                        <m:sub>
                          <m:r>
                            <a:rPr lang="es-ES" b="0" i="1" smtClean="0">
                              <a:latin typeface="Cambria Math" panose="02040503050406030204" pitchFamily="18" charset="0"/>
                            </a:rPr>
                            <m:t>𝑠</m:t>
                          </m:r>
                        </m:sub>
                      </m:sSub>
                    </m:oMath>
                  </m:oMathPara>
                </a14:m>
                <a:endParaRPr lang="es-ES" dirty="0"/>
              </a:p>
            </p:txBody>
          </p:sp>
        </mc:Choice>
        <mc:Fallback xmlns="">
          <p:sp>
            <p:nvSpPr>
              <p:cNvPr id="84" name="CuadroTexto 83">
                <a:extLst>
                  <a:ext uri="{FF2B5EF4-FFF2-40B4-BE49-F238E27FC236}">
                    <a16:creationId xmlns:a16="http://schemas.microsoft.com/office/drawing/2014/main" id="{FD925708-670D-4718-93D5-D90EF1007F65}"/>
                  </a:ext>
                </a:extLst>
              </p:cNvPr>
              <p:cNvSpPr txBox="1">
                <a:spLocks noRot="1" noChangeAspect="1" noMove="1" noResize="1" noEditPoints="1" noAdjustHandles="1" noChangeArrowheads="1" noChangeShapeType="1" noTextEdit="1"/>
              </p:cNvSpPr>
              <p:nvPr/>
            </p:nvSpPr>
            <p:spPr>
              <a:xfrm>
                <a:off x="7278020" y="5607082"/>
                <a:ext cx="3277360" cy="611706"/>
              </a:xfrm>
              <a:prstGeom prst="rect">
                <a:avLst/>
              </a:prstGeom>
              <a:blipFill>
                <a:blip r:embed="rId18"/>
                <a:stretch>
                  <a:fillRect/>
                </a:stretch>
              </a:blipFill>
            </p:spPr>
            <p:txBody>
              <a:bodyPr/>
              <a:lstStyle/>
              <a:p>
                <a:r>
                  <a:rPr lang="es-ES">
                    <a:noFill/>
                  </a:rPr>
                  <a:t> </a:t>
                </a:r>
              </a:p>
            </p:txBody>
          </p:sp>
        </mc:Fallback>
      </mc:AlternateContent>
      <p:sp>
        <p:nvSpPr>
          <p:cNvPr id="86" name="CuadroTexto 85">
            <a:extLst>
              <a:ext uri="{FF2B5EF4-FFF2-40B4-BE49-F238E27FC236}">
                <a16:creationId xmlns:a16="http://schemas.microsoft.com/office/drawing/2014/main" id="{3944CC1C-A143-4777-9B1E-2A6AFF4997AE}"/>
              </a:ext>
            </a:extLst>
          </p:cNvPr>
          <p:cNvSpPr txBox="1"/>
          <p:nvPr/>
        </p:nvSpPr>
        <p:spPr>
          <a:xfrm>
            <a:off x="8991762" y="2903253"/>
            <a:ext cx="2998169" cy="369332"/>
          </a:xfrm>
          <a:prstGeom prst="rect">
            <a:avLst/>
          </a:prstGeom>
          <a:solidFill>
            <a:schemeClr val="accent6">
              <a:lumMod val="60000"/>
              <a:lumOff val="40000"/>
            </a:schemeClr>
          </a:solidFill>
          <a:ln>
            <a:solidFill>
              <a:schemeClr val="tx1"/>
            </a:solidFill>
          </a:ln>
        </p:spPr>
        <p:txBody>
          <a:bodyPr wrap="square" rtlCol="0" anchor="ctr">
            <a:spAutoFit/>
          </a:bodyPr>
          <a:lstStyle/>
          <a:p>
            <a:pPr algn="ctr"/>
            <a:r>
              <a:rPr lang="es-ES" dirty="0" err="1"/>
              <a:t>Coefficients</a:t>
            </a:r>
            <a:r>
              <a:rPr lang="es-ES" dirty="0"/>
              <a:t> (Mm</a:t>
            </a:r>
            <a:r>
              <a:rPr lang="es-ES" baseline="30000" dirty="0"/>
              <a:t>-1</a:t>
            </a:r>
            <a:r>
              <a:rPr lang="es-ES" dirty="0"/>
              <a:t>)</a:t>
            </a:r>
          </a:p>
        </p:txBody>
      </p:sp>
      <mc:AlternateContent xmlns:mc="http://schemas.openxmlformats.org/markup-compatibility/2006" xmlns:a14="http://schemas.microsoft.com/office/drawing/2010/main">
        <mc:Choice Requires="a14">
          <p:sp>
            <p:nvSpPr>
              <p:cNvPr id="87" name="CuadroTexto 86">
                <a:extLst>
                  <a:ext uri="{FF2B5EF4-FFF2-40B4-BE49-F238E27FC236}">
                    <a16:creationId xmlns:a16="http://schemas.microsoft.com/office/drawing/2014/main" id="{3999400D-BC33-4211-8349-86253F613291}"/>
                  </a:ext>
                </a:extLst>
              </p:cNvPr>
              <p:cNvSpPr txBox="1"/>
              <p:nvPr/>
            </p:nvSpPr>
            <p:spPr>
              <a:xfrm>
                <a:off x="9081618" y="3406587"/>
                <a:ext cx="2744489" cy="369332"/>
              </a:xfrm>
              <a:prstGeom prst="rect">
                <a:avLst/>
              </a:prstGeom>
              <a:noFill/>
            </p:spPr>
            <p:txBody>
              <a:bodyPr wrap="square">
                <a:spAutoFit/>
              </a:bodyPr>
              <a:lstStyle/>
              <a:p>
                <a:pPr algn="ctr"/>
                <a14:m>
                  <m:oMath xmlns:m="http://schemas.openxmlformats.org/officeDocument/2006/math">
                    <m:sSub>
                      <m:sSubPr>
                        <m:ctrlPr>
                          <a:rPr lang="es-ES" i="1">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𝑏</m:t>
                        </m:r>
                      </m:e>
                      <m:sub>
                        <m:r>
                          <a:rPr lang="es-ES" i="1">
                            <a:latin typeface="Cambria Math" panose="02040503050406030204" pitchFamily="18" charset="0"/>
                            <a:ea typeface="Cambria Math" panose="02040503050406030204" pitchFamily="18" charset="0"/>
                          </a:rPr>
                          <m:t>𝑎𝑏𝑠</m:t>
                        </m:r>
                      </m:sub>
                    </m:sSub>
                  </m:oMath>
                </a14:m>
                <a:r>
                  <a:rPr lang="es-ES" dirty="0"/>
                  <a:t> </a:t>
                </a:r>
              </a:p>
            </p:txBody>
          </p:sp>
        </mc:Choice>
        <mc:Fallback xmlns="">
          <p:sp>
            <p:nvSpPr>
              <p:cNvPr id="87" name="CuadroTexto 86">
                <a:extLst>
                  <a:ext uri="{FF2B5EF4-FFF2-40B4-BE49-F238E27FC236}">
                    <a16:creationId xmlns:a16="http://schemas.microsoft.com/office/drawing/2014/main" id="{3999400D-BC33-4211-8349-86253F613291}"/>
                  </a:ext>
                </a:extLst>
              </p:cNvPr>
              <p:cNvSpPr txBox="1">
                <a:spLocks noRot="1" noChangeAspect="1" noMove="1" noResize="1" noEditPoints="1" noAdjustHandles="1" noChangeArrowheads="1" noChangeShapeType="1" noTextEdit="1"/>
              </p:cNvSpPr>
              <p:nvPr/>
            </p:nvSpPr>
            <p:spPr>
              <a:xfrm>
                <a:off x="9081618" y="3406587"/>
                <a:ext cx="2744489" cy="369332"/>
              </a:xfrm>
              <a:prstGeom prst="rect">
                <a:avLst/>
              </a:prstGeom>
              <a:blipFill>
                <a:blip r:embed="rId19"/>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9" name="CuadroTexto 88">
                <a:extLst>
                  <a:ext uri="{FF2B5EF4-FFF2-40B4-BE49-F238E27FC236}">
                    <a16:creationId xmlns:a16="http://schemas.microsoft.com/office/drawing/2014/main" id="{6FE59969-3592-4279-8C0A-3BB9902DEB1A}"/>
                  </a:ext>
                </a:extLst>
              </p:cNvPr>
              <p:cNvSpPr txBox="1"/>
              <p:nvPr/>
            </p:nvSpPr>
            <p:spPr>
              <a:xfrm>
                <a:off x="9045643" y="4194267"/>
                <a:ext cx="2744489" cy="390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𝑏</m:t>
                          </m:r>
                        </m:e>
                        <m:sub>
                          <m:r>
                            <a:rPr lang="es-ES" i="1">
                              <a:latin typeface="Cambria Math" panose="02040503050406030204" pitchFamily="18" charset="0"/>
                              <a:ea typeface="Cambria Math" panose="02040503050406030204" pitchFamily="18" charset="0"/>
                            </a:rPr>
                            <m:t>𝑑𝑖𝑠𝑝</m:t>
                          </m:r>
                        </m:sub>
                      </m:sSub>
                    </m:oMath>
                  </m:oMathPara>
                </a14:m>
                <a:endParaRPr lang="es-ES" dirty="0"/>
              </a:p>
            </p:txBody>
          </p:sp>
        </mc:Choice>
        <mc:Fallback xmlns="">
          <p:sp>
            <p:nvSpPr>
              <p:cNvPr id="89" name="CuadroTexto 88">
                <a:extLst>
                  <a:ext uri="{FF2B5EF4-FFF2-40B4-BE49-F238E27FC236}">
                    <a16:creationId xmlns:a16="http://schemas.microsoft.com/office/drawing/2014/main" id="{6FE59969-3592-4279-8C0A-3BB9902DEB1A}"/>
                  </a:ext>
                </a:extLst>
              </p:cNvPr>
              <p:cNvSpPr txBox="1">
                <a:spLocks noRot="1" noChangeAspect="1" noMove="1" noResize="1" noEditPoints="1" noAdjustHandles="1" noChangeArrowheads="1" noChangeShapeType="1" noTextEdit="1"/>
              </p:cNvSpPr>
              <p:nvPr/>
            </p:nvSpPr>
            <p:spPr>
              <a:xfrm>
                <a:off x="9045643" y="4194267"/>
                <a:ext cx="2744489" cy="390748"/>
              </a:xfrm>
              <a:prstGeom prst="rect">
                <a:avLst/>
              </a:prstGeom>
              <a:blipFill>
                <a:blip r:embed="rId20"/>
                <a:stretch>
                  <a:fillRect b="-9375"/>
                </a:stretch>
              </a:blipFill>
            </p:spPr>
            <p:txBody>
              <a:bodyPr/>
              <a:lstStyle/>
              <a:p>
                <a:r>
                  <a:rPr lang="es-ES">
                    <a:noFill/>
                  </a:rPr>
                  <a:t> </a:t>
                </a:r>
              </a:p>
            </p:txBody>
          </p:sp>
        </mc:Fallback>
      </mc:AlternateContent>
      <p:cxnSp>
        <p:nvCxnSpPr>
          <p:cNvPr id="90" name="Conector recto 89">
            <a:extLst>
              <a:ext uri="{FF2B5EF4-FFF2-40B4-BE49-F238E27FC236}">
                <a16:creationId xmlns:a16="http://schemas.microsoft.com/office/drawing/2014/main" id="{2223D2DA-C7C7-44BE-B261-450D62F8477F}"/>
              </a:ext>
            </a:extLst>
          </p:cNvPr>
          <p:cNvCxnSpPr/>
          <p:nvPr/>
        </p:nvCxnSpPr>
        <p:spPr>
          <a:xfrm>
            <a:off x="8955552" y="4849170"/>
            <a:ext cx="2958522" cy="0"/>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91" name="Objeto 18">
                <a:extLst>
                  <a:ext uri="{FF2B5EF4-FFF2-40B4-BE49-F238E27FC236}">
                    <a16:creationId xmlns:a16="http://schemas.microsoft.com/office/drawing/2014/main" id="{119B6877-CD6D-45B7-8648-163BF52A389D}"/>
                  </a:ext>
                </a:extLst>
              </p:cNvPr>
              <p:cNvSpPr txBox="1"/>
              <p:nvPr/>
            </p:nvSpPr>
            <p:spPr bwMode="auto">
              <a:xfrm>
                <a:off x="9366690" y="4948054"/>
                <a:ext cx="2377380" cy="411162"/>
              </a:xfrm>
              <a:prstGeom prst="rect">
                <a:avLst/>
              </a:prstGeom>
              <a:noFill/>
              <a:ln>
                <a:noFill/>
              </a:ln>
            </p:spPr>
            <p:txBody>
              <a:bodyPr>
                <a:noAutofit/>
              </a:bodyPr>
              <a:lstStyle/>
              <a:p>
                <a:pPr/>
                <a14:m>
                  <m:oMathPara xmlns:m="http://schemas.openxmlformats.org/officeDocument/2006/math">
                    <m:oMathParaPr>
                      <m:jc m:val="center"/>
                    </m:oMathParaPr>
                    <m:oMath xmlns:m="http://schemas.openxmlformats.org/officeDocument/2006/math">
                      <m:sSub>
                        <m:sSubPr>
                          <m:ctrlPr>
                            <a:rPr lang="es-ES" i="1">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𝑏</m:t>
                          </m:r>
                        </m:e>
                        <m:sub>
                          <m:r>
                            <a:rPr lang="es-ES" i="1">
                              <a:latin typeface="Cambria Math" panose="02040503050406030204" pitchFamily="18" charset="0"/>
                              <a:ea typeface="Cambria Math" panose="02040503050406030204" pitchFamily="18" charset="0"/>
                            </a:rPr>
                            <m:t>𝑒𝑥𝑡</m:t>
                          </m:r>
                        </m:sub>
                      </m:sSub>
                      <m:r>
                        <a:rPr lang="es-ES" i="1">
                          <a:latin typeface="Cambria Math" panose="02040503050406030204" pitchFamily="18" charset="0"/>
                          <a:ea typeface="Cambria Math" panose="02040503050406030204" pitchFamily="18" charset="0"/>
                        </a:rPr>
                        <m:t>=</m:t>
                      </m:r>
                      <m:sSub>
                        <m:sSubPr>
                          <m:ctrlPr>
                            <a:rPr lang="es-ES" i="1">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𝑏</m:t>
                          </m:r>
                        </m:e>
                        <m:sub>
                          <m:r>
                            <a:rPr lang="es-ES" i="1">
                              <a:latin typeface="Cambria Math" panose="02040503050406030204" pitchFamily="18" charset="0"/>
                              <a:ea typeface="Cambria Math" panose="02040503050406030204" pitchFamily="18" charset="0"/>
                            </a:rPr>
                            <m:t>𝑎𝑏𝑠</m:t>
                          </m:r>
                        </m:sub>
                      </m:sSub>
                      <m:r>
                        <a:rPr lang="es-ES" i="1">
                          <a:latin typeface="Cambria Math" panose="02040503050406030204" pitchFamily="18" charset="0"/>
                          <a:ea typeface="Cambria Math" panose="02040503050406030204" pitchFamily="18" charset="0"/>
                        </a:rPr>
                        <m:t>+</m:t>
                      </m:r>
                      <m:sSub>
                        <m:sSubPr>
                          <m:ctrlPr>
                            <a:rPr lang="es-ES" i="1">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𝑏</m:t>
                          </m:r>
                        </m:e>
                        <m:sub>
                          <m:r>
                            <a:rPr lang="es-ES" i="1">
                              <a:latin typeface="Cambria Math" panose="02040503050406030204" pitchFamily="18" charset="0"/>
                              <a:ea typeface="Cambria Math" panose="02040503050406030204" pitchFamily="18" charset="0"/>
                            </a:rPr>
                            <m:t>𝑑𝑖𝑠𝑝</m:t>
                          </m:r>
                        </m:sub>
                      </m:sSub>
                    </m:oMath>
                  </m:oMathPara>
                </a14:m>
                <a:endParaRPr lang="es-ES" dirty="0">
                  <a:latin typeface="Cambria Math" panose="02040503050406030204" pitchFamily="18" charset="0"/>
                  <a:ea typeface="Cambria Math" panose="02040503050406030204" pitchFamily="18" charset="0"/>
                </a:endParaRPr>
              </a:p>
            </p:txBody>
          </p:sp>
        </mc:Choice>
        <mc:Fallback xmlns="">
          <p:sp>
            <p:nvSpPr>
              <p:cNvPr id="91" name="Objeto 18">
                <a:extLst>
                  <a:ext uri="{FF2B5EF4-FFF2-40B4-BE49-F238E27FC236}">
                    <a16:creationId xmlns:a16="http://schemas.microsoft.com/office/drawing/2014/main" id="{119B6877-CD6D-45B7-8648-163BF52A389D}"/>
                  </a:ext>
                </a:extLst>
              </p:cNvPr>
              <p:cNvSpPr txBox="1">
                <a:spLocks noRot="1" noChangeAspect="1" noMove="1" noResize="1" noEditPoints="1" noAdjustHandles="1" noChangeArrowheads="1" noChangeShapeType="1" noTextEdit="1"/>
              </p:cNvSpPr>
              <p:nvPr/>
            </p:nvSpPr>
            <p:spPr bwMode="auto">
              <a:xfrm>
                <a:off x="9366690" y="4948054"/>
                <a:ext cx="2377380" cy="411162"/>
              </a:xfrm>
              <a:prstGeom prst="rect">
                <a:avLst/>
              </a:prstGeom>
              <a:blipFill>
                <a:blip r:embed="rId21"/>
                <a:stretch>
                  <a:fillRect b="-2985"/>
                </a:stretch>
              </a:blipFill>
              <a:ln>
                <a:noFill/>
              </a:ln>
            </p:spPr>
            <p:txBody>
              <a:bodyPr/>
              <a:lstStyle/>
              <a:p>
                <a:r>
                  <a:rPr lang="es-ES">
                    <a:noFill/>
                  </a:rPr>
                  <a:t> </a:t>
                </a:r>
              </a:p>
            </p:txBody>
          </p:sp>
        </mc:Fallback>
      </mc:AlternateContent>
      <p:pic>
        <p:nvPicPr>
          <p:cNvPr id="47" name="Picture 2" descr="KPIT Technologies | Coventry University">
            <a:extLst>
              <a:ext uri="{FF2B5EF4-FFF2-40B4-BE49-F238E27FC236}">
                <a16:creationId xmlns:a16="http://schemas.microsoft.com/office/drawing/2014/main" id="{E97AC33E-3D9F-4DF1-BEFF-BDF3AA05F9BD}"/>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C158CC81-562C-4427-BB1B-4654BFE58E0A}"/>
              </a:ext>
            </a:extLst>
          </p:cNvPr>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About - UK Fluids Network">
            <a:extLst>
              <a:ext uri="{FF2B5EF4-FFF2-40B4-BE49-F238E27FC236}">
                <a16:creationId xmlns:a16="http://schemas.microsoft.com/office/drawing/2014/main" id="{6FC65BF2-6C63-4293-9814-3C7A127E0780}"/>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Pin on World Universities Logos">
            <a:extLst>
              <a:ext uri="{FF2B5EF4-FFF2-40B4-BE49-F238E27FC236}">
                <a16:creationId xmlns:a16="http://schemas.microsoft.com/office/drawing/2014/main" id="{9B8C734A-B5E0-40D3-A709-2EC7ACC9819A}"/>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54" name="Imagen 53">
            <a:extLst>
              <a:ext uri="{FF2B5EF4-FFF2-40B4-BE49-F238E27FC236}">
                <a16:creationId xmlns:a16="http://schemas.microsoft.com/office/drawing/2014/main" id="{086073BF-DB03-48AE-AF5D-64CE28508A2A}"/>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cxnSp>
        <p:nvCxnSpPr>
          <p:cNvPr id="55" name="Conector recto de flecha 54">
            <a:extLst>
              <a:ext uri="{FF2B5EF4-FFF2-40B4-BE49-F238E27FC236}">
                <a16:creationId xmlns:a16="http://schemas.microsoft.com/office/drawing/2014/main" id="{443958BB-EC3D-4F4E-A4E4-2D7597AAE53E}"/>
              </a:ext>
            </a:extLst>
          </p:cNvPr>
          <p:cNvCxnSpPr/>
          <p:nvPr/>
        </p:nvCxnSpPr>
        <p:spPr>
          <a:xfrm>
            <a:off x="1228323" y="1605864"/>
            <a:ext cx="2713704" cy="0"/>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57" name="Conector recto de flecha 56">
            <a:extLst>
              <a:ext uri="{FF2B5EF4-FFF2-40B4-BE49-F238E27FC236}">
                <a16:creationId xmlns:a16="http://schemas.microsoft.com/office/drawing/2014/main" id="{D25A677F-2F26-4D18-884C-565B2B47A7AD}"/>
              </a:ext>
            </a:extLst>
          </p:cNvPr>
          <p:cNvCxnSpPr/>
          <p:nvPr/>
        </p:nvCxnSpPr>
        <p:spPr>
          <a:xfrm>
            <a:off x="1228323" y="1819715"/>
            <a:ext cx="2713704" cy="0"/>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58" name="Conector recto de flecha 57">
            <a:extLst>
              <a:ext uri="{FF2B5EF4-FFF2-40B4-BE49-F238E27FC236}">
                <a16:creationId xmlns:a16="http://schemas.microsoft.com/office/drawing/2014/main" id="{C2AEF2F4-A243-4791-B6D6-536A5DD4F9CD}"/>
              </a:ext>
            </a:extLst>
          </p:cNvPr>
          <p:cNvCxnSpPr/>
          <p:nvPr/>
        </p:nvCxnSpPr>
        <p:spPr>
          <a:xfrm>
            <a:off x="1228323" y="2048316"/>
            <a:ext cx="2713704" cy="0"/>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59" name="Conector recto de flecha 58">
            <a:extLst>
              <a:ext uri="{FF2B5EF4-FFF2-40B4-BE49-F238E27FC236}">
                <a16:creationId xmlns:a16="http://schemas.microsoft.com/office/drawing/2014/main" id="{00D77BE2-9A13-40FD-9FC0-5BA99429F007}"/>
              </a:ext>
            </a:extLst>
          </p:cNvPr>
          <p:cNvCxnSpPr/>
          <p:nvPr/>
        </p:nvCxnSpPr>
        <p:spPr>
          <a:xfrm>
            <a:off x="1228323" y="2299039"/>
            <a:ext cx="2713704" cy="0"/>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60" name="CuadroTexto 59">
            <a:extLst>
              <a:ext uri="{FF2B5EF4-FFF2-40B4-BE49-F238E27FC236}">
                <a16:creationId xmlns:a16="http://schemas.microsoft.com/office/drawing/2014/main" id="{309026DA-0644-4E7E-B04F-CA599E45CF90}"/>
              </a:ext>
            </a:extLst>
          </p:cNvPr>
          <p:cNvSpPr txBox="1"/>
          <p:nvPr/>
        </p:nvSpPr>
        <p:spPr>
          <a:xfrm>
            <a:off x="1272568" y="1058013"/>
            <a:ext cx="2625213" cy="369332"/>
          </a:xfrm>
          <a:prstGeom prst="rect">
            <a:avLst/>
          </a:prstGeom>
          <a:noFill/>
        </p:spPr>
        <p:txBody>
          <a:bodyPr wrap="square" rtlCol="0">
            <a:spAutoFit/>
          </a:bodyPr>
          <a:lstStyle/>
          <a:p>
            <a:pPr algn="ctr"/>
            <a:r>
              <a:rPr lang="en-GB" dirty="0">
                <a:solidFill>
                  <a:schemeClr val="accent2"/>
                </a:solidFill>
              </a:rPr>
              <a:t>Incident radiation </a:t>
            </a:r>
          </a:p>
        </p:txBody>
      </p:sp>
      <p:pic>
        <p:nvPicPr>
          <p:cNvPr id="61" name="Imagen 60" descr="Forma&#10;&#10;Descripción generada automáticamente">
            <a:extLst>
              <a:ext uri="{FF2B5EF4-FFF2-40B4-BE49-F238E27FC236}">
                <a16:creationId xmlns:a16="http://schemas.microsoft.com/office/drawing/2014/main" id="{D60C8EF5-C168-446B-BBF6-702776D5D260}"/>
              </a:ext>
            </a:extLst>
          </p:cNvPr>
          <p:cNvPicPr>
            <a:picLocks noChangeAspect="1"/>
          </p:cNvPicPr>
          <p:nvPr/>
        </p:nvPicPr>
        <p:blipFill>
          <a:blip r:embed="rId27">
            <a:extLst>
              <a:ext uri="{28A0092B-C50C-407E-A947-70E740481C1C}">
                <a14:useLocalDpi xmlns:a14="http://schemas.microsoft.com/office/drawing/2010/main"/>
              </a:ext>
            </a:extLst>
          </a:blip>
          <a:stretch>
            <a:fillRect/>
          </a:stretch>
        </p:blipFill>
        <p:spPr>
          <a:xfrm rot="5400000">
            <a:off x="4494930" y="1059448"/>
            <a:ext cx="1606879" cy="1572446"/>
          </a:xfrm>
          <a:prstGeom prst="rect">
            <a:avLst/>
          </a:prstGeom>
        </p:spPr>
      </p:pic>
      <p:cxnSp>
        <p:nvCxnSpPr>
          <p:cNvPr id="92" name="Conector recto de flecha 91">
            <a:extLst>
              <a:ext uri="{FF2B5EF4-FFF2-40B4-BE49-F238E27FC236}">
                <a16:creationId xmlns:a16="http://schemas.microsoft.com/office/drawing/2014/main" id="{4555B785-E1CA-4B0B-B4FE-11117800AEB3}"/>
              </a:ext>
            </a:extLst>
          </p:cNvPr>
          <p:cNvCxnSpPr>
            <a:cxnSpLocks/>
          </p:cNvCxnSpPr>
          <p:nvPr/>
        </p:nvCxnSpPr>
        <p:spPr>
          <a:xfrm>
            <a:off x="4648901" y="1584866"/>
            <a:ext cx="469588" cy="143234"/>
          </a:xfrm>
          <a:prstGeom prst="straightConnector1">
            <a:avLst/>
          </a:prstGeom>
          <a:ln w="19050">
            <a:solidFill>
              <a:srgbClr val="C00000"/>
            </a:solidFill>
            <a:prstDash val="dash"/>
            <a:tailEnd type="triangle"/>
          </a:ln>
        </p:spPr>
        <p:style>
          <a:lnRef idx="1">
            <a:schemeClr val="dk1"/>
          </a:lnRef>
          <a:fillRef idx="0">
            <a:schemeClr val="dk1"/>
          </a:fillRef>
          <a:effectRef idx="0">
            <a:schemeClr val="dk1"/>
          </a:effectRef>
          <a:fontRef idx="minor">
            <a:schemeClr val="tx1"/>
          </a:fontRef>
        </p:style>
      </p:cxnSp>
      <p:cxnSp>
        <p:nvCxnSpPr>
          <p:cNvPr id="93" name="Conector recto de flecha 92">
            <a:extLst>
              <a:ext uri="{FF2B5EF4-FFF2-40B4-BE49-F238E27FC236}">
                <a16:creationId xmlns:a16="http://schemas.microsoft.com/office/drawing/2014/main" id="{CAD10BC4-424C-4E27-9618-10E03FD2B0EB}"/>
              </a:ext>
            </a:extLst>
          </p:cNvPr>
          <p:cNvCxnSpPr>
            <a:cxnSpLocks/>
          </p:cNvCxnSpPr>
          <p:nvPr/>
        </p:nvCxnSpPr>
        <p:spPr>
          <a:xfrm flipV="1">
            <a:off x="4648901" y="1436351"/>
            <a:ext cx="279088" cy="366640"/>
          </a:xfrm>
          <a:prstGeom prst="straightConnector1">
            <a:avLst/>
          </a:prstGeom>
          <a:ln w="19050">
            <a:solidFill>
              <a:srgbClr val="C00000"/>
            </a:solidFill>
            <a:prstDash val="dash"/>
            <a:tailEnd type="triangle"/>
          </a:ln>
        </p:spPr>
        <p:style>
          <a:lnRef idx="1">
            <a:schemeClr val="dk1"/>
          </a:lnRef>
          <a:fillRef idx="0">
            <a:schemeClr val="dk1"/>
          </a:fillRef>
          <a:effectRef idx="0">
            <a:schemeClr val="dk1"/>
          </a:effectRef>
          <a:fontRef idx="minor">
            <a:schemeClr val="tx1"/>
          </a:fontRef>
        </p:style>
      </p:cxnSp>
      <p:cxnSp>
        <p:nvCxnSpPr>
          <p:cNvPr id="94" name="Conector recto de flecha 93">
            <a:extLst>
              <a:ext uri="{FF2B5EF4-FFF2-40B4-BE49-F238E27FC236}">
                <a16:creationId xmlns:a16="http://schemas.microsoft.com/office/drawing/2014/main" id="{8437B12D-C97D-4266-A5F8-8EBA57EF8393}"/>
              </a:ext>
            </a:extLst>
          </p:cNvPr>
          <p:cNvCxnSpPr>
            <a:cxnSpLocks/>
          </p:cNvCxnSpPr>
          <p:nvPr/>
        </p:nvCxnSpPr>
        <p:spPr>
          <a:xfrm>
            <a:off x="4694773" y="1987042"/>
            <a:ext cx="505241" cy="249851"/>
          </a:xfrm>
          <a:prstGeom prst="straightConnector1">
            <a:avLst/>
          </a:prstGeom>
          <a:ln w="19050">
            <a:solidFill>
              <a:srgbClr val="C00000"/>
            </a:solidFill>
            <a:prstDash val="dash"/>
            <a:tailEnd type="triangle"/>
          </a:ln>
        </p:spPr>
        <p:style>
          <a:lnRef idx="1">
            <a:schemeClr val="dk1"/>
          </a:lnRef>
          <a:fillRef idx="0">
            <a:schemeClr val="dk1"/>
          </a:fillRef>
          <a:effectRef idx="0">
            <a:schemeClr val="dk1"/>
          </a:effectRef>
          <a:fontRef idx="minor">
            <a:schemeClr val="tx1"/>
          </a:fontRef>
        </p:style>
      </p:cxnSp>
      <p:cxnSp>
        <p:nvCxnSpPr>
          <p:cNvPr id="95" name="Conector recto de flecha 94">
            <a:extLst>
              <a:ext uri="{FF2B5EF4-FFF2-40B4-BE49-F238E27FC236}">
                <a16:creationId xmlns:a16="http://schemas.microsoft.com/office/drawing/2014/main" id="{CE86237F-45B7-4D07-9AF5-F50ADA02B0E0}"/>
              </a:ext>
            </a:extLst>
          </p:cNvPr>
          <p:cNvCxnSpPr>
            <a:cxnSpLocks/>
          </p:cNvCxnSpPr>
          <p:nvPr/>
        </p:nvCxnSpPr>
        <p:spPr>
          <a:xfrm flipV="1">
            <a:off x="4755674" y="1892017"/>
            <a:ext cx="279353" cy="317311"/>
          </a:xfrm>
          <a:prstGeom prst="straightConnector1">
            <a:avLst/>
          </a:prstGeom>
          <a:ln w="19050">
            <a:solidFill>
              <a:srgbClr val="C00000"/>
            </a:solidFill>
            <a:prstDash val="dash"/>
            <a:tailEnd type="triangle"/>
          </a:ln>
        </p:spPr>
        <p:style>
          <a:lnRef idx="1">
            <a:schemeClr val="dk1"/>
          </a:lnRef>
          <a:fillRef idx="0">
            <a:schemeClr val="dk1"/>
          </a:fillRef>
          <a:effectRef idx="0">
            <a:schemeClr val="dk1"/>
          </a:effectRef>
          <a:fontRef idx="minor">
            <a:schemeClr val="tx1"/>
          </a:fontRef>
        </p:style>
      </p:cxnSp>
      <p:sp>
        <p:nvSpPr>
          <p:cNvPr id="96" name="CuadroTexto 95">
            <a:extLst>
              <a:ext uri="{FF2B5EF4-FFF2-40B4-BE49-F238E27FC236}">
                <a16:creationId xmlns:a16="http://schemas.microsoft.com/office/drawing/2014/main" id="{326413B6-90ED-485A-8EC1-B6199720960E}"/>
              </a:ext>
            </a:extLst>
          </p:cNvPr>
          <p:cNvSpPr txBox="1"/>
          <p:nvPr/>
        </p:nvSpPr>
        <p:spPr>
          <a:xfrm>
            <a:off x="3912920" y="767255"/>
            <a:ext cx="2625213" cy="369332"/>
          </a:xfrm>
          <a:prstGeom prst="rect">
            <a:avLst/>
          </a:prstGeom>
          <a:noFill/>
        </p:spPr>
        <p:txBody>
          <a:bodyPr wrap="square" rtlCol="0">
            <a:spAutoFit/>
          </a:bodyPr>
          <a:lstStyle/>
          <a:p>
            <a:pPr algn="ctr"/>
            <a:r>
              <a:rPr lang="en-GB" dirty="0">
                <a:solidFill>
                  <a:srgbClr val="C00000"/>
                </a:solidFill>
              </a:rPr>
              <a:t>Absorption</a:t>
            </a:r>
          </a:p>
        </p:txBody>
      </p:sp>
      <p:cxnSp>
        <p:nvCxnSpPr>
          <p:cNvPr id="97" name="Conector recto de flecha 96">
            <a:extLst>
              <a:ext uri="{FF2B5EF4-FFF2-40B4-BE49-F238E27FC236}">
                <a16:creationId xmlns:a16="http://schemas.microsoft.com/office/drawing/2014/main" id="{C041B9A4-2C14-4ECD-984C-71A79142EA90}"/>
              </a:ext>
            </a:extLst>
          </p:cNvPr>
          <p:cNvCxnSpPr>
            <a:cxnSpLocks/>
          </p:cNvCxnSpPr>
          <p:nvPr/>
        </p:nvCxnSpPr>
        <p:spPr>
          <a:xfrm>
            <a:off x="6575966" y="1590082"/>
            <a:ext cx="1371601"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8" name="Conector recto de flecha 97">
            <a:extLst>
              <a:ext uri="{FF2B5EF4-FFF2-40B4-BE49-F238E27FC236}">
                <a16:creationId xmlns:a16="http://schemas.microsoft.com/office/drawing/2014/main" id="{D0B64C04-E0B0-4331-B9D1-F59BE1D66EF6}"/>
              </a:ext>
            </a:extLst>
          </p:cNvPr>
          <p:cNvCxnSpPr>
            <a:cxnSpLocks/>
          </p:cNvCxnSpPr>
          <p:nvPr/>
        </p:nvCxnSpPr>
        <p:spPr>
          <a:xfrm>
            <a:off x="6575966" y="1803933"/>
            <a:ext cx="1361769"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9" name="Conector recto de flecha 98">
            <a:extLst>
              <a:ext uri="{FF2B5EF4-FFF2-40B4-BE49-F238E27FC236}">
                <a16:creationId xmlns:a16="http://schemas.microsoft.com/office/drawing/2014/main" id="{714D297C-BC52-494C-9107-3A629DDD90E1}"/>
              </a:ext>
            </a:extLst>
          </p:cNvPr>
          <p:cNvCxnSpPr>
            <a:cxnSpLocks/>
          </p:cNvCxnSpPr>
          <p:nvPr/>
        </p:nvCxnSpPr>
        <p:spPr>
          <a:xfrm>
            <a:off x="6575966" y="2032534"/>
            <a:ext cx="1361769"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0" name="Conector recto de flecha 99">
            <a:extLst>
              <a:ext uri="{FF2B5EF4-FFF2-40B4-BE49-F238E27FC236}">
                <a16:creationId xmlns:a16="http://schemas.microsoft.com/office/drawing/2014/main" id="{CB0FFE24-C636-4380-B7B6-71F06EA91BDC}"/>
              </a:ext>
            </a:extLst>
          </p:cNvPr>
          <p:cNvCxnSpPr>
            <a:cxnSpLocks/>
          </p:cNvCxnSpPr>
          <p:nvPr/>
        </p:nvCxnSpPr>
        <p:spPr>
          <a:xfrm>
            <a:off x="6575966" y="2283257"/>
            <a:ext cx="1361769"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01" name="CuadroTexto 100">
            <a:extLst>
              <a:ext uri="{FF2B5EF4-FFF2-40B4-BE49-F238E27FC236}">
                <a16:creationId xmlns:a16="http://schemas.microsoft.com/office/drawing/2014/main" id="{AF740122-31E7-4B05-9756-FCF01EF77672}"/>
              </a:ext>
            </a:extLst>
          </p:cNvPr>
          <p:cNvSpPr txBox="1"/>
          <p:nvPr/>
        </p:nvSpPr>
        <p:spPr>
          <a:xfrm>
            <a:off x="6502224" y="1042231"/>
            <a:ext cx="1445343" cy="369332"/>
          </a:xfrm>
          <a:prstGeom prst="rect">
            <a:avLst/>
          </a:prstGeom>
          <a:noFill/>
        </p:spPr>
        <p:txBody>
          <a:bodyPr wrap="square" rtlCol="0">
            <a:spAutoFit/>
          </a:bodyPr>
          <a:lstStyle/>
          <a:p>
            <a:pPr algn="ctr"/>
            <a:r>
              <a:rPr lang="en-GB" dirty="0"/>
              <a:t>Transmission</a:t>
            </a:r>
          </a:p>
        </p:txBody>
      </p:sp>
      <p:sp>
        <p:nvSpPr>
          <p:cNvPr id="102" name="CuadroTexto 101">
            <a:extLst>
              <a:ext uri="{FF2B5EF4-FFF2-40B4-BE49-F238E27FC236}">
                <a16:creationId xmlns:a16="http://schemas.microsoft.com/office/drawing/2014/main" id="{BD0BA46E-4398-471F-A82C-AC7415AB76C0}"/>
              </a:ext>
            </a:extLst>
          </p:cNvPr>
          <p:cNvSpPr txBox="1"/>
          <p:nvPr/>
        </p:nvSpPr>
        <p:spPr>
          <a:xfrm>
            <a:off x="3912920" y="2470378"/>
            <a:ext cx="2625213" cy="369332"/>
          </a:xfrm>
          <a:prstGeom prst="rect">
            <a:avLst/>
          </a:prstGeom>
          <a:noFill/>
        </p:spPr>
        <p:txBody>
          <a:bodyPr wrap="square" rtlCol="0">
            <a:spAutoFit/>
          </a:bodyPr>
          <a:lstStyle/>
          <a:p>
            <a:pPr algn="ctr"/>
            <a:r>
              <a:rPr lang="en-GB" dirty="0">
                <a:solidFill>
                  <a:schemeClr val="accent1"/>
                </a:solidFill>
              </a:rPr>
              <a:t>Scattering</a:t>
            </a:r>
          </a:p>
        </p:txBody>
      </p:sp>
      <p:cxnSp>
        <p:nvCxnSpPr>
          <p:cNvPr id="103" name="Conector recto de flecha 102">
            <a:extLst>
              <a:ext uri="{FF2B5EF4-FFF2-40B4-BE49-F238E27FC236}">
                <a16:creationId xmlns:a16="http://schemas.microsoft.com/office/drawing/2014/main" id="{6921DC4A-A726-495B-96FD-41981952E270}"/>
              </a:ext>
            </a:extLst>
          </p:cNvPr>
          <p:cNvCxnSpPr>
            <a:cxnSpLocks/>
          </p:cNvCxnSpPr>
          <p:nvPr/>
        </p:nvCxnSpPr>
        <p:spPr>
          <a:xfrm flipV="1">
            <a:off x="5602385" y="1196621"/>
            <a:ext cx="618963" cy="33232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4" name="Conector recto de flecha 103">
            <a:extLst>
              <a:ext uri="{FF2B5EF4-FFF2-40B4-BE49-F238E27FC236}">
                <a16:creationId xmlns:a16="http://schemas.microsoft.com/office/drawing/2014/main" id="{06248DA2-741B-4E55-81BC-D936D5D2208E}"/>
              </a:ext>
            </a:extLst>
          </p:cNvPr>
          <p:cNvCxnSpPr>
            <a:cxnSpLocks/>
          </p:cNvCxnSpPr>
          <p:nvPr/>
        </p:nvCxnSpPr>
        <p:spPr>
          <a:xfrm>
            <a:off x="5602385" y="2239927"/>
            <a:ext cx="620231" cy="20983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5" name="Conector recto de flecha 104">
            <a:extLst>
              <a:ext uri="{FF2B5EF4-FFF2-40B4-BE49-F238E27FC236}">
                <a16:creationId xmlns:a16="http://schemas.microsoft.com/office/drawing/2014/main" id="{F594F3DD-996E-4E0E-8FA7-08C65FFE376D}"/>
              </a:ext>
            </a:extLst>
          </p:cNvPr>
          <p:cNvCxnSpPr>
            <a:cxnSpLocks/>
          </p:cNvCxnSpPr>
          <p:nvPr/>
        </p:nvCxnSpPr>
        <p:spPr>
          <a:xfrm flipV="1">
            <a:off x="5822629" y="1690629"/>
            <a:ext cx="505492" cy="17822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6" name="Conector recto de flecha 105">
            <a:extLst>
              <a:ext uri="{FF2B5EF4-FFF2-40B4-BE49-F238E27FC236}">
                <a16:creationId xmlns:a16="http://schemas.microsoft.com/office/drawing/2014/main" id="{938D3EB3-45B9-4316-8F75-BA522B212A70}"/>
              </a:ext>
            </a:extLst>
          </p:cNvPr>
          <p:cNvCxnSpPr>
            <a:cxnSpLocks/>
          </p:cNvCxnSpPr>
          <p:nvPr/>
        </p:nvCxnSpPr>
        <p:spPr>
          <a:xfrm flipH="1">
            <a:off x="4362394" y="2379191"/>
            <a:ext cx="531240" cy="19579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7" name="Conector recto de flecha 106">
            <a:extLst>
              <a:ext uri="{FF2B5EF4-FFF2-40B4-BE49-F238E27FC236}">
                <a16:creationId xmlns:a16="http://schemas.microsoft.com/office/drawing/2014/main" id="{3600CA48-11F0-44E2-A062-E696A503E778}"/>
              </a:ext>
            </a:extLst>
          </p:cNvPr>
          <p:cNvCxnSpPr>
            <a:cxnSpLocks/>
          </p:cNvCxnSpPr>
          <p:nvPr/>
        </p:nvCxnSpPr>
        <p:spPr>
          <a:xfrm flipH="1" flipV="1">
            <a:off x="4345404" y="1153961"/>
            <a:ext cx="356488" cy="18615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8" name="Conector recto de flecha 107">
            <a:extLst>
              <a:ext uri="{FF2B5EF4-FFF2-40B4-BE49-F238E27FC236}">
                <a16:creationId xmlns:a16="http://schemas.microsoft.com/office/drawing/2014/main" id="{DA5C2F48-3E63-409A-ADBC-49BA825334B9}"/>
              </a:ext>
            </a:extLst>
          </p:cNvPr>
          <p:cNvCxnSpPr>
            <a:cxnSpLocks/>
          </p:cNvCxnSpPr>
          <p:nvPr/>
        </p:nvCxnSpPr>
        <p:spPr>
          <a:xfrm flipH="1" flipV="1">
            <a:off x="4217291" y="1898052"/>
            <a:ext cx="433276" cy="2486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CuadroTexto 40">
                <a:extLst>
                  <a:ext uri="{FF2B5EF4-FFF2-40B4-BE49-F238E27FC236}">
                    <a16:creationId xmlns:a16="http://schemas.microsoft.com/office/drawing/2014/main" id="{CF08B56D-3E40-47BE-B8FD-DA9784A35386}"/>
                  </a:ext>
                </a:extLst>
              </p:cNvPr>
              <p:cNvSpPr txBox="1"/>
              <p:nvPr/>
            </p:nvSpPr>
            <p:spPr>
              <a:xfrm>
                <a:off x="4927989" y="1719994"/>
                <a:ext cx="1445343" cy="39074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s-ES" b="0" i="1" dirty="0" smtClean="0">
                              <a:latin typeface="Cambria Math" panose="02040503050406030204" pitchFamily="18" charset="0"/>
                            </a:rPr>
                          </m:ctrlPr>
                        </m:sSubPr>
                        <m:e>
                          <m:r>
                            <a:rPr lang="en-GB" i="1" dirty="0" smtClean="0">
                              <a:latin typeface="Cambria Math" panose="02040503050406030204" pitchFamily="18" charset="0"/>
                            </a:rPr>
                            <m:t>𝐴</m:t>
                          </m:r>
                        </m:e>
                        <m:sub>
                          <m:r>
                            <a:rPr lang="es-ES" b="0" i="1" dirty="0" smtClean="0">
                              <a:latin typeface="Cambria Math" panose="02040503050406030204" pitchFamily="18" charset="0"/>
                            </a:rPr>
                            <m:t>𝑝</m:t>
                          </m:r>
                        </m:sub>
                      </m:sSub>
                    </m:oMath>
                  </m:oMathPara>
                </a14:m>
                <a:endParaRPr lang="en-GB" dirty="0"/>
              </a:p>
            </p:txBody>
          </p:sp>
        </mc:Choice>
        <mc:Fallback xmlns="">
          <p:sp>
            <p:nvSpPr>
              <p:cNvPr id="41" name="CuadroTexto 40">
                <a:extLst>
                  <a:ext uri="{FF2B5EF4-FFF2-40B4-BE49-F238E27FC236}">
                    <a16:creationId xmlns:a16="http://schemas.microsoft.com/office/drawing/2014/main" id="{CF08B56D-3E40-47BE-B8FD-DA9784A35386}"/>
                  </a:ext>
                </a:extLst>
              </p:cNvPr>
              <p:cNvSpPr txBox="1">
                <a:spLocks noRot="1" noChangeAspect="1" noMove="1" noResize="1" noEditPoints="1" noAdjustHandles="1" noChangeArrowheads="1" noChangeShapeType="1" noTextEdit="1"/>
              </p:cNvSpPr>
              <p:nvPr/>
            </p:nvSpPr>
            <p:spPr>
              <a:xfrm>
                <a:off x="4927989" y="1719994"/>
                <a:ext cx="1445343" cy="390748"/>
              </a:xfrm>
              <a:prstGeom prst="rect">
                <a:avLst/>
              </a:prstGeom>
              <a:blipFill>
                <a:blip r:embed="rId28"/>
                <a:stretch>
                  <a:fillRect b="-4688"/>
                </a:stretch>
              </a:blipFill>
            </p:spPr>
            <p:txBody>
              <a:bodyPr/>
              <a:lstStyle/>
              <a:p>
                <a:r>
                  <a:rPr lang="es-ES">
                    <a:noFill/>
                  </a:rPr>
                  <a:t> </a:t>
                </a:r>
              </a:p>
            </p:txBody>
          </p:sp>
        </mc:Fallback>
      </mc:AlternateContent>
    </p:spTree>
    <p:extLst>
      <p:ext uri="{BB962C8B-B14F-4D97-AF65-F5344CB8AC3E}">
        <p14:creationId xmlns:p14="http://schemas.microsoft.com/office/powerpoint/2010/main" val="147138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1000"/>
                                        <p:tgtEl>
                                          <p:spTgt spid="60"/>
                                        </p:tgtEl>
                                      </p:cBhvr>
                                    </p:animEffect>
                                  </p:childTnLst>
                                </p:cTn>
                              </p:par>
                              <p:par>
                                <p:cTn id="8" presetID="2" presetClass="entr" presetSubtype="8"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 calcmode="lin" valueType="num">
                                      <p:cBhvr additive="base">
                                        <p:cTn id="10" dur="750" fill="hold"/>
                                        <p:tgtEl>
                                          <p:spTgt spid="55"/>
                                        </p:tgtEl>
                                        <p:attrNameLst>
                                          <p:attrName>ppt_x</p:attrName>
                                        </p:attrNameLst>
                                      </p:cBhvr>
                                      <p:tavLst>
                                        <p:tav tm="0">
                                          <p:val>
                                            <p:strVal val="0-#ppt_w/2"/>
                                          </p:val>
                                        </p:tav>
                                        <p:tav tm="100000">
                                          <p:val>
                                            <p:strVal val="#ppt_x"/>
                                          </p:val>
                                        </p:tav>
                                      </p:tavLst>
                                    </p:anim>
                                    <p:anim calcmode="lin" valueType="num">
                                      <p:cBhvr additive="base">
                                        <p:cTn id="11" dur="750" fill="hold"/>
                                        <p:tgtEl>
                                          <p:spTgt spid="55"/>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additive="base">
                                        <p:cTn id="14" dur="750" fill="hold"/>
                                        <p:tgtEl>
                                          <p:spTgt spid="57"/>
                                        </p:tgtEl>
                                        <p:attrNameLst>
                                          <p:attrName>ppt_x</p:attrName>
                                        </p:attrNameLst>
                                      </p:cBhvr>
                                      <p:tavLst>
                                        <p:tav tm="0">
                                          <p:val>
                                            <p:strVal val="0-#ppt_w/2"/>
                                          </p:val>
                                        </p:tav>
                                        <p:tav tm="100000">
                                          <p:val>
                                            <p:strVal val="#ppt_x"/>
                                          </p:val>
                                        </p:tav>
                                      </p:tavLst>
                                    </p:anim>
                                    <p:anim calcmode="lin" valueType="num">
                                      <p:cBhvr additive="base">
                                        <p:cTn id="15" dur="750" fill="hold"/>
                                        <p:tgtEl>
                                          <p:spTgt spid="57"/>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750" fill="hold"/>
                                        <p:tgtEl>
                                          <p:spTgt spid="58"/>
                                        </p:tgtEl>
                                        <p:attrNameLst>
                                          <p:attrName>ppt_x</p:attrName>
                                        </p:attrNameLst>
                                      </p:cBhvr>
                                      <p:tavLst>
                                        <p:tav tm="0">
                                          <p:val>
                                            <p:strVal val="0-#ppt_w/2"/>
                                          </p:val>
                                        </p:tav>
                                        <p:tav tm="100000">
                                          <p:val>
                                            <p:strVal val="#ppt_x"/>
                                          </p:val>
                                        </p:tav>
                                      </p:tavLst>
                                    </p:anim>
                                    <p:anim calcmode="lin" valueType="num">
                                      <p:cBhvr additive="base">
                                        <p:cTn id="19" dur="750" fill="hold"/>
                                        <p:tgtEl>
                                          <p:spTgt spid="58"/>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additive="base">
                                        <p:cTn id="22" dur="750" fill="hold"/>
                                        <p:tgtEl>
                                          <p:spTgt spid="59"/>
                                        </p:tgtEl>
                                        <p:attrNameLst>
                                          <p:attrName>ppt_x</p:attrName>
                                        </p:attrNameLst>
                                      </p:cBhvr>
                                      <p:tavLst>
                                        <p:tav tm="0">
                                          <p:val>
                                            <p:strVal val="0-#ppt_w/2"/>
                                          </p:val>
                                        </p:tav>
                                        <p:tav tm="100000">
                                          <p:val>
                                            <p:strVal val="#ppt_x"/>
                                          </p:val>
                                        </p:tav>
                                      </p:tavLst>
                                    </p:anim>
                                    <p:anim calcmode="lin" valueType="num">
                                      <p:cBhvr additive="base">
                                        <p:cTn id="23" dur="75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fade">
                                      <p:cBhvr>
                                        <p:cTn id="28" dur="500"/>
                                        <p:tgtEl>
                                          <p:spTgt spid="101"/>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wipe(left)">
                                      <p:cBhvr>
                                        <p:cTn id="31" dur="500"/>
                                        <p:tgtEl>
                                          <p:spTgt spid="97"/>
                                        </p:tgtEl>
                                      </p:cBhvr>
                                    </p:animEffect>
                                  </p:childTnLst>
                                </p:cTn>
                              </p:par>
                              <p:par>
                                <p:cTn id="32" presetID="22" presetClass="entr" presetSubtype="8" fill="hold" nodeType="with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left)">
                                      <p:cBhvr>
                                        <p:cTn id="34" dur="500"/>
                                        <p:tgtEl>
                                          <p:spTgt spid="98"/>
                                        </p:tgtEl>
                                      </p:cBhvr>
                                    </p:animEffect>
                                  </p:childTnLst>
                                </p:cTn>
                              </p:par>
                              <p:par>
                                <p:cTn id="35" presetID="22" presetClass="entr" presetSubtype="8" fill="hold" nodeType="with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wipe(left)">
                                      <p:cBhvr>
                                        <p:cTn id="37" dur="500"/>
                                        <p:tgtEl>
                                          <p:spTgt spid="99"/>
                                        </p:tgtEl>
                                      </p:cBhvr>
                                    </p:animEffect>
                                  </p:childTnLst>
                                </p:cTn>
                              </p:par>
                              <p:par>
                                <p:cTn id="38" presetID="22" presetClass="entr" presetSubtype="8" fill="hold" nodeType="withEffect">
                                  <p:stCondLst>
                                    <p:cond delay="0"/>
                                  </p:stCondLst>
                                  <p:childTnLst>
                                    <p:set>
                                      <p:cBhvr>
                                        <p:cTn id="39" dur="1" fill="hold">
                                          <p:stCondLst>
                                            <p:cond delay="0"/>
                                          </p:stCondLst>
                                        </p:cTn>
                                        <p:tgtEl>
                                          <p:spTgt spid="100"/>
                                        </p:tgtEl>
                                        <p:attrNameLst>
                                          <p:attrName>style.visibility</p:attrName>
                                        </p:attrNameLst>
                                      </p:cBhvr>
                                      <p:to>
                                        <p:strVal val="visible"/>
                                      </p:to>
                                    </p:set>
                                    <p:animEffect transition="in" filter="wipe(left)">
                                      <p:cBhvr>
                                        <p:cTn id="40" dur="500"/>
                                        <p:tgtEl>
                                          <p:spTgt spid="10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wipe(left)">
                                      <p:cBhvr>
                                        <p:cTn id="45" dur="1000"/>
                                        <p:tgtEl>
                                          <p:spTgt spid="96"/>
                                        </p:tgtEl>
                                      </p:cBhvr>
                                    </p:animEffect>
                                  </p:childTnLst>
                                </p:cTn>
                              </p:par>
                              <p:par>
                                <p:cTn id="46" presetID="22" presetClass="entr" presetSubtype="8" fill="hold" nodeType="withEffect">
                                  <p:stCondLst>
                                    <p:cond delay="0"/>
                                  </p:stCondLst>
                                  <p:childTnLst>
                                    <p:set>
                                      <p:cBhvr>
                                        <p:cTn id="47" dur="1" fill="hold">
                                          <p:stCondLst>
                                            <p:cond delay="0"/>
                                          </p:stCondLst>
                                        </p:cTn>
                                        <p:tgtEl>
                                          <p:spTgt spid="93"/>
                                        </p:tgtEl>
                                        <p:attrNameLst>
                                          <p:attrName>style.visibility</p:attrName>
                                        </p:attrNameLst>
                                      </p:cBhvr>
                                      <p:to>
                                        <p:strVal val="visible"/>
                                      </p:to>
                                    </p:set>
                                    <p:animEffect transition="in" filter="wipe(left)">
                                      <p:cBhvr>
                                        <p:cTn id="48" dur="750"/>
                                        <p:tgtEl>
                                          <p:spTgt spid="93"/>
                                        </p:tgtEl>
                                      </p:cBhvr>
                                    </p:animEffect>
                                  </p:childTnLst>
                                </p:cTn>
                              </p:par>
                              <p:par>
                                <p:cTn id="49" presetID="22" presetClass="entr" presetSubtype="8" fill="hold" nodeType="with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wipe(left)">
                                      <p:cBhvr>
                                        <p:cTn id="51" dur="750"/>
                                        <p:tgtEl>
                                          <p:spTgt spid="92"/>
                                        </p:tgtEl>
                                      </p:cBhvr>
                                    </p:animEffect>
                                  </p:childTnLst>
                                </p:cTn>
                              </p:par>
                              <p:par>
                                <p:cTn id="52" presetID="22" presetClass="entr" presetSubtype="8" fill="hold" nodeType="withEffect">
                                  <p:stCondLst>
                                    <p:cond delay="0"/>
                                  </p:stCondLst>
                                  <p:childTnLst>
                                    <p:set>
                                      <p:cBhvr>
                                        <p:cTn id="53" dur="1" fill="hold">
                                          <p:stCondLst>
                                            <p:cond delay="0"/>
                                          </p:stCondLst>
                                        </p:cTn>
                                        <p:tgtEl>
                                          <p:spTgt spid="95"/>
                                        </p:tgtEl>
                                        <p:attrNameLst>
                                          <p:attrName>style.visibility</p:attrName>
                                        </p:attrNameLst>
                                      </p:cBhvr>
                                      <p:to>
                                        <p:strVal val="visible"/>
                                      </p:to>
                                    </p:set>
                                    <p:animEffect transition="in" filter="wipe(left)">
                                      <p:cBhvr>
                                        <p:cTn id="54" dur="750"/>
                                        <p:tgtEl>
                                          <p:spTgt spid="95"/>
                                        </p:tgtEl>
                                      </p:cBhvr>
                                    </p:animEffect>
                                  </p:childTnLst>
                                </p:cTn>
                              </p:par>
                              <p:par>
                                <p:cTn id="55" presetID="22" presetClass="entr" presetSubtype="8" fill="hold" nodeType="withEffect">
                                  <p:stCondLst>
                                    <p:cond delay="0"/>
                                  </p:stCondLst>
                                  <p:childTnLst>
                                    <p:set>
                                      <p:cBhvr>
                                        <p:cTn id="56" dur="1" fill="hold">
                                          <p:stCondLst>
                                            <p:cond delay="0"/>
                                          </p:stCondLst>
                                        </p:cTn>
                                        <p:tgtEl>
                                          <p:spTgt spid="94"/>
                                        </p:tgtEl>
                                        <p:attrNameLst>
                                          <p:attrName>style.visibility</p:attrName>
                                        </p:attrNameLst>
                                      </p:cBhvr>
                                      <p:to>
                                        <p:strVal val="visible"/>
                                      </p:to>
                                    </p:set>
                                    <p:animEffect transition="in" filter="wipe(left)">
                                      <p:cBhvr>
                                        <p:cTn id="57" dur="750"/>
                                        <p:tgtEl>
                                          <p:spTgt spid="9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2"/>
                                        </p:tgtEl>
                                        <p:attrNameLst>
                                          <p:attrName>style.visibility</p:attrName>
                                        </p:attrNameLst>
                                      </p:cBhvr>
                                      <p:to>
                                        <p:strVal val="visible"/>
                                      </p:to>
                                    </p:set>
                                    <p:animEffect transition="in" filter="fade">
                                      <p:cBhvr>
                                        <p:cTn id="62" dur="500"/>
                                        <p:tgtEl>
                                          <p:spTgt spid="102"/>
                                        </p:tgtEl>
                                      </p:cBhvr>
                                    </p:animEffect>
                                  </p:childTnLst>
                                </p:cTn>
                              </p:par>
                              <p:par>
                                <p:cTn id="63" presetID="22" presetClass="entr" presetSubtype="8" fill="hold" nodeType="withEffect">
                                  <p:stCondLst>
                                    <p:cond delay="0"/>
                                  </p:stCondLst>
                                  <p:childTnLst>
                                    <p:set>
                                      <p:cBhvr>
                                        <p:cTn id="64" dur="1" fill="hold">
                                          <p:stCondLst>
                                            <p:cond delay="0"/>
                                          </p:stCondLst>
                                        </p:cTn>
                                        <p:tgtEl>
                                          <p:spTgt spid="104"/>
                                        </p:tgtEl>
                                        <p:attrNameLst>
                                          <p:attrName>style.visibility</p:attrName>
                                        </p:attrNameLst>
                                      </p:cBhvr>
                                      <p:to>
                                        <p:strVal val="visible"/>
                                      </p:to>
                                    </p:set>
                                    <p:animEffect transition="in" filter="wipe(left)">
                                      <p:cBhvr>
                                        <p:cTn id="65" dur="500"/>
                                        <p:tgtEl>
                                          <p:spTgt spid="104"/>
                                        </p:tgtEl>
                                      </p:cBhvr>
                                    </p:animEffect>
                                  </p:childTnLst>
                                </p:cTn>
                              </p:par>
                              <p:par>
                                <p:cTn id="66" presetID="22" presetClass="entr" presetSubtype="8" fill="hold" nodeType="withEffect">
                                  <p:stCondLst>
                                    <p:cond delay="0"/>
                                  </p:stCondLst>
                                  <p:childTnLst>
                                    <p:set>
                                      <p:cBhvr>
                                        <p:cTn id="67" dur="1" fill="hold">
                                          <p:stCondLst>
                                            <p:cond delay="0"/>
                                          </p:stCondLst>
                                        </p:cTn>
                                        <p:tgtEl>
                                          <p:spTgt spid="105"/>
                                        </p:tgtEl>
                                        <p:attrNameLst>
                                          <p:attrName>style.visibility</p:attrName>
                                        </p:attrNameLst>
                                      </p:cBhvr>
                                      <p:to>
                                        <p:strVal val="visible"/>
                                      </p:to>
                                    </p:set>
                                    <p:animEffect transition="in" filter="wipe(left)">
                                      <p:cBhvr>
                                        <p:cTn id="68" dur="500"/>
                                        <p:tgtEl>
                                          <p:spTgt spid="105"/>
                                        </p:tgtEl>
                                      </p:cBhvr>
                                    </p:animEffect>
                                  </p:childTnLst>
                                </p:cTn>
                              </p:par>
                              <p:par>
                                <p:cTn id="69" presetID="22" presetClass="entr" presetSubtype="8" fill="hold" nodeType="withEffect">
                                  <p:stCondLst>
                                    <p:cond delay="0"/>
                                  </p:stCondLst>
                                  <p:childTnLst>
                                    <p:set>
                                      <p:cBhvr>
                                        <p:cTn id="70" dur="1" fill="hold">
                                          <p:stCondLst>
                                            <p:cond delay="0"/>
                                          </p:stCondLst>
                                        </p:cTn>
                                        <p:tgtEl>
                                          <p:spTgt spid="103"/>
                                        </p:tgtEl>
                                        <p:attrNameLst>
                                          <p:attrName>style.visibility</p:attrName>
                                        </p:attrNameLst>
                                      </p:cBhvr>
                                      <p:to>
                                        <p:strVal val="visible"/>
                                      </p:to>
                                    </p:set>
                                    <p:animEffect transition="in" filter="wipe(left)">
                                      <p:cBhvr>
                                        <p:cTn id="71" dur="500"/>
                                        <p:tgtEl>
                                          <p:spTgt spid="103"/>
                                        </p:tgtEl>
                                      </p:cBhvr>
                                    </p:animEffect>
                                  </p:childTnLst>
                                </p:cTn>
                              </p:par>
                              <p:par>
                                <p:cTn id="72" presetID="22" presetClass="entr" presetSubtype="2" fill="hold" nodeType="withEffect">
                                  <p:stCondLst>
                                    <p:cond delay="0"/>
                                  </p:stCondLst>
                                  <p:childTnLst>
                                    <p:set>
                                      <p:cBhvr>
                                        <p:cTn id="73" dur="1" fill="hold">
                                          <p:stCondLst>
                                            <p:cond delay="0"/>
                                          </p:stCondLst>
                                        </p:cTn>
                                        <p:tgtEl>
                                          <p:spTgt spid="106"/>
                                        </p:tgtEl>
                                        <p:attrNameLst>
                                          <p:attrName>style.visibility</p:attrName>
                                        </p:attrNameLst>
                                      </p:cBhvr>
                                      <p:to>
                                        <p:strVal val="visible"/>
                                      </p:to>
                                    </p:set>
                                    <p:animEffect transition="in" filter="wipe(right)">
                                      <p:cBhvr>
                                        <p:cTn id="74" dur="500"/>
                                        <p:tgtEl>
                                          <p:spTgt spid="106"/>
                                        </p:tgtEl>
                                      </p:cBhvr>
                                    </p:animEffect>
                                  </p:childTnLst>
                                </p:cTn>
                              </p:par>
                              <p:par>
                                <p:cTn id="75" presetID="22" presetClass="entr" presetSubtype="2" fill="hold" nodeType="withEffect">
                                  <p:stCondLst>
                                    <p:cond delay="0"/>
                                  </p:stCondLst>
                                  <p:childTnLst>
                                    <p:set>
                                      <p:cBhvr>
                                        <p:cTn id="76" dur="1" fill="hold">
                                          <p:stCondLst>
                                            <p:cond delay="0"/>
                                          </p:stCondLst>
                                        </p:cTn>
                                        <p:tgtEl>
                                          <p:spTgt spid="108"/>
                                        </p:tgtEl>
                                        <p:attrNameLst>
                                          <p:attrName>style.visibility</p:attrName>
                                        </p:attrNameLst>
                                      </p:cBhvr>
                                      <p:to>
                                        <p:strVal val="visible"/>
                                      </p:to>
                                    </p:set>
                                    <p:animEffect transition="in" filter="wipe(right)">
                                      <p:cBhvr>
                                        <p:cTn id="77" dur="500"/>
                                        <p:tgtEl>
                                          <p:spTgt spid="108"/>
                                        </p:tgtEl>
                                      </p:cBhvr>
                                    </p:animEffect>
                                  </p:childTnLst>
                                </p:cTn>
                              </p:par>
                              <p:par>
                                <p:cTn id="78" presetID="22" presetClass="entr" presetSubtype="2" fill="hold" nodeType="withEffect">
                                  <p:stCondLst>
                                    <p:cond delay="0"/>
                                  </p:stCondLst>
                                  <p:childTnLst>
                                    <p:set>
                                      <p:cBhvr>
                                        <p:cTn id="79" dur="1" fill="hold">
                                          <p:stCondLst>
                                            <p:cond delay="0"/>
                                          </p:stCondLst>
                                        </p:cTn>
                                        <p:tgtEl>
                                          <p:spTgt spid="107"/>
                                        </p:tgtEl>
                                        <p:attrNameLst>
                                          <p:attrName>style.visibility</p:attrName>
                                        </p:attrNameLst>
                                      </p:cBhvr>
                                      <p:to>
                                        <p:strVal val="visible"/>
                                      </p:to>
                                    </p:set>
                                    <p:animEffect transition="in" filter="wipe(right)">
                                      <p:cBhvr>
                                        <p:cTn id="80" dur="500"/>
                                        <p:tgtEl>
                                          <p:spTgt spid="107"/>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09"/>
                                        </p:tgtEl>
                                        <p:attrNameLst>
                                          <p:attrName>style.visibility</p:attrName>
                                        </p:attrNameLst>
                                      </p:cBhvr>
                                      <p:to>
                                        <p:strVal val="visible"/>
                                      </p:to>
                                    </p:set>
                                  </p:childTnLst>
                                </p:cTn>
                              </p:par>
                              <p:par>
                                <p:cTn id="85" presetID="10" presetClass="exit" presetSubtype="0" fill="hold" nodeType="withEffect">
                                  <p:stCondLst>
                                    <p:cond delay="0"/>
                                  </p:stCondLst>
                                  <p:childTnLst>
                                    <p:animEffect transition="out" filter="fade">
                                      <p:cBhvr>
                                        <p:cTn id="86" dur="500"/>
                                        <p:tgtEl>
                                          <p:spTgt spid="61"/>
                                        </p:tgtEl>
                                      </p:cBhvr>
                                    </p:animEffect>
                                    <p:set>
                                      <p:cBhvr>
                                        <p:cTn id="87" dur="1" fill="hold">
                                          <p:stCondLst>
                                            <p:cond delay="499"/>
                                          </p:stCondLst>
                                        </p:cTn>
                                        <p:tgtEl>
                                          <p:spTgt spid="61"/>
                                        </p:tgtEl>
                                        <p:attrNameLst>
                                          <p:attrName>style.visibility</p:attrName>
                                        </p:attrNameLst>
                                      </p:cBhvr>
                                      <p:to>
                                        <p:strVal val="hidden"/>
                                      </p:to>
                                    </p:set>
                                  </p:childTnLst>
                                </p:cTn>
                              </p:par>
                              <p:par>
                                <p:cTn id="88" presetID="1" presetClass="entr" presetSubtype="0" fill="hold" grpId="0" nodeType="withEffect">
                                  <p:stCondLst>
                                    <p:cond delay="0"/>
                                  </p:stCondLst>
                                  <p:childTnLst>
                                    <p:set>
                                      <p:cBhvr>
                                        <p:cTn id="89" dur="1" fill="hold">
                                          <p:stCondLst>
                                            <p:cond delay="0"/>
                                          </p:stCondLst>
                                        </p:cTn>
                                        <p:tgtEl>
                                          <p:spTgt spid="41"/>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fade">
                                      <p:cBhvr>
                                        <p:cTn id="94" dur="500"/>
                                        <p:tgtEl>
                                          <p:spTgt spid="7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fade">
                                      <p:cBhvr>
                                        <p:cTn id="99" dur="500"/>
                                        <p:tgtEl>
                                          <p:spTgt spid="6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5"/>
                                        </p:tgtEl>
                                        <p:attrNameLst>
                                          <p:attrName>style.visibility</p:attrName>
                                        </p:attrNameLst>
                                      </p:cBhvr>
                                      <p:to>
                                        <p:strVal val="visible"/>
                                      </p:to>
                                    </p:set>
                                    <p:animEffect transition="in" filter="fade">
                                      <p:cBhvr>
                                        <p:cTn id="102" dur="500"/>
                                        <p:tgtEl>
                                          <p:spTgt spid="6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fade">
                                      <p:cBhvr>
                                        <p:cTn id="107" dur="500"/>
                                        <p:tgtEl>
                                          <p:spTgt spid="67"/>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66"/>
                                        </p:tgtEl>
                                        <p:attrNameLst>
                                          <p:attrName>style.visibility</p:attrName>
                                        </p:attrNameLst>
                                      </p:cBhvr>
                                      <p:to>
                                        <p:strVal val="visible"/>
                                      </p:to>
                                    </p:set>
                                    <p:animEffect transition="in" filter="fade">
                                      <p:cBhvr>
                                        <p:cTn id="110" dur="500"/>
                                        <p:tgtEl>
                                          <p:spTgt spid="66"/>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71"/>
                                        </p:tgtEl>
                                        <p:attrNameLst>
                                          <p:attrName>style.visibility</p:attrName>
                                        </p:attrNameLst>
                                      </p:cBhvr>
                                      <p:to>
                                        <p:strVal val="visible"/>
                                      </p:to>
                                    </p:set>
                                    <p:animEffect transition="in" filter="fade">
                                      <p:cBhvr>
                                        <p:cTn id="115" dur="500"/>
                                        <p:tgtEl>
                                          <p:spTgt spid="7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73"/>
                                        </p:tgtEl>
                                        <p:attrNameLst>
                                          <p:attrName>style.visibility</p:attrName>
                                        </p:attrNameLst>
                                      </p:cBhvr>
                                      <p:to>
                                        <p:strVal val="visible"/>
                                      </p:to>
                                    </p:set>
                                    <p:animEffect transition="in" filter="fade">
                                      <p:cBhvr>
                                        <p:cTn id="118" dur="500"/>
                                        <p:tgtEl>
                                          <p:spTgt spid="73"/>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74"/>
                                        </p:tgtEl>
                                        <p:attrNameLst>
                                          <p:attrName>style.visibility</p:attrName>
                                        </p:attrNameLst>
                                      </p:cBhvr>
                                      <p:to>
                                        <p:strVal val="visible"/>
                                      </p:to>
                                    </p:set>
                                    <p:animEffect transition="in" filter="fade">
                                      <p:cBhvr>
                                        <p:cTn id="121" dur="500"/>
                                        <p:tgtEl>
                                          <p:spTgt spid="74"/>
                                        </p:tgtEl>
                                      </p:cBhvr>
                                    </p:animEffect>
                                  </p:childTnLst>
                                </p:cTn>
                              </p:par>
                              <p:par>
                                <p:cTn id="122" presetID="10" presetClass="entr" presetSubtype="0" fill="hold" nodeType="withEffect">
                                  <p:stCondLst>
                                    <p:cond delay="0"/>
                                  </p:stCondLst>
                                  <p:childTnLst>
                                    <p:set>
                                      <p:cBhvr>
                                        <p:cTn id="123" dur="1" fill="hold">
                                          <p:stCondLst>
                                            <p:cond delay="0"/>
                                          </p:stCondLst>
                                        </p:cTn>
                                        <p:tgtEl>
                                          <p:spTgt spid="68"/>
                                        </p:tgtEl>
                                        <p:attrNameLst>
                                          <p:attrName>style.visibility</p:attrName>
                                        </p:attrNameLst>
                                      </p:cBhvr>
                                      <p:to>
                                        <p:strVal val="visible"/>
                                      </p:to>
                                    </p:set>
                                    <p:animEffect transition="in" filter="fade">
                                      <p:cBhvr>
                                        <p:cTn id="124" dur="500"/>
                                        <p:tgtEl>
                                          <p:spTgt spid="68"/>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75"/>
                                        </p:tgtEl>
                                        <p:attrNameLst>
                                          <p:attrName>style.visibility</p:attrName>
                                        </p:attrNameLst>
                                      </p:cBhvr>
                                      <p:to>
                                        <p:strVal val="visible"/>
                                      </p:to>
                                    </p:set>
                                    <p:animEffect transition="in" filter="fade">
                                      <p:cBhvr>
                                        <p:cTn id="127" dur="500"/>
                                        <p:tgtEl>
                                          <p:spTgt spid="75"/>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72"/>
                                        </p:tgtEl>
                                        <p:attrNameLst>
                                          <p:attrName>style.visibility</p:attrName>
                                        </p:attrNameLst>
                                      </p:cBhvr>
                                      <p:to>
                                        <p:strVal val="visible"/>
                                      </p:to>
                                    </p:set>
                                    <p:animEffect transition="in" filter="fade">
                                      <p:cBhvr>
                                        <p:cTn id="132" dur="500"/>
                                        <p:tgtEl>
                                          <p:spTgt spid="72"/>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78"/>
                                        </p:tgtEl>
                                        <p:attrNameLst>
                                          <p:attrName>style.visibility</p:attrName>
                                        </p:attrNameLst>
                                      </p:cBhvr>
                                      <p:to>
                                        <p:strVal val="visible"/>
                                      </p:to>
                                    </p:set>
                                    <p:animEffect transition="in" filter="fade">
                                      <p:cBhvr>
                                        <p:cTn id="135" dur="500"/>
                                        <p:tgtEl>
                                          <p:spTgt spid="78"/>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79"/>
                                        </p:tgtEl>
                                        <p:attrNameLst>
                                          <p:attrName>style.visibility</p:attrName>
                                        </p:attrNameLst>
                                      </p:cBhvr>
                                      <p:to>
                                        <p:strVal val="visible"/>
                                      </p:to>
                                    </p:set>
                                    <p:animEffect transition="in" filter="fade">
                                      <p:cBhvr>
                                        <p:cTn id="138" dur="500"/>
                                        <p:tgtEl>
                                          <p:spTgt spid="79"/>
                                        </p:tgtEl>
                                      </p:cBhvr>
                                    </p:animEffect>
                                  </p:childTnLst>
                                </p:cTn>
                              </p:par>
                              <p:par>
                                <p:cTn id="139" presetID="10" presetClass="entr" presetSubtype="0" fill="hold" nodeType="withEffect">
                                  <p:stCondLst>
                                    <p:cond delay="0"/>
                                  </p:stCondLst>
                                  <p:childTnLst>
                                    <p:set>
                                      <p:cBhvr>
                                        <p:cTn id="140" dur="1" fill="hold">
                                          <p:stCondLst>
                                            <p:cond delay="0"/>
                                          </p:stCondLst>
                                        </p:cTn>
                                        <p:tgtEl>
                                          <p:spTgt spid="69"/>
                                        </p:tgtEl>
                                        <p:attrNameLst>
                                          <p:attrName>style.visibility</p:attrName>
                                        </p:attrNameLst>
                                      </p:cBhvr>
                                      <p:to>
                                        <p:strVal val="visible"/>
                                      </p:to>
                                    </p:set>
                                    <p:animEffect transition="in" filter="fade">
                                      <p:cBhvr>
                                        <p:cTn id="141" dur="500"/>
                                        <p:tgtEl>
                                          <p:spTgt spid="69"/>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76"/>
                                        </p:tgtEl>
                                        <p:attrNameLst>
                                          <p:attrName>style.visibility</p:attrName>
                                        </p:attrNameLst>
                                      </p:cBhvr>
                                      <p:to>
                                        <p:strVal val="visible"/>
                                      </p:to>
                                    </p:set>
                                    <p:animEffect transition="in" filter="fade">
                                      <p:cBhvr>
                                        <p:cTn id="144" dur="500"/>
                                        <p:tgtEl>
                                          <p:spTgt spid="76"/>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84"/>
                                        </p:tgtEl>
                                        <p:attrNameLst>
                                          <p:attrName>style.visibility</p:attrName>
                                        </p:attrNameLst>
                                      </p:cBhvr>
                                      <p:to>
                                        <p:strVal val="visible"/>
                                      </p:to>
                                    </p:set>
                                    <p:animEffect transition="in" filter="fade">
                                      <p:cBhvr>
                                        <p:cTn id="147" dur="500"/>
                                        <p:tgtEl>
                                          <p:spTgt spid="84"/>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86"/>
                                        </p:tgtEl>
                                        <p:attrNameLst>
                                          <p:attrName>style.visibility</p:attrName>
                                        </p:attrNameLst>
                                      </p:cBhvr>
                                      <p:to>
                                        <p:strVal val="visible"/>
                                      </p:to>
                                    </p:set>
                                    <p:animEffect transition="in" filter="fade">
                                      <p:cBhvr>
                                        <p:cTn id="152" dur="500"/>
                                        <p:tgtEl>
                                          <p:spTgt spid="86"/>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87"/>
                                        </p:tgtEl>
                                        <p:attrNameLst>
                                          <p:attrName>style.visibility</p:attrName>
                                        </p:attrNameLst>
                                      </p:cBhvr>
                                      <p:to>
                                        <p:strVal val="visible"/>
                                      </p:to>
                                    </p:set>
                                    <p:animEffect transition="in" filter="fade">
                                      <p:cBhvr>
                                        <p:cTn id="155" dur="500"/>
                                        <p:tgtEl>
                                          <p:spTgt spid="87"/>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89"/>
                                        </p:tgtEl>
                                        <p:attrNameLst>
                                          <p:attrName>style.visibility</p:attrName>
                                        </p:attrNameLst>
                                      </p:cBhvr>
                                      <p:to>
                                        <p:strVal val="visible"/>
                                      </p:to>
                                    </p:set>
                                    <p:animEffect transition="in" filter="fade">
                                      <p:cBhvr>
                                        <p:cTn id="158" dur="500"/>
                                        <p:tgtEl>
                                          <p:spTgt spid="89"/>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91"/>
                                        </p:tgtEl>
                                        <p:attrNameLst>
                                          <p:attrName>style.visibility</p:attrName>
                                        </p:attrNameLst>
                                      </p:cBhvr>
                                      <p:to>
                                        <p:strVal val="visible"/>
                                      </p:to>
                                    </p:set>
                                    <p:animEffect transition="in" filter="fade">
                                      <p:cBhvr>
                                        <p:cTn id="161" dur="500"/>
                                        <p:tgtEl>
                                          <p:spTgt spid="91"/>
                                        </p:tgtEl>
                                      </p:cBhvr>
                                    </p:animEffect>
                                  </p:childTnLst>
                                </p:cTn>
                              </p:par>
                              <p:par>
                                <p:cTn id="162" presetID="10" presetClass="entr" presetSubtype="0" fill="hold" nodeType="withEffect">
                                  <p:stCondLst>
                                    <p:cond delay="0"/>
                                  </p:stCondLst>
                                  <p:childTnLst>
                                    <p:set>
                                      <p:cBhvr>
                                        <p:cTn id="163" dur="1" fill="hold">
                                          <p:stCondLst>
                                            <p:cond delay="0"/>
                                          </p:stCondLst>
                                        </p:cTn>
                                        <p:tgtEl>
                                          <p:spTgt spid="90"/>
                                        </p:tgtEl>
                                        <p:attrNameLst>
                                          <p:attrName>style.visibility</p:attrName>
                                        </p:attrNameLst>
                                      </p:cBhvr>
                                      <p:to>
                                        <p:strVal val="visible"/>
                                      </p:to>
                                    </p:set>
                                    <p:animEffect transition="in" filter="fade">
                                      <p:cBhvr>
                                        <p:cTn id="164" dur="500"/>
                                        <p:tgtEl>
                                          <p:spTgt spid="90"/>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81"/>
                                        </p:tgtEl>
                                        <p:attrNameLst>
                                          <p:attrName>style.visibility</p:attrName>
                                        </p:attrNameLst>
                                      </p:cBhvr>
                                      <p:to>
                                        <p:strVal val="visible"/>
                                      </p:to>
                                    </p:set>
                                    <p:animEffect transition="in" filter="fade">
                                      <p:cBhvr>
                                        <p:cTn id="169" dur="500"/>
                                        <p:tgtEl>
                                          <p:spTgt spid="81"/>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80"/>
                                        </p:tgtEl>
                                        <p:attrNameLst>
                                          <p:attrName>style.visibility</p:attrName>
                                        </p:attrNameLst>
                                      </p:cBhvr>
                                      <p:to>
                                        <p:strVal val="visible"/>
                                      </p:to>
                                    </p:set>
                                    <p:animEffect transition="in" filter="fade">
                                      <p:cBhvr>
                                        <p:cTn id="17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5" grpId="0"/>
      <p:bldP spid="66" grpId="0"/>
      <p:bldP spid="70" grpId="0" animBg="1"/>
      <p:bldP spid="71" grpId="0" animBg="1"/>
      <p:bldP spid="72" grpId="0" animBg="1"/>
      <p:bldP spid="73" grpId="0"/>
      <p:bldP spid="74" grpId="0"/>
      <p:bldP spid="75" grpId="0"/>
      <p:bldP spid="76" grpId="0"/>
      <p:bldP spid="78" grpId="0"/>
      <p:bldP spid="79" grpId="0"/>
      <p:bldP spid="80" grpId="0"/>
      <p:bldP spid="81" grpId="0" animBg="1"/>
      <p:bldP spid="84" grpId="0"/>
      <p:bldP spid="86" grpId="0" animBg="1"/>
      <p:bldP spid="87" grpId="0"/>
      <p:bldP spid="89" grpId="0"/>
      <p:bldP spid="91" grpId="0"/>
      <p:bldP spid="60" grpId="0"/>
      <p:bldP spid="96" grpId="0"/>
      <p:bldP spid="101" grpId="0"/>
      <p:bldP spid="102"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347138-DD7F-486D-AB86-AD1E14E4ADA5}"/>
              </a:ext>
            </a:extLst>
          </p:cNvPr>
          <p:cNvSpPr>
            <a:spLocks noGrp="1"/>
          </p:cNvSpPr>
          <p:nvPr>
            <p:ph type="title"/>
          </p:nvPr>
        </p:nvSpPr>
        <p:spPr/>
        <p:txBody>
          <a:bodyPr/>
          <a:lstStyle/>
          <a:p>
            <a:r>
              <a:rPr lang="en-GB" dirty="0"/>
              <a:t>2. Refractive index</a:t>
            </a:r>
            <a:endParaRPr lang="es-ES" dirty="0"/>
          </a:p>
        </p:txBody>
      </p:sp>
      <p:sp>
        <p:nvSpPr>
          <p:cNvPr id="4" name="Marcador de pie de página 3">
            <a:extLst>
              <a:ext uri="{FF2B5EF4-FFF2-40B4-BE49-F238E27FC236}">
                <a16:creationId xmlns:a16="http://schemas.microsoft.com/office/drawing/2014/main" id="{008BFE69-BBFA-4D61-8342-63150131EF70}"/>
              </a:ext>
            </a:extLst>
          </p:cNvPr>
          <p:cNvSpPr>
            <a:spLocks noGrp="1"/>
          </p:cNvSpPr>
          <p:nvPr>
            <p:ph type="ftr" sz="quarter" idx="11"/>
          </p:nvPr>
        </p:nvSpPr>
        <p:spPr/>
        <p:txBody>
          <a:bodyPr/>
          <a:lstStyle/>
          <a:p>
            <a:r>
              <a:rPr lang="es-ES"/>
              <a:t>sofia.gonzalez@uclm.es</a:t>
            </a:r>
            <a:endParaRPr lang="es-ES" dirty="0"/>
          </a:p>
        </p:txBody>
      </p:sp>
      <p:sp>
        <p:nvSpPr>
          <p:cNvPr id="5" name="Marcador de número de diapositiva 4">
            <a:extLst>
              <a:ext uri="{FF2B5EF4-FFF2-40B4-BE49-F238E27FC236}">
                <a16:creationId xmlns:a16="http://schemas.microsoft.com/office/drawing/2014/main" id="{79A1A850-AA1E-4F7C-852A-9D3157ED83B3}"/>
              </a:ext>
            </a:extLst>
          </p:cNvPr>
          <p:cNvSpPr>
            <a:spLocks noGrp="1"/>
          </p:cNvSpPr>
          <p:nvPr>
            <p:ph type="sldNum" sz="quarter" idx="12"/>
          </p:nvPr>
        </p:nvSpPr>
        <p:spPr/>
        <p:txBody>
          <a:bodyPr/>
          <a:lstStyle/>
          <a:p>
            <a:fld id="{7AE00B48-CFC2-44D9-921F-3BCB2F083AB0}" type="slidenum">
              <a:rPr lang="es-ES" smtClean="0"/>
              <a:t>11</a:t>
            </a:fld>
            <a:endParaRPr lang="es-ES"/>
          </a:p>
        </p:txBody>
      </p:sp>
      <p:pic>
        <p:nvPicPr>
          <p:cNvPr id="6" name="Imagen 5" descr="Primer plano de lente de cámara">
            <a:extLst>
              <a:ext uri="{FF2B5EF4-FFF2-40B4-BE49-F238E27FC236}">
                <a16:creationId xmlns:a16="http://schemas.microsoft.com/office/drawing/2014/main" id="{8EDB9C2F-038C-4223-9ED4-43EB8E7F98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92214" y="0"/>
            <a:ext cx="1999785" cy="1327982"/>
          </a:xfrm>
          <a:prstGeom prst="rect">
            <a:avLst/>
          </a:prstGeom>
        </p:spPr>
      </p:pic>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35447015-2C32-45D9-BC05-B88033A7AE65}"/>
                  </a:ext>
                </a:extLst>
              </p:cNvPr>
              <p:cNvSpPr txBox="1"/>
              <p:nvPr/>
            </p:nvSpPr>
            <p:spPr>
              <a:xfrm>
                <a:off x="1863089" y="3257707"/>
                <a:ext cx="3671887"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2800" i="1" smtClean="0">
                          <a:latin typeface="Cambria Math" panose="02040503050406030204" pitchFamily="18" charset="0"/>
                        </a:rPr>
                        <m:t>𝑚</m:t>
                      </m:r>
                      <m:r>
                        <a:rPr lang="es-ES" sz="2800" i="0">
                          <a:latin typeface="Cambria Math" panose="02040503050406030204" pitchFamily="18" charset="0"/>
                        </a:rPr>
                        <m:t>=</m:t>
                      </m:r>
                      <m:r>
                        <a:rPr lang="es-ES" sz="2800" i="1">
                          <a:latin typeface="Cambria Math" panose="02040503050406030204" pitchFamily="18" charset="0"/>
                        </a:rPr>
                        <m:t>𝑛</m:t>
                      </m:r>
                      <m:r>
                        <a:rPr lang="es-ES" sz="2800" b="0" i="0" smtClean="0">
                          <a:latin typeface="Cambria Math" panose="02040503050406030204" pitchFamily="18" charset="0"/>
                        </a:rPr>
                        <m:t>+</m:t>
                      </m:r>
                      <m:r>
                        <a:rPr lang="es-ES" sz="2800" i="1">
                          <a:latin typeface="Cambria Math" panose="02040503050406030204" pitchFamily="18" charset="0"/>
                        </a:rPr>
                        <m:t>𝑖</m:t>
                      </m:r>
                      <m:r>
                        <a:rPr lang="es-ES" sz="2800" i="0">
                          <a:latin typeface="Cambria Math" panose="02040503050406030204" pitchFamily="18" charset="0"/>
                        </a:rPr>
                        <m:t>·</m:t>
                      </m:r>
                      <m:r>
                        <a:rPr lang="es-ES" sz="2800" i="1">
                          <a:latin typeface="Cambria Math" panose="02040503050406030204" pitchFamily="18" charset="0"/>
                        </a:rPr>
                        <m:t>𝑘</m:t>
                      </m:r>
                    </m:oMath>
                  </m:oMathPara>
                </a14:m>
                <a:endParaRPr lang="es-ES" sz="2800" dirty="0"/>
              </a:p>
            </p:txBody>
          </p:sp>
        </mc:Choice>
        <mc:Fallback xmlns="">
          <p:sp>
            <p:nvSpPr>
              <p:cNvPr id="7" name="CuadroTexto 6">
                <a:extLst>
                  <a:ext uri="{FF2B5EF4-FFF2-40B4-BE49-F238E27FC236}">
                    <a16:creationId xmlns:a16="http://schemas.microsoft.com/office/drawing/2014/main" id="{35447015-2C32-45D9-BC05-B88033A7AE65}"/>
                  </a:ext>
                </a:extLst>
              </p:cNvPr>
              <p:cNvSpPr txBox="1">
                <a:spLocks noRot="1" noChangeAspect="1" noMove="1" noResize="1" noEditPoints="1" noAdjustHandles="1" noChangeArrowheads="1" noChangeShapeType="1" noTextEdit="1"/>
              </p:cNvSpPr>
              <p:nvPr/>
            </p:nvSpPr>
            <p:spPr>
              <a:xfrm>
                <a:off x="1863089" y="3257707"/>
                <a:ext cx="3671887" cy="523220"/>
              </a:xfrm>
              <a:prstGeom prst="rect">
                <a:avLst/>
              </a:prstGeom>
              <a:blipFill>
                <a:blip r:embed="rId4"/>
                <a:stretch>
                  <a:fillRect/>
                </a:stretch>
              </a:blipFill>
            </p:spPr>
            <p:txBody>
              <a:bodyPr/>
              <a:lstStyle/>
              <a:p>
                <a:r>
                  <a:rPr lang="es-ES">
                    <a:noFill/>
                  </a:rPr>
                  <a:t> </a:t>
                </a:r>
              </a:p>
            </p:txBody>
          </p:sp>
        </mc:Fallback>
      </mc:AlternateContent>
      <p:pic>
        <p:nvPicPr>
          <p:cNvPr id="8" name="Picture 2">
            <a:extLst>
              <a:ext uri="{FF2B5EF4-FFF2-40B4-BE49-F238E27FC236}">
                <a16:creationId xmlns:a16="http://schemas.microsoft.com/office/drawing/2014/main" id="{75CA1EFE-181C-4F6E-9CE2-B821259D2CE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81675" y="1503192"/>
            <a:ext cx="3267782" cy="217307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de flecha 8">
            <a:extLst>
              <a:ext uri="{FF2B5EF4-FFF2-40B4-BE49-F238E27FC236}">
                <a16:creationId xmlns:a16="http://schemas.microsoft.com/office/drawing/2014/main" id="{070EA3ED-688F-4F7F-A147-562695678E8D}"/>
              </a:ext>
            </a:extLst>
          </p:cNvPr>
          <p:cNvCxnSpPr>
            <a:cxnSpLocks/>
          </p:cNvCxnSpPr>
          <p:nvPr/>
        </p:nvCxnSpPr>
        <p:spPr>
          <a:xfrm>
            <a:off x="3570500" y="2432779"/>
            <a:ext cx="0" cy="76357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Conector recto de flecha 9">
            <a:extLst>
              <a:ext uri="{FF2B5EF4-FFF2-40B4-BE49-F238E27FC236}">
                <a16:creationId xmlns:a16="http://schemas.microsoft.com/office/drawing/2014/main" id="{89AD57D0-77A9-4F3F-AB60-270A20028B6E}"/>
              </a:ext>
            </a:extLst>
          </p:cNvPr>
          <p:cNvCxnSpPr>
            <a:cxnSpLocks/>
          </p:cNvCxnSpPr>
          <p:nvPr/>
        </p:nvCxnSpPr>
        <p:spPr>
          <a:xfrm flipV="1">
            <a:off x="4552458" y="3858838"/>
            <a:ext cx="0" cy="71484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CuadroTexto 10">
            <a:extLst>
              <a:ext uri="{FF2B5EF4-FFF2-40B4-BE49-F238E27FC236}">
                <a16:creationId xmlns:a16="http://schemas.microsoft.com/office/drawing/2014/main" id="{5A0E4C75-D4A3-440A-816D-CB60363CF329}"/>
              </a:ext>
            </a:extLst>
          </p:cNvPr>
          <p:cNvSpPr txBox="1"/>
          <p:nvPr/>
        </p:nvSpPr>
        <p:spPr>
          <a:xfrm>
            <a:off x="1930236" y="4701643"/>
            <a:ext cx="2931735" cy="369332"/>
          </a:xfrm>
          <a:prstGeom prst="rect">
            <a:avLst/>
          </a:prstGeom>
          <a:noFill/>
          <a:ln>
            <a:solidFill>
              <a:schemeClr val="tx1"/>
            </a:solidFill>
          </a:ln>
        </p:spPr>
        <p:txBody>
          <a:bodyPr wrap="square" rtlCol="0">
            <a:spAutoFit/>
          </a:bodyPr>
          <a:lstStyle/>
          <a:p>
            <a:pPr algn="r"/>
            <a:r>
              <a:rPr lang="en-GB"/>
              <a:t>Extinction coefficient</a:t>
            </a:r>
          </a:p>
        </p:txBody>
      </p:sp>
      <p:sp>
        <p:nvSpPr>
          <p:cNvPr id="12" name="CuadroTexto 11">
            <a:extLst>
              <a:ext uri="{FF2B5EF4-FFF2-40B4-BE49-F238E27FC236}">
                <a16:creationId xmlns:a16="http://schemas.microsoft.com/office/drawing/2014/main" id="{5B5062E8-5447-492E-9A50-2228B1C8174F}"/>
              </a:ext>
            </a:extLst>
          </p:cNvPr>
          <p:cNvSpPr txBox="1"/>
          <p:nvPr/>
        </p:nvSpPr>
        <p:spPr>
          <a:xfrm>
            <a:off x="3396103" y="1985536"/>
            <a:ext cx="3054788" cy="369332"/>
          </a:xfrm>
          <a:prstGeom prst="rect">
            <a:avLst/>
          </a:prstGeom>
          <a:noFill/>
          <a:ln>
            <a:solidFill>
              <a:schemeClr val="tx1"/>
            </a:solidFill>
          </a:ln>
        </p:spPr>
        <p:txBody>
          <a:bodyPr wrap="square" rtlCol="0">
            <a:spAutoFit/>
          </a:bodyPr>
          <a:lstStyle/>
          <a:p>
            <a:r>
              <a:rPr lang="es-ES" dirty="0"/>
              <a:t>Light </a:t>
            </a:r>
            <a:r>
              <a:rPr lang="en-GB" dirty="0"/>
              <a:t>velocity</a:t>
            </a:r>
          </a:p>
        </p:txBody>
      </p:sp>
      <p:sp>
        <p:nvSpPr>
          <p:cNvPr id="13" name="CuadroTexto 12">
            <a:extLst>
              <a:ext uri="{FF2B5EF4-FFF2-40B4-BE49-F238E27FC236}">
                <a16:creationId xmlns:a16="http://schemas.microsoft.com/office/drawing/2014/main" id="{3BB5508B-6FD8-4735-9E4F-C4C43F906CD9}"/>
              </a:ext>
            </a:extLst>
          </p:cNvPr>
          <p:cNvSpPr txBox="1"/>
          <p:nvPr/>
        </p:nvSpPr>
        <p:spPr>
          <a:xfrm>
            <a:off x="928905" y="1300363"/>
            <a:ext cx="4136795" cy="400110"/>
          </a:xfrm>
          <a:prstGeom prst="rect">
            <a:avLst/>
          </a:prstGeom>
          <a:noFill/>
          <a:ln>
            <a:noFill/>
          </a:ln>
        </p:spPr>
        <p:txBody>
          <a:bodyPr wrap="square" rtlCol="0">
            <a:spAutoFit/>
          </a:bodyPr>
          <a:lstStyle/>
          <a:p>
            <a:r>
              <a:rPr lang="en-GB" sz="2000"/>
              <a:t>Light attenuation quantification </a:t>
            </a:r>
          </a:p>
        </p:txBody>
      </p:sp>
      <mc:AlternateContent xmlns:mc="http://schemas.openxmlformats.org/markup-compatibility/2006" xmlns:a14="http://schemas.microsoft.com/office/drawing/2010/main">
        <mc:Choice Requires="a14">
          <p:sp>
            <p:nvSpPr>
              <p:cNvPr id="14" name="Objeto 11">
                <a:extLst>
                  <a:ext uri="{FF2B5EF4-FFF2-40B4-BE49-F238E27FC236}">
                    <a16:creationId xmlns:a16="http://schemas.microsoft.com/office/drawing/2014/main" id="{93BAB56B-214B-4694-AA85-3276498F4C87}"/>
                  </a:ext>
                </a:extLst>
              </p:cNvPr>
              <p:cNvSpPr txBox="1"/>
              <p:nvPr/>
            </p:nvSpPr>
            <p:spPr bwMode="auto">
              <a:xfrm>
                <a:off x="5650453" y="1129133"/>
                <a:ext cx="896432" cy="733425"/>
              </a:xfrm>
              <a:prstGeom prst="rect">
                <a:avLst/>
              </a:prstGeom>
              <a:noFill/>
              <a:ln>
                <a:noFill/>
              </a:ln>
            </p:spPr>
            <p:txBody>
              <a:bodyPr>
                <a:normAutofit fontScale="92500"/>
              </a:bodyPr>
              <a:lstStyle/>
              <a:p>
                <a:pPr/>
                <a14:m>
                  <m:oMathPara xmlns:m="http://schemas.openxmlformats.org/officeDocument/2006/math">
                    <m:oMathParaPr>
                      <m:jc m:val="left"/>
                    </m:oMathParaPr>
                    <m:oMath xmlns:m="http://schemas.openxmlformats.org/officeDocument/2006/math">
                      <m:r>
                        <a:rPr lang="es-ES" sz="2300" i="1">
                          <a:solidFill>
                            <a:srgbClr val="000000"/>
                          </a:solidFill>
                          <a:latin typeface="Cambria Math" panose="02040503050406030204" pitchFamily="18" charset="0"/>
                        </a:rPr>
                        <m:t>𝑛</m:t>
                      </m:r>
                      <m:r>
                        <a:rPr lang="es-ES" sz="2300" i="1">
                          <a:solidFill>
                            <a:srgbClr val="000000"/>
                          </a:solidFill>
                          <a:latin typeface="Cambria Math" panose="02040503050406030204" pitchFamily="18" charset="0"/>
                        </a:rPr>
                        <m:t>=</m:t>
                      </m:r>
                      <m:f>
                        <m:fPr>
                          <m:ctrlPr>
                            <a:rPr lang="es-ES" sz="2300" i="1">
                              <a:solidFill>
                                <a:srgbClr val="000000"/>
                              </a:solidFill>
                              <a:latin typeface="Cambria Math" panose="02040503050406030204" pitchFamily="18" charset="0"/>
                            </a:rPr>
                          </m:ctrlPr>
                        </m:fPr>
                        <m:num>
                          <m:r>
                            <a:rPr lang="es-ES" sz="2300" i="1">
                              <a:solidFill>
                                <a:srgbClr val="000000"/>
                              </a:solidFill>
                              <a:latin typeface="Cambria Math" panose="02040503050406030204" pitchFamily="18" charset="0"/>
                            </a:rPr>
                            <m:t>𝑐</m:t>
                          </m:r>
                        </m:num>
                        <m:den>
                          <m:r>
                            <a:rPr lang="es-ES" sz="2300" i="1">
                              <a:solidFill>
                                <a:srgbClr val="000000"/>
                              </a:solidFill>
                              <a:latin typeface="Cambria Math" panose="02040503050406030204" pitchFamily="18" charset="0"/>
                            </a:rPr>
                            <m:t>𝑣</m:t>
                          </m:r>
                        </m:den>
                      </m:f>
                    </m:oMath>
                  </m:oMathPara>
                </a14:m>
                <a:endParaRPr lang="es-ES" dirty="0"/>
              </a:p>
            </p:txBody>
          </p:sp>
        </mc:Choice>
        <mc:Fallback xmlns="">
          <p:sp>
            <p:nvSpPr>
              <p:cNvPr id="14" name="Objeto 11">
                <a:extLst>
                  <a:ext uri="{FF2B5EF4-FFF2-40B4-BE49-F238E27FC236}">
                    <a16:creationId xmlns:a16="http://schemas.microsoft.com/office/drawing/2014/main" id="{93BAB56B-214B-4694-AA85-3276498F4C87}"/>
                  </a:ext>
                </a:extLst>
              </p:cNvPr>
              <p:cNvSpPr txBox="1">
                <a:spLocks noRot="1" noChangeAspect="1" noMove="1" noResize="1" noEditPoints="1" noAdjustHandles="1" noChangeArrowheads="1" noChangeShapeType="1" noTextEdit="1"/>
              </p:cNvSpPr>
              <p:nvPr/>
            </p:nvSpPr>
            <p:spPr bwMode="auto">
              <a:xfrm>
                <a:off x="5650453" y="1129133"/>
                <a:ext cx="896432" cy="733425"/>
              </a:xfrm>
              <a:prstGeom prst="rect">
                <a:avLst/>
              </a:prstGeom>
              <a:blipFill>
                <a:blip r:embed="rId6"/>
                <a:stretch>
                  <a:fillRect/>
                </a:stretch>
              </a:blipFill>
              <a:ln>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Objeto 12">
                <a:extLst>
                  <a:ext uri="{FF2B5EF4-FFF2-40B4-BE49-F238E27FC236}">
                    <a16:creationId xmlns:a16="http://schemas.microsoft.com/office/drawing/2014/main" id="{A281DA31-1944-46E3-B0DA-70AA1BB92401}"/>
                  </a:ext>
                </a:extLst>
              </p:cNvPr>
              <p:cNvSpPr txBox="1"/>
              <p:nvPr/>
            </p:nvSpPr>
            <p:spPr bwMode="auto">
              <a:xfrm>
                <a:off x="1930236" y="5217149"/>
                <a:ext cx="2134134" cy="803186"/>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r>
                        <a:rPr lang="es-ES" sz="2000" i="1" smtClean="0">
                          <a:solidFill>
                            <a:srgbClr val="000000"/>
                          </a:solidFill>
                          <a:latin typeface="Cambria Math" panose="02040503050406030204" pitchFamily="18" charset="0"/>
                        </a:rPr>
                        <m:t>𝑘</m:t>
                      </m:r>
                      <m:r>
                        <a:rPr lang="es-ES" sz="2000" i="1" smtClean="0">
                          <a:solidFill>
                            <a:srgbClr val="000000"/>
                          </a:solidFill>
                          <a:latin typeface="Cambria Math" panose="02040503050406030204" pitchFamily="18" charset="0"/>
                        </a:rPr>
                        <m:t>=</m:t>
                      </m:r>
                      <m:f>
                        <m:fPr>
                          <m:ctrlPr>
                            <a:rPr lang="es-ES" sz="2000" i="1">
                              <a:solidFill>
                                <a:srgbClr val="000000"/>
                              </a:solidFill>
                              <a:latin typeface="Cambria Math" panose="02040503050406030204" pitchFamily="18" charset="0"/>
                            </a:rPr>
                          </m:ctrlPr>
                        </m:fPr>
                        <m:num>
                          <m:r>
                            <a:rPr lang="es-ES" sz="2000" i="1">
                              <a:solidFill>
                                <a:srgbClr val="000000"/>
                              </a:solidFill>
                              <a:latin typeface="Cambria Math" panose="02040503050406030204" pitchFamily="18" charset="0"/>
                            </a:rPr>
                            <m:t>𝛼</m:t>
                          </m:r>
                          <m:r>
                            <a:rPr lang="es-ES" sz="2000" b="0" i="1" smtClean="0">
                              <a:solidFill>
                                <a:srgbClr val="000000"/>
                              </a:solidFill>
                              <a:latin typeface="Cambria Math" panose="02040503050406030204" pitchFamily="18" charset="0"/>
                            </a:rPr>
                            <m:t>·</m:t>
                          </m:r>
                          <m:r>
                            <a:rPr lang="es-ES" sz="2000" i="1">
                              <a:solidFill>
                                <a:srgbClr val="000000"/>
                              </a:solidFill>
                              <a:latin typeface="Cambria Math" panose="02040503050406030204" pitchFamily="18" charset="0"/>
                            </a:rPr>
                            <m:t>𝑐</m:t>
                          </m:r>
                        </m:num>
                        <m:den>
                          <m:r>
                            <a:rPr lang="es-ES" sz="2000" i="1">
                              <a:solidFill>
                                <a:srgbClr val="000000"/>
                              </a:solidFill>
                              <a:latin typeface="Cambria Math" panose="02040503050406030204" pitchFamily="18" charset="0"/>
                            </a:rPr>
                            <m:t>2</m:t>
                          </m:r>
                          <m:r>
                            <a:rPr lang="es-ES" sz="2000" i="1">
                              <a:solidFill>
                                <a:srgbClr val="000000"/>
                              </a:solidFill>
                              <a:latin typeface="Cambria Math" panose="02040503050406030204" pitchFamily="18" charset="0"/>
                            </a:rPr>
                            <m:t>𝜔</m:t>
                          </m:r>
                        </m:den>
                      </m:f>
                      <m:r>
                        <a:rPr lang="es-ES" sz="2000" i="1">
                          <a:solidFill>
                            <a:srgbClr val="000000"/>
                          </a:solidFill>
                          <a:latin typeface="Cambria Math" panose="02040503050406030204" pitchFamily="18" charset="0"/>
                        </a:rPr>
                        <m:t>=</m:t>
                      </m:r>
                      <m:f>
                        <m:fPr>
                          <m:ctrlPr>
                            <a:rPr lang="es-ES" sz="2000" i="1">
                              <a:solidFill>
                                <a:srgbClr val="000000"/>
                              </a:solidFill>
                              <a:latin typeface="Cambria Math" panose="02040503050406030204" pitchFamily="18" charset="0"/>
                            </a:rPr>
                          </m:ctrlPr>
                        </m:fPr>
                        <m:num>
                          <m:r>
                            <a:rPr lang="es-ES" sz="2000" i="1">
                              <a:solidFill>
                                <a:srgbClr val="000000"/>
                              </a:solidFill>
                              <a:latin typeface="Cambria Math" panose="02040503050406030204" pitchFamily="18" charset="0"/>
                            </a:rPr>
                            <m:t>𝛼</m:t>
                          </m:r>
                          <m:r>
                            <a:rPr lang="es-ES" sz="2000" b="0" i="1" smtClean="0">
                              <a:solidFill>
                                <a:srgbClr val="000000"/>
                              </a:solidFill>
                              <a:latin typeface="Cambria Math" panose="02040503050406030204" pitchFamily="18" charset="0"/>
                            </a:rPr>
                            <m:t>·</m:t>
                          </m:r>
                          <m:r>
                            <a:rPr lang="es-ES" sz="2000" i="1">
                              <a:solidFill>
                                <a:srgbClr val="000000"/>
                              </a:solidFill>
                              <a:latin typeface="Cambria Math" panose="02040503050406030204" pitchFamily="18" charset="0"/>
                            </a:rPr>
                            <m:t>𝜆</m:t>
                          </m:r>
                        </m:num>
                        <m:den>
                          <m:r>
                            <a:rPr lang="es-ES" sz="2000" i="1">
                              <a:solidFill>
                                <a:srgbClr val="000000"/>
                              </a:solidFill>
                              <a:latin typeface="Cambria Math" panose="02040503050406030204" pitchFamily="18" charset="0"/>
                            </a:rPr>
                            <m:t>4</m:t>
                          </m:r>
                          <m:r>
                            <a:rPr lang="es-ES" sz="2000" i="1">
                              <a:solidFill>
                                <a:srgbClr val="000000"/>
                              </a:solidFill>
                              <a:latin typeface="Cambria Math" panose="02040503050406030204" pitchFamily="18" charset="0"/>
                            </a:rPr>
                            <m:t>𝜋</m:t>
                          </m:r>
                        </m:den>
                      </m:f>
                    </m:oMath>
                  </m:oMathPara>
                </a14:m>
                <a:endParaRPr lang="es-ES" sz="2000" dirty="0"/>
              </a:p>
            </p:txBody>
          </p:sp>
        </mc:Choice>
        <mc:Fallback xmlns="">
          <p:sp>
            <p:nvSpPr>
              <p:cNvPr id="15" name="Objeto 12">
                <a:extLst>
                  <a:ext uri="{FF2B5EF4-FFF2-40B4-BE49-F238E27FC236}">
                    <a16:creationId xmlns:a16="http://schemas.microsoft.com/office/drawing/2014/main" id="{A281DA31-1944-46E3-B0DA-70AA1BB92401}"/>
                  </a:ext>
                </a:extLst>
              </p:cNvPr>
              <p:cNvSpPr txBox="1">
                <a:spLocks noRot="1" noChangeAspect="1" noMove="1" noResize="1" noEditPoints="1" noAdjustHandles="1" noChangeArrowheads="1" noChangeShapeType="1" noTextEdit="1"/>
              </p:cNvSpPr>
              <p:nvPr/>
            </p:nvSpPr>
            <p:spPr bwMode="auto">
              <a:xfrm>
                <a:off x="1930236" y="5217149"/>
                <a:ext cx="2134134" cy="803186"/>
              </a:xfrm>
              <a:prstGeom prst="rect">
                <a:avLst/>
              </a:prstGeom>
              <a:blipFill>
                <a:blip r:embed="rId7"/>
                <a:stretch>
                  <a:fillRect/>
                </a:stretch>
              </a:blipFill>
              <a:ln>
                <a:noFill/>
              </a:ln>
            </p:spPr>
            <p:txBody>
              <a:bodyPr/>
              <a:lstStyle/>
              <a:p>
                <a:r>
                  <a:rPr lang="es-ES">
                    <a:noFill/>
                  </a:rPr>
                  <a:t> </a:t>
                </a:r>
              </a:p>
            </p:txBody>
          </p:sp>
        </mc:Fallback>
      </mc:AlternateContent>
      <p:pic>
        <p:nvPicPr>
          <p:cNvPr id="16" name="Picture 9" descr="https://encrypted-tbn3.gstatic.com/images?q=tbn:ANd9GcQI5ZaamlIoN3WLOeDOl3QiSbZmYdClqS_cXEWPAgRHWuWaVzw_Jg">
            <a:extLst>
              <a:ext uri="{FF2B5EF4-FFF2-40B4-BE49-F238E27FC236}">
                <a16:creationId xmlns:a16="http://schemas.microsoft.com/office/drawing/2014/main" id="{02C9F8ED-9714-49D3-A28F-BC71E74DFE1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853416" y="4013936"/>
            <a:ext cx="39243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KPIT Technologies | Coventry University">
            <a:extLst>
              <a:ext uri="{FF2B5EF4-FFF2-40B4-BE49-F238E27FC236}">
                <a16:creationId xmlns:a16="http://schemas.microsoft.com/office/drawing/2014/main" id="{AF783DAD-CB96-4FEA-9331-E8953FA5099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C56C87EC-A7A2-470A-A88B-6246780978C2}"/>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bout - UK Fluids Network">
            <a:extLst>
              <a:ext uri="{FF2B5EF4-FFF2-40B4-BE49-F238E27FC236}">
                <a16:creationId xmlns:a16="http://schemas.microsoft.com/office/drawing/2014/main" id="{62F89D7E-15D8-4B8C-9B05-3CE04559090A}"/>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Pin on World Universities Logos">
            <a:extLst>
              <a:ext uri="{FF2B5EF4-FFF2-40B4-BE49-F238E27FC236}">
                <a16:creationId xmlns:a16="http://schemas.microsoft.com/office/drawing/2014/main" id="{06714539-2456-4B4E-B30D-CA33B2090734}"/>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23">
            <a:extLst>
              <a:ext uri="{FF2B5EF4-FFF2-40B4-BE49-F238E27FC236}">
                <a16:creationId xmlns:a16="http://schemas.microsoft.com/office/drawing/2014/main" id="{DF98AB74-7A45-4411-9904-0DE5BDF678F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Tree>
    <p:extLst>
      <p:ext uri="{BB962C8B-B14F-4D97-AF65-F5344CB8AC3E}">
        <p14:creationId xmlns:p14="http://schemas.microsoft.com/office/powerpoint/2010/main" val="866118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6E25D1CE-98FA-47A2-B0FD-DE99DA7D0C56}"/>
              </a:ext>
            </a:extLst>
          </p:cNvPr>
          <p:cNvSpPr>
            <a:spLocks noGrp="1"/>
          </p:cNvSpPr>
          <p:nvPr>
            <p:ph type="ftr" sz="quarter" idx="11"/>
          </p:nvPr>
        </p:nvSpPr>
        <p:spPr/>
        <p:txBody>
          <a:bodyPr/>
          <a:lstStyle/>
          <a:p>
            <a:r>
              <a:rPr lang="es-ES"/>
              <a:t>sofia.gonzalez@uclm.es</a:t>
            </a:r>
            <a:endParaRPr lang="es-ES" dirty="0"/>
          </a:p>
        </p:txBody>
      </p:sp>
      <p:sp>
        <p:nvSpPr>
          <p:cNvPr id="5" name="Marcador de número de diapositiva 4">
            <a:extLst>
              <a:ext uri="{FF2B5EF4-FFF2-40B4-BE49-F238E27FC236}">
                <a16:creationId xmlns:a16="http://schemas.microsoft.com/office/drawing/2014/main" id="{A8A83866-9330-4DF9-8A7D-2339ABA16F75}"/>
              </a:ext>
            </a:extLst>
          </p:cNvPr>
          <p:cNvSpPr>
            <a:spLocks noGrp="1"/>
          </p:cNvSpPr>
          <p:nvPr>
            <p:ph type="sldNum" sz="quarter" idx="12"/>
          </p:nvPr>
        </p:nvSpPr>
        <p:spPr/>
        <p:txBody>
          <a:bodyPr/>
          <a:lstStyle/>
          <a:p>
            <a:fld id="{7AE00B48-CFC2-44D9-921F-3BCB2F083AB0}" type="slidenum">
              <a:rPr lang="es-ES" smtClean="0"/>
              <a:t>12</a:t>
            </a:fld>
            <a:endParaRPr lang="es-ES"/>
          </a:p>
        </p:txBody>
      </p:sp>
      <p:pic>
        <p:nvPicPr>
          <p:cNvPr id="6" name="Imagen 5" descr="Primer plano de lente de cámara">
            <a:extLst>
              <a:ext uri="{FF2B5EF4-FFF2-40B4-BE49-F238E27FC236}">
                <a16:creationId xmlns:a16="http://schemas.microsoft.com/office/drawing/2014/main" id="{55B7BFC3-14B9-4130-97CC-729F85EA7C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92214" y="0"/>
            <a:ext cx="1999785" cy="1327982"/>
          </a:xfrm>
          <a:prstGeom prst="rect">
            <a:avLst/>
          </a:prstGeom>
        </p:spPr>
      </p:pic>
      <p:pic>
        <p:nvPicPr>
          <p:cNvPr id="71" name="Picture 2" descr="KPIT Technologies | Coventry University">
            <a:extLst>
              <a:ext uri="{FF2B5EF4-FFF2-40B4-BE49-F238E27FC236}">
                <a16:creationId xmlns:a16="http://schemas.microsoft.com/office/drawing/2014/main" id="{F6438227-838B-4A37-9A97-23E0D1D2C7A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a:extLst>
              <a:ext uri="{FF2B5EF4-FFF2-40B4-BE49-F238E27FC236}">
                <a16:creationId xmlns:a16="http://schemas.microsoft.com/office/drawing/2014/main" id="{BE18D33A-C48F-42FF-9D1C-5F5C24BE628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About - UK Fluids Network">
            <a:extLst>
              <a:ext uri="{FF2B5EF4-FFF2-40B4-BE49-F238E27FC236}">
                <a16:creationId xmlns:a16="http://schemas.microsoft.com/office/drawing/2014/main" id="{E2F4AED8-C6AF-4F05-819A-63937D5E004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Pin on World Universities Logos">
            <a:extLst>
              <a:ext uri="{FF2B5EF4-FFF2-40B4-BE49-F238E27FC236}">
                <a16:creationId xmlns:a16="http://schemas.microsoft.com/office/drawing/2014/main" id="{B519A283-4F15-441F-ADB1-15AC2554348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75" name="Imagen 74">
            <a:extLst>
              <a:ext uri="{FF2B5EF4-FFF2-40B4-BE49-F238E27FC236}">
                <a16:creationId xmlns:a16="http://schemas.microsoft.com/office/drawing/2014/main" id="{F2D0378D-0D6F-4911-B883-15717E0F560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
        <p:nvSpPr>
          <p:cNvPr id="3" name="Rectángulo 2">
            <a:extLst>
              <a:ext uri="{FF2B5EF4-FFF2-40B4-BE49-F238E27FC236}">
                <a16:creationId xmlns:a16="http://schemas.microsoft.com/office/drawing/2014/main" id="{5B484F48-F344-43EE-9A37-03B0EA4D267E}"/>
              </a:ext>
            </a:extLst>
          </p:cNvPr>
          <p:cNvSpPr/>
          <p:nvPr/>
        </p:nvSpPr>
        <p:spPr>
          <a:xfrm>
            <a:off x="11524088" y="2780553"/>
            <a:ext cx="108000" cy="10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9" name="Rombo 8">
            <a:extLst>
              <a:ext uri="{FF2B5EF4-FFF2-40B4-BE49-F238E27FC236}">
                <a16:creationId xmlns:a16="http://schemas.microsoft.com/office/drawing/2014/main" id="{3A1D550F-F257-463E-9C9B-AD44D618B4B1}"/>
              </a:ext>
            </a:extLst>
          </p:cNvPr>
          <p:cNvSpPr/>
          <p:nvPr/>
        </p:nvSpPr>
        <p:spPr>
          <a:xfrm>
            <a:off x="11488819" y="3305132"/>
            <a:ext cx="144000" cy="144000"/>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133" name="Gráfico 159">
            <a:extLst>
              <a:ext uri="{FF2B5EF4-FFF2-40B4-BE49-F238E27FC236}">
                <a16:creationId xmlns:a16="http://schemas.microsoft.com/office/drawing/2014/main" id="{B312140B-BDCF-4185-B74E-32C13847CB01}"/>
              </a:ext>
            </a:extLst>
          </p:cNvPr>
          <p:cNvPicPr/>
          <p:nvPr/>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p:blipFill>
        <p:spPr bwMode="auto">
          <a:xfrm>
            <a:off x="2315681" y="622269"/>
            <a:ext cx="8232933" cy="4805780"/>
          </a:xfrm>
          <a:prstGeom prst="rect">
            <a:avLst/>
          </a:prstGeom>
          <a:ln>
            <a:noFill/>
          </a:ln>
          <a:extLst>
            <a:ext uri="{53640926-AAD7-44D8-BBD7-CCE9431645EC}">
              <a14:shadowObscured xmlns:a14="http://schemas.microsoft.com/office/drawing/2010/main"/>
            </a:ext>
          </a:extLst>
        </p:spPr>
      </p:pic>
      <p:pic>
        <p:nvPicPr>
          <p:cNvPr id="134" name="Gráfico 1019">
            <a:extLst>
              <a:ext uri="{FF2B5EF4-FFF2-40B4-BE49-F238E27FC236}">
                <a16:creationId xmlns:a16="http://schemas.microsoft.com/office/drawing/2014/main" id="{DF9F8D08-147C-45E4-B84B-26DB5F211ADA}"/>
              </a:ext>
            </a:extLst>
          </p:cNvPr>
          <p:cNvPicPr/>
          <p:nvPr/>
        </p:nvPicPr>
        <p:blipFill rotWithShape="1">
          <a:blip r:embed="rId12" cstate="screen">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p:blipFill>
        <p:spPr bwMode="auto">
          <a:xfrm>
            <a:off x="2393083" y="664438"/>
            <a:ext cx="7793243" cy="4874574"/>
          </a:xfrm>
          <a:prstGeom prst="rect">
            <a:avLst/>
          </a:prstGeom>
          <a:ln>
            <a:noFill/>
          </a:ln>
          <a:extLst>
            <a:ext uri="{53640926-AAD7-44D8-BBD7-CCE9431645EC}">
              <a14:shadowObscured xmlns:a14="http://schemas.microsoft.com/office/drawing/2010/main"/>
            </a:ext>
          </a:extLst>
        </p:spPr>
      </p:pic>
      <p:pic>
        <p:nvPicPr>
          <p:cNvPr id="135" name="Imagen 134" descr="Gráfico&#10;&#10;Descripción generada automáticamente">
            <a:extLst>
              <a:ext uri="{FF2B5EF4-FFF2-40B4-BE49-F238E27FC236}">
                <a16:creationId xmlns:a16="http://schemas.microsoft.com/office/drawing/2014/main" id="{3B572F90-7D5C-47DF-81ED-03D47BDABB7D}"/>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357085" y="2870223"/>
            <a:ext cx="8293555" cy="2533333"/>
          </a:xfrm>
          <a:prstGeom prst="rect">
            <a:avLst/>
          </a:prstGeom>
        </p:spPr>
      </p:pic>
      <p:pic>
        <p:nvPicPr>
          <p:cNvPr id="136" name="Imagen 135">
            <a:extLst>
              <a:ext uri="{FF2B5EF4-FFF2-40B4-BE49-F238E27FC236}">
                <a16:creationId xmlns:a16="http://schemas.microsoft.com/office/drawing/2014/main" id="{1E44801A-F2BB-46DA-A9B3-34AADD7BC54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423571" y="668684"/>
            <a:ext cx="7754784" cy="4811372"/>
          </a:xfrm>
          <a:prstGeom prst="rect">
            <a:avLst/>
          </a:prstGeom>
        </p:spPr>
      </p:pic>
      <p:sp>
        <p:nvSpPr>
          <p:cNvPr id="137" name="CuadroTexto 136">
            <a:extLst>
              <a:ext uri="{FF2B5EF4-FFF2-40B4-BE49-F238E27FC236}">
                <a16:creationId xmlns:a16="http://schemas.microsoft.com/office/drawing/2014/main" id="{84B72580-ECB8-4A16-B418-AE7EC493EACA}"/>
              </a:ext>
            </a:extLst>
          </p:cNvPr>
          <p:cNvSpPr txBox="1"/>
          <p:nvPr/>
        </p:nvSpPr>
        <p:spPr>
          <a:xfrm>
            <a:off x="2767807" y="5270819"/>
            <a:ext cx="6414042" cy="307777"/>
          </a:xfrm>
          <a:prstGeom prst="rect">
            <a:avLst/>
          </a:prstGeom>
          <a:noFill/>
        </p:spPr>
        <p:txBody>
          <a:bodyPr wrap="square">
            <a:spAutoFit/>
          </a:bodyPr>
          <a:lstStyle/>
          <a:p>
            <a:pPr algn="ctr"/>
            <a:r>
              <a:rPr lang="en-GB" sz="1400" dirty="0">
                <a:latin typeface="Helvetica" panose="020B0604020202020204" pitchFamily="34" charset="0"/>
                <a:cs typeface="Helvetica" panose="020B0604020202020204" pitchFamily="34" charset="0"/>
              </a:rPr>
              <a:t>Wavelength (nm)</a:t>
            </a:r>
          </a:p>
        </p:txBody>
      </p:sp>
      <p:grpSp>
        <p:nvGrpSpPr>
          <p:cNvPr id="138" name="Grupo 137">
            <a:extLst>
              <a:ext uri="{FF2B5EF4-FFF2-40B4-BE49-F238E27FC236}">
                <a16:creationId xmlns:a16="http://schemas.microsoft.com/office/drawing/2014/main" id="{F2EE90B2-C65B-453D-84E3-585147BC0A29}"/>
              </a:ext>
            </a:extLst>
          </p:cNvPr>
          <p:cNvGrpSpPr/>
          <p:nvPr/>
        </p:nvGrpSpPr>
        <p:grpSpPr>
          <a:xfrm>
            <a:off x="1460409" y="5628175"/>
            <a:ext cx="9493225" cy="593572"/>
            <a:chOff x="2375135" y="2671913"/>
            <a:chExt cx="9493225" cy="593572"/>
          </a:xfrm>
        </p:grpSpPr>
        <p:grpSp>
          <p:nvGrpSpPr>
            <p:cNvPr id="139" name="Grupo 138">
              <a:extLst>
                <a:ext uri="{FF2B5EF4-FFF2-40B4-BE49-F238E27FC236}">
                  <a16:creationId xmlns:a16="http://schemas.microsoft.com/office/drawing/2014/main" id="{D0A31BA2-71D4-4FA5-A631-3F9D11DC9CA3}"/>
                </a:ext>
              </a:extLst>
            </p:cNvPr>
            <p:cNvGrpSpPr/>
            <p:nvPr/>
          </p:nvGrpSpPr>
          <p:grpSpPr>
            <a:xfrm>
              <a:off x="2375135" y="2671913"/>
              <a:ext cx="9417031" cy="566420"/>
              <a:chOff x="0" y="0"/>
              <a:chExt cx="8725401" cy="567055"/>
            </a:xfrm>
          </p:grpSpPr>
          <p:grpSp>
            <p:nvGrpSpPr>
              <p:cNvPr id="153" name="Grupo 152">
                <a:extLst>
                  <a:ext uri="{FF2B5EF4-FFF2-40B4-BE49-F238E27FC236}">
                    <a16:creationId xmlns:a16="http://schemas.microsoft.com/office/drawing/2014/main" id="{70C9C272-3083-43D3-BA3F-112AF8EFEF5B}"/>
                  </a:ext>
                </a:extLst>
              </p:cNvPr>
              <p:cNvGrpSpPr/>
              <p:nvPr/>
            </p:nvGrpSpPr>
            <p:grpSpPr>
              <a:xfrm>
                <a:off x="5010150" y="161925"/>
                <a:ext cx="336550" cy="247649"/>
                <a:chOff x="0" y="0"/>
                <a:chExt cx="336550" cy="247650"/>
              </a:xfrm>
            </p:grpSpPr>
            <p:cxnSp>
              <p:nvCxnSpPr>
                <p:cNvPr id="188" name="Conector recto 187">
                  <a:extLst>
                    <a:ext uri="{FF2B5EF4-FFF2-40B4-BE49-F238E27FC236}">
                      <a16:creationId xmlns:a16="http://schemas.microsoft.com/office/drawing/2014/main" id="{D3CD49F6-888C-419A-9186-202847B3B359}"/>
                    </a:ext>
                  </a:extLst>
                </p:cNvPr>
                <p:cNvCxnSpPr/>
                <p:nvPr/>
              </p:nvCxnSpPr>
              <p:spPr>
                <a:xfrm>
                  <a:off x="0" y="0"/>
                  <a:ext cx="336550" cy="0"/>
                </a:xfrm>
                <a:prstGeom prst="line">
                  <a:avLst/>
                </a:prstGeom>
                <a:noFill/>
                <a:ln w="19050" cap="flat" cmpd="sng" algn="ctr">
                  <a:solidFill>
                    <a:srgbClr val="ED7D31"/>
                  </a:solidFill>
                  <a:prstDash val="solid"/>
                  <a:miter lim="800000"/>
                </a:ln>
                <a:effectLst/>
              </p:spPr>
            </p:cxnSp>
            <p:cxnSp>
              <p:nvCxnSpPr>
                <p:cNvPr id="189" name="Conector recto 188">
                  <a:extLst>
                    <a:ext uri="{FF2B5EF4-FFF2-40B4-BE49-F238E27FC236}">
                      <a16:creationId xmlns:a16="http://schemas.microsoft.com/office/drawing/2014/main" id="{02EFBC6B-9CB6-46F8-B6C9-C5D933FAE06D}"/>
                    </a:ext>
                  </a:extLst>
                </p:cNvPr>
                <p:cNvCxnSpPr/>
                <p:nvPr/>
              </p:nvCxnSpPr>
              <p:spPr>
                <a:xfrm>
                  <a:off x="0" y="247650"/>
                  <a:ext cx="336550" cy="0"/>
                </a:xfrm>
                <a:prstGeom prst="line">
                  <a:avLst/>
                </a:prstGeom>
                <a:noFill/>
                <a:ln w="19050" cap="flat" cmpd="sng" algn="ctr">
                  <a:solidFill>
                    <a:srgbClr val="ED7D31"/>
                  </a:solidFill>
                  <a:prstDash val="dash"/>
                  <a:miter lim="800000"/>
                </a:ln>
                <a:effectLst/>
              </p:spPr>
            </p:cxnSp>
          </p:grpSp>
          <p:grpSp>
            <p:nvGrpSpPr>
              <p:cNvPr id="154" name="Grupo 153">
                <a:extLst>
                  <a:ext uri="{FF2B5EF4-FFF2-40B4-BE49-F238E27FC236}">
                    <a16:creationId xmlns:a16="http://schemas.microsoft.com/office/drawing/2014/main" id="{3F1C3750-16A9-4A20-9D06-E73909AE49CA}"/>
                  </a:ext>
                </a:extLst>
              </p:cNvPr>
              <p:cNvGrpSpPr/>
              <p:nvPr/>
            </p:nvGrpSpPr>
            <p:grpSpPr>
              <a:xfrm>
                <a:off x="0" y="0"/>
                <a:ext cx="8725401" cy="567055"/>
                <a:chOff x="0" y="0"/>
                <a:chExt cx="8725401" cy="567055"/>
              </a:xfrm>
            </p:grpSpPr>
            <p:grpSp>
              <p:nvGrpSpPr>
                <p:cNvPr id="155" name="Grupo 154">
                  <a:extLst>
                    <a:ext uri="{FF2B5EF4-FFF2-40B4-BE49-F238E27FC236}">
                      <a16:creationId xmlns:a16="http://schemas.microsoft.com/office/drawing/2014/main" id="{CB80BA4F-43C5-4694-A51D-223212358E71}"/>
                    </a:ext>
                  </a:extLst>
                </p:cNvPr>
                <p:cNvGrpSpPr/>
                <p:nvPr/>
              </p:nvGrpSpPr>
              <p:grpSpPr>
                <a:xfrm>
                  <a:off x="381000" y="28574"/>
                  <a:ext cx="4688588" cy="504172"/>
                  <a:chOff x="0" y="-1"/>
                  <a:chExt cx="4688588" cy="504172"/>
                </a:xfrm>
              </p:grpSpPr>
              <mc:AlternateContent xmlns:mc="http://schemas.openxmlformats.org/markup-compatibility/2006" xmlns:a14="http://schemas.microsoft.com/office/drawing/2010/main">
                <mc:Choice Requires="a14">
                  <p:sp>
                    <p:nvSpPr>
                      <p:cNvPr id="174" name="Cuadro de texto 28723">
                        <a:extLst>
                          <a:ext uri="{FF2B5EF4-FFF2-40B4-BE49-F238E27FC236}">
                            <a16:creationId xmlns:a16="http://schemas.microsoft.com/office/drawing/2014/main" id="{23435A48-A32B-479F-90A5-C54E7DFA01E0}"/>
                          </a:ext>
                        </a:extLst>
                      </p:cNvPr>
                      <p:cNvSpPr txBox="1"/>
                      <p:nvPr/>
                    </p:nvSpPr>
                    <p:spPr>
                      <a:xfrm>
                        <a:off x="0" y="247650"/>
                        <a:ext cx="721994" cy="23748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14:m>
                          <m:oMath xmlns:m="http://schemas.openxmlformats.org/officeDocument/2006/math">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𝑘</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L&amp;B </a:t>
                        </a:r>
                        <a:endParaRPr kumimoji="0" lang="es-E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3" name="Cuadro de texto 28723">
                        <a:extLst>
                          <a:ext uri="{FF2B5EF4-FFF2-40B4-BE49-F238E27FC236}">
                            <a16:creationId xmlns:a16="http://schemas.microsoft.com/office/drawing/2014/main" id="{8D96F109-ECD1-4485-8D66-A1CBA569011C}"/>
                          </a:ext>
                        </a:extLst>
                      </p:cNvPr>
                      <p:cNvSpPr txBox="1">
                        <a:spLocks noRot="1" noChangeAspect="1" noMove="1" noResize="1" noEditPoints="1" noAdjustHandles="1" noChangeArrowheads="1" noChangeShapeType="1" noTextEdit="1"/>
                      </p:cNvSpPr>
                      <p:nvPr/>
                    </p:nvSpPr>
                    <p:spPr>
                      <a:xfrm>
                        <a:off x="0" y="247650"/>
                        <a:ext cx="721994" cy="237485"/>
                      </a:xfrm>
                      <a:prstGeom prst="rect">
                        <a:avLst/>
                      </a:prstGeom>
                      <a:blipFill>
                        <a:blip r:embed="rId29"/>
                        <a:stretch>
                          <a:fillRect b="-28205"/>
                        </a:stretch>
                      </a:blipFill>
                      <a:ln w="6350">
                        <a:noFill/>
                      </a:ln>
                    </p:spPr>
                    <p:txBody>
                      <a:bodyPr/>
                      <a:lstStyle/>
                      <a:p>
                        <a:r>
                          <a:rPr lang="es-ES">
                            <a:noFill/>
                          </a:rPr>
                          <a:t> </a:t>
                        </a:r>
                      </a:p>
                    </p:txBody>
                  </p:sp>
                </mc:Fallback>
              </mc:AlternateContent>
              <p:grpSp>
                <p:nvGrpSpPr>
                  <p:cNvPr id="175" name="Grupo 174">
                    <a:extLst>
                      <a:ext uri="{FF2B5EF4-FFF2-40B4-BE49-F238E27FC236}">
                        <a16:creationId xmlns:a16="http://schemas.microsoft.com/office/drawing/2014/main" id="{1941FB7D-FB19-4C7F-9AAC-562DE292839B}"/>
                      </a:ext>
                    </a:extLst>
                  </p:cNvPr>
                  <p:cNvGrpSpPr/>
                  <p:nvPr/>
                </p:nvGrpSpPr>
                <p:grpSpPr>
                  <a:xfrm>
                    <a:off x="1076324" y="-1"/>
                    <a:ext cx="3612264" cy="504172"/>
                    <a:chOff x="-1" y="-1"/>
                    <a:chExt cx="3612264" cy="504172"/>
                  </a:xfrm>
                </p:grpSpPr>
                <p:grpSp>
                  <p:nvGrpSpPr>
                    <p:cNvPr id="176" name="Grupo 175">
                      <a:extLst>
                        <a:ext uri="{FF2B5EF4-FFF2-40B4-BE49-F238E27FC236}">
                          <a16:creationId xmlns:a16="http://schemas.microsoft.com/office/drawing/2014/main" id="{8A21127F-6C23-446B-A57F-BFBF429B16A0}"/>
                        </a:ext>
                      </a:extLst>
                    </p:cNvPr>
                    <p:cNvGrpSpPr/>
                    <p:nvPr/>
                  </p:nvGrpSpPr>
                  <p:grpSpPr>
                    <a:xfrm>
                      <a:off x="-1" y="-1"/>
                      <a:ext cx="758444" cy="504172"/>
                      <a:chOff x="-1" y="-1"/>
                      <a:chExt cx="758444" cy="504172"/>
                    </a:xfrm>
                  </p:grpSpPr>
                  <mc:AlternateContent xmlns:mc="http://schemas.openxmlformats.org/markup-compatibility/2006" xmlns:a14="http://schemas.microsoft.com/office/drawing/2010/main">
                    <mc:Choice Requires="a14">
                      <p:sp>
                        <p:nvSpPr>
                          <p:cNvPr id="186" name="Cuadro de texto 28724">
                            <a:extLst>
                              <a:ext uri="{FF2B5EF4-FFF2-40B4-BE49-F238E27FC236}">
                                <a16:creationId xmlns:a16="http://schemas.microsoft.com/office/drawing/2014/main" id="{1D349894-7CE8-4DE0-AE1D-E85A02FBAAB8}"/>
                              </a:ext>
                            </a:extLst>
                          </p:cNvPr>
                          <p:cNvSpPr txBox="1"/>
                          <p:nvPr/>
                        </p:nvSpPr>
                        <p:spPr>
                          <a:xfrm>
                            <a:off x="9525" y="247650"/>
                            <a:ext cx="685164" cy="2565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14:m>
                              <m:oMath xmlns:m="http://schemas.openxmlformats.org/officeDocument/2006/math">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𝑘</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C&amp;C </a:t>
                            </a:r>
                            <a:endParaRPr kumimoji="0" lang="es-E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5" name="Cuadro de texto 28724">
                            <a:extLst>
                              <a:ext uri="{FF2B5EF4-FFF2-40B4-BE49-F238E27FC236}">
                                <a16:creationId xmlns:a16="http://schemas.microsoft.com/office/drawing/2014/main" id="{D13880C6-7609-4F35-9ECA-A2B50DAF4730}"/>
                              </a:ext>
                            </a:extLst>
                          </p:cNvPr>
                          <p:cNvSpPr txBox="1">
                            <a:spLocks noRot="1" noChangeAspect="1" noMove="1" noResize="1" noEditPoints="1" noAdjustHandles="1" noChangeArrowheads="1" noChangeShapeType="1" noTextEdit="1"/>
                          </p:cNvSpPr>
                          <p:nvPr/>
                        </p:nvSpPr>
                        <p:spPr>
                          <a:xfrm>
                            <a:off x="9525" y="247650"/>
                            <a:ext cx="685164" cy="256521"/>
                          </a:xfrm>
                          <a:prstGeom prst="rect">
                            <a:avLst/>
                          </a:prstGeom>
                          <a:blipFill>
                            <a:blip r:embed="rId30"/>
                            <a:stretch>
                              <a:fillRect r="-820" b="-19048"/>
                            </a:stretch>
                          </a:blipFill>
                          <a:ln w="6350">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87" name="Cuadro de texto 28725">
                            <a:extLst>
                              <a:ext uri="{FF2B5EF4-FFF2-40B4-BE49-F238E27FC236}">
                                <a16:creationId xmlns:a16="http://schemas.microsoft.com/office/drawing/2014/main" id="{11378BF3-C15B-43F7-AC64-D775C556F34D}"/>
                              </a:ext>
                            </a:extLst>
                          </p:cNvPr>
                          <p:cNvSpPr txBox="1"/>
                          <p:nvPr/>
                        </p:nvSpPr>
                        <p:spPr>
                          <a:xfrm>
                            <a:off x="-1" y="-1"/>
                            <a:ext cx="758444" cy="25652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14:m>
                              <m:oMath xmlns:m="http://schemas.openxmlformats.org/officeDocument/2006/math">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C&amp;C </a:t>
                            </a:r>
                            <a:endParaRPr kumimoji="0" lang="es-E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6" name="Cuadro de texto 28725">
                            <a:extLst>
                              <a:ext uri="{FF2B5EF4-FFF2-40B4-BE49-F238E27FC236}">
                                <a16:creationId xmlns:a16="http://schemas.microsoft.com/office/drawing/2014/main" id="{0F9CE1FC-AD35-4DCE-A502-1EA4F3769B0C}"/>
                              </a:ext>
                            </a:extLst>
                          </p:cNvPr>
                          <p:cNvSpPr txBox="1">
                            <a:spLocks noRot="1" noChangeAspect="1" noMove="1" noResize="1" noEditPoints="1" noAdjustHandles="1" noChangeArrowheads="1" noChangeShapeType="1" noTextEdit="1"/>
                          </p:cNvSpPr>
                          <p:nvPr/>
                        </p:nvSpPr>
                        <p:spPr>
                          <a:xfrm>
                            <a:off x="-1" y="-1"/>
                            <a:ext cx="758444" cy="256522"/>
                          </a:xfrm>
                          <a:prstGeom prst="rect">
                            <a:avLst/>
                          </a:prstGeom>
                          <a:blipFill>
                            <a:blip r:embed="rId31"/>
                            <a:stretch>
                              <a:fillRect b="-19048"/>
                            </a:stretch>
                          </a:blipFill>
                          <a:ln w="6350">
                            <a:noFill/>
                          </a:ln>
                        </p:spPr>
                        <p:txBody>
                          <a:bodyPr/>
                          <a:lstStyle/>
                          <a:p>
                            <a:r>
                              <a:rPr lang="es-ES">
                                <a:noFill/>
                              </a:rPr>
                              <a:t> </a:t>
                            </a:r>
                          </a:p>
                        </p:txBody>
                      </p:sp>
                    </mc:Fallback>
                  </mc:AlternateContent>
                </p:grpSp>
                <p:grpSp>
                  <p:nvGrpSpPr>
                    <p:cNvPr id="177" name="Grupo 176">
                      <a:extLst>
                        <a:ext uri="{FF2B5EF4-FFF2-40B4-BE49-F238E27FC236}">
                          <a16:creationId xmlns:a16="http://schemas.microsoft.com/office/drawing/2014/main" id="{AF41EF9D-3EBE-4C10-A47F-C6BB76A48879}"/>
                        </a:ext>
                      </a:extLst>
                    </p:cNvPr>
                    <p:cNvGrpSpPr/>
                    <p:nvPr/>
                  </p:nvGrpSpPr>
                  <p:grpSpPr>
                    <a:xfrm>
                      <a:off x="981075" y="9525"/>
                      <a:ext cx="698291" cy="494638"/>
                      <a:chOff x="0" y="0"/>
                      <a:chExt cx="698291" cy="494638"/>
                    </a:xfrm>
                  </p:grpSpPr>
                  <mc:AlternateContent xmlns:mc="http://schemas.openxmlformats.org/markup-compatibility/2006" xmlns:a14="http://schemas.microsoft.com/office/drawing/2010/main">
                    <mc:Choice Requires="a14">
                      <p:sp>
                        <p:nvSpPr>
                          <p:cNvPr id="184" name="Cuadro de texto 28726">
                            <a:extLst>
                              <a:ext uri="{FF2B5EF4-FFF2-40B4-BE49-F238E27FC236}">
                                <a16:creationId xmlns:a16="http://schemas.microsoft.com/office/drawing/2014/main" id="{77EA8464-7392-468A-AC86-733F412280F4}"/>
                              </a:ext>
                            </a:extLst>
                          </p:cNvPr>
                          <p:cNvSpPr txBox="1"/>
                          <p:nvPr/>
                        </p:nvSpPr>
                        <p:spPr>
                          <a:xfrm>
                            <a:off x="0" y="0"/>
                            <a:ext cx="680974" cy="23749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14:m>
                              <m:oMath xmlns:m="http://schemas.openxmlformats.org/officeDocument/2006/math">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D&amp;S </a:t>
                            </a:r>
                            <a:endParaRPr kumimoji="0" lang="es-E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3" name="Cuadro de texto 28726">
                            <a:extLst>
                              <a:ext uri="{FF2B5EF4-FFF2-40B4-BE49-F238E27FC236}">
                                <a16:creationId xmlns:a16="http://schemas.microsoft.com/office/drawing/2014/main" id="{33432892-EA24-423D-A672-63A7B066EBB4}"/>
                              </a:ext>
                            </a:extLst>
                          </p:cNvPr>
                          <p:cNvSpPr txBox="1">
                            <a:spLocks noRot="1" noChangeAspect="1" noMove="1" noResize="1" noEditPoints="1" noAdjustHandles="1" noChangeArrowheads="1" noChangeShapeType="1" noTextEdit="1"/>
                          </p:cNvSpPr>
                          <p:nvPr/>
                        </p:nvSpPr>
                        <p:spPr>
                          <a:xfrm>
                            <a:off x="0" y="0"/>
                            <a:ext cx="680974" cy="237490"/>
                          </a:xfrm>
                          <a:prstGeom prst="rect">
                            <a:avLst/>
                          </a:prstGeom>
                          <a:blipFill>
                            <a:blip r:embed="rId32"/>
                            <a:stretch>
                              <a:fillRect r="-826" b="-28205"/>
                            </a:stretch>
                          </a:blipFill>
                          <a:ln w="6350">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85" name="Cuadro de texto 28727">
                            <a:extLst>
                              <a:ext uri="{FF2B5EF4-FFF2-40B4-BE49-F238E27FC236}">
                                <a16:creationId xmlns:a16="http://schemas.microsoft.com/office/drawing/2014/main" id="{79C3026F-9DE7-481B-998F-D4E654E89645}"/>
                              </a:ext>
                            </a:extLst>
                          </p:cNvPr>
                          <p:cNvSpPr txBox="1"/>
                          <p:nvPr/>
                        </p:nvSpPr>
                        <p:spPr>
                          <a:xfrm>
                            <a:off x="0" y="238124"/>
                            <a:ext cx="698291" cy="25651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14:m>
                              <m:oMath xmlns:m="http://schemas.openxmlformats.org/officeDocument/2006/math">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𝑘</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D&amp;S </a:t>
                            </a:r>
                            <a:endParaRPr kumimoji="0" lang="es-E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4" name="Cuadro de texto 28727">
                            <a:extLst>
                              <a:ext uri="{FF2B5EF4-FFF2-40B4-BE49-F238E27FC236}">
                                <a16:creationId xmlns:a16="http://schemas.microsoft.com/office/drawing/2014/main" id="{26DC493F-5980-4206-BA43-EB95E9EA8E2E}"/>
                              </a:ext>
                            </a:extLst>
                          </p:cNvPr>
                          <p:cNvSpPr txBox="1">
                            <a:spLocks noRot="1" noChangeAspect="1" noMove="1" noResize="1" noEditPoints="1" noAdjustHandles="1" noChangeArrowheads="1" noChangeShapeType="1" noTextEdit="1"/>
                          </p:cNvSpPr>
                          <p:nvPr/>
                        </p:nvSpPr>
                        <p:spPr>
                          <a:xfrm>
                            <a:off x="0" y="238124"/>
                            <a:ext cx="698291" cy="256514"/>
                          </a:xfrm>
                          <a:prstGeom prst="rect">
                            <a:avLst/>
                          </a:prstGeom>
                          <a:blipFill>
                            <a:blip r:embed="rId33"/>
                            <a:stretch>
                              <a:fillRect b="-19048"/>
                            </a:stretch>
                          </a:blipFill>
                          <a:ln w="6350">
                            <a:noFill/>
                          </a:ln>
                        </p:spPr>
                        <p:txBody>
                          <a:bodyPr/>
                          <a:lstStyle/>
                          <a:p>
                            <a:r>
                              <a:rPr lang="es-ES">
                                <a:noFill/>
                              </a:rPr>
                              <a:t> </a:t>
                            </a:r>
                          </a:p>
                        </p:txBody>
                      </p:sp>
                    </mc:Fallback>
                  </mc:AlternateContent>
                </p:grpSp>
                <p:grpSp>
                  <p:nvGrpSpPr>
                    <p:cNvPr id="178" name="Grupo 177">
                      <a:extLst>
                        <a:ext uri="{FF2B5EF4-FFF2-40B4-BE49-F238E27FC236}">
                          <a16:creationId xmlns:a16="http://schemas.microsoft.com/office/drawing/2014/main" id="{97240B6D-27A8-4DB1-91B4-DE5030103F4C}"/>
                        </a:ext>
                      </a:extLst>
                    </p:cNvPr>
                    <p:cNvGrpSpPr/>
                    <p:nvPr/>
                  </p:nvGrpSpPr>
                  <p:grpSpPr>
                    <a:xfrm>
                      <a:off x="2000249" y="9524"/>
                      <a:ext cx="664385" cy="475610"/>
                      <a:chOff x="-1" y="-1"/>
                      <a:chExt cx="664385" cy="475610"/>
                    </a:xfrm>
                  </p:grpSpPr>
                  <mc:AlternateContent xmlns:mc="http://schemas.openxmlformats.org/markup-compatibility/2006" xmlns:a14="http://schemas.microsoft.com/office/drawing/2010/main">
                    <mc:Choice Requires="a14">
                      <p:sp>
                        <p:nvSpPr>
                          <p:cNvPr id="182" name="Cuadro de texto 28728">
                            <a:extLst>
                              <a:ext uri="{FF2B5EF4-FFF2-40B4-BE49-F238E27FC236}">
                                <a16:creationId xmlns:a16="http://schemas.microsoft.com/office/drawing/2014/main" id="{E9399293-BA89-4AEF-BC60-342906F283F7}"/>
                              </a:ext>
                            </a:extLst>
                          </p:cNvPr>
                          <p:cNvSpPr txBox="1"/>
                          <p:nvPr/>
                        </p:nvSpPr>
                        <p:spPr>
                          <a:xfrm>
                            <a:off x="-1" y="-1"/>
                            <a:ext cx="654859" cy="28395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14:m>
                              <m:oMath xmlns:m="http://schemas.openxmlformats.org/officeDocument/2006/math">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L&amp;T </a:t>
                            </a:r>
                            <a:endParaRPr kumimoji="0" lang="es-E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1" name="Cuadro de texto 28728">
                            <a:extLst>
                              <a:ext uri="{FF2B5EF4-FFF2-40B4-BE49-F238E27FC236}">
                                <a16:creationId xmlns:a16="http://schemas.microsoft.com/office/drawing/2014/main" id="{D5B5BD8B-7AF2-4029-A5C1-67461BCA19DB}"/>
                              </a:ext>
                            </a:extLst>
                          </p:cNvPr>
                          <p:cNvSpPr txBox="1">
                            <a:spLocks noRot="1" noChangeAspect="1" noMove="1" noResize="1" noEditPoints="1" noAdjustHandles="1" noChangeArrowheads="1" noChangeShapeType="1" noTextEdit="1"/>
                          </p:cNvSpPr>
                          <p:nvPr/>
                        </p:nvSpPr>
                        <p:spPr>
                          <a:xfrm>
                            <a:off x="-1" y="-1"/>
                            <a:ext cx="654859" cy="283953"/>
                          </a:xfrm>
                          <a:prstGeom prst="rect">
                            <a:avLst/>
                          </a:prstGeom>
                          <a:blipFill>
                            <a:blip r:embed="rId34"/>
                            <a:stretch>
                              <a:fillRect r="-2586" b="-6383"/>
                            </a:stretch>
                          </a:blipFill>
                          <a:ln w="6350">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83" name="Cuadro de texto 28729">
                            <a:extLst>
                              <a:ext uri="{FF2B5EF4-FFF2-40B4-BE49-F238E27FC236}">
                                <a16:creationId xmlns:a16="http://schemas.microsoft.com/office/drawing/2014/main" id="{EFA83714-E2B8-4FC6-9FE7-0F3673847B53}"/>
                              </a:ext>
                            </a:extLst>
                          </p:cNvPr>
                          <p:cNvSpPr txBox="1"/>
                          <p:nvPr/>
                        </p:nvSpPr>
                        <p:spPr>
                          <a:xfrm>
                            <a:off x="9525" y="228600"/>
                            <a:ext cx="654859" cy="24700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14:m>
                              <m:oMath xmlns:m="http://schemas.openxmlformats.org/officeDocument/2006/math">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𝑘</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L&amp;T </a:t>
                            </a:r>
                            <a:endParaRPr kumimoji="0" lang="es-E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2" name="Cuadro de texto 28729">
                            <a:extLst>
                              <a:ext uri="{FF2B5EF4-FFF2-40B4-BE49-F238E27FC236}">
                                <a16:creationId xmlns:a16="http://schemas.microsoft.com/office/drawing/2014/main" id="{B58466E2-ED88-4172-8C5A-D6C63F1216C9}"/>
                              </a:ext>
                            </a:extLst>
                          </p:cNvPr>
                          <p:cNvSpPr txBox="1">
                            <a:spLocks noRot="1" noChangeAspect="1" noMove="1" noResize="1" noEditPoints="1" noAdjustHandles="1" noChangeArrowheads="1" noChangeShapeType="1" noTextEdit="1"/>
                          </p:cNvSpPr>
                          <p:nvPr/>
                        </p:nvSpPr>
                        <p:spPr>
                          <a:xfrm>
                            <a:off x="9525" y="228600"/>
                            <a:ext cx="654859" cy="247009"/>
                          </a:xfrm>
                          <a:prstGeom prst="rect">
                            <a:avLst/>
                          </a:prstGeom>
                          <a:blipFill>
                            <a:blip r:embed="rId35"/>
                            <a:stretch>
                              <a:fillRect r="-3448" b="-25000"/>
                            </a:stretch>
                          </a:blipFill>
                          <a:ln w="6350">
                            <a:noFill/>
                          </a:ln>
                        </p:spPr>
                        <p:txBody>
                          <a:bodyPr/>
                          <a:lstStyle/>
                          <a:p>
                            <a:r>
                              <a:rPr lang="es-ES">
                                <a:noFill/>
                              </a:rPr>
                              <a:t> </a:t>
                            </a:r>
                          </a:p>
                        </p:txBody>
                      </p:sp>
                    </mc:Fallback>
                  </mc:AlternateContent>
                </p:grpSp>
                <p:grpSp>
                  <p:nvGrpSpPr>
                    <p:cNvPr id="179" name="Grupo 178">
                      <a:extLst>
                        <a:ext uri="{FF2B5EF4-FFF2-40B4-BE49-F238E27FC236}">
                          <a16:creationId xmlns:a16="http://schemas.microsoft.com/office/drawing/2014/main" id="{7E8682C3-EE60-4252-9B4C-E849C0A8980A}"/>
                        </a:ext>
                      </a:extLst>
                    </p:cNvPr>
                    <p:cNvGrpSpPr/>
                    <p:nvPr/>
                  </p:nvGrpSpPr>
                  <p:grpSpPr>
                    <a:xfrm>
                      <a:off x="2924175" y="9524"/>
                      <a:ext cx="688088" cy="475608"/>
                      <a:chOff x="0" y="-1"/>
                      <a:chExt cx="688088" cy="475608"/>
                    </a:xfrm>
                  </p:grpSpPr>
                  <mc:AlternateContent xmlns:mc="http://schemas.openxmlformats.org/markup-compatibility/2006" xmlns:a14="http://schemas.microsoft.com/office/drawing/2010/main">
                    <mc:Choice Requires="a14">
                      <p:sp>
                        <p:nvSpPr>
                          <p:cNvPr id="180" name="Cuadro de texto 28730">
                            <a:extLst>
                              <a:ext uri="{FF2B5EF4-FFF2-40B4-BE49-F238E27FC236}">
                                <a16:creationId xmlns:a16="http://schemas.microsoft.com/office/drawing/2014/main" id="{EA75B452-3E10-4164-A198-E37AF0AEF5C5}"/>
                              </a:ext>
                            </a:extLst>
                          </p:cNvPr>
                          <p:cNvSpPr txBox="1"/>
                          <p:nvPr/>
                        </p:nvSpPr>
                        <p:spPr>
                          <a:xfrm>
                            <a:off x="0" y="-1"/>
                            <a:ext cx="688088" cy="28067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14:m>
                              <m:oMath xmlns:m="http://schemas.openxmlformats.org/officeDocument/2006/math">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H&amp;V </a:t>
                            </a:r>
                            <a:endParaRPr kumimoji="0" lang="es-E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9" name="Cuadro de texto 28730">
                            <a:extLst>
                              <a:ext uri="{FF2B5EF4-FFF2-40B4-BE49-F238E27FC236}">
                                <a16:creationId xmlns:a16="http://schemas.microsoft.com/office/drawing/2014/main" id="{6C7696E0-FE6B-46FA-BDF4-025E59BF0F70}"/>
                              </a:ext>
                            </a:extLst>
                          </p:cNvPr>
                          <p:cNvSpPr txBox="1">
                            <a:spLocks noRot="1" noChangeAspect="1" noMove="1" noResize="1" noEditPoints="1" noAdjustHandles="1" noChangeArrowheads="1" noChangeShapeType="1" noTextEdit="1"/>
                          </p:cNvSpPr>
                          <p:nvPr/>
                        </p:nvSpPr>
                        <p:spPr>
                          <a:xfrm>
                            <a:off x="0" y="-1"/>
                            <a:ext cx="688088" cy="280676"/>
                          </a:xfrm>
                          <a:prstGeom prst="rect">
                            <a:avLst/>
                          </a:prstGeom>
                          <a:blipFill>
                            <a:blip r:embed="rId36"/>
                            <a:stretch>
                              <a:fillRect r="-2459" b="-8696"/>
                            </a:stretch>
                          </a:blipFill>
                          <a:ln w="6350">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81" name="Cuadro de texto 28731">
                            <a:extLst>
                              <a:ext uri="{FF2B5EF4-FFF2-40B4-BE49-F238E27FC236}">
                                <a16:creationId xmlns:a16="http://schemas.microsoft.com/office/drawing/2014/main" id="{0A086B40-9F01-4BD7-81F6-CF40163905BD}"/>
                              </a:ext>
                            </a:extLst>
                          </p:cNvPr>
                          <p:cNvSpPr txBox="1"/>
                          <p:nvPr/>
                        </p:nvSpPr>
                        <p:spPr>
                          <a:xfrm>
                            <a:off x="0" y="228600"/>
                            <a:ext cx="678563" cy="24700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14:m>
                              <m:oMath xmlns:m="http://schemas.openxmlformats.org/officeDocument/2006/math">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𝑘</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H&amp;V </a:t>
                            </a:r>
                            <a:endParaRPr kumimoji="0" lang="es-E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0" name="Cuadro de texto 28731">
                            <a:extLst>
                              <a:ext uri="{FF2B5EF4-FFF2-40B4-BE49-F238E27FC236}">
                                <a16:creationId xmlns:a16="http://schemas.microsoft.com/office/drawing/2014/main" id="{C266E862-567D-4C58-AC77-31250F60897D}"/>
                              </a:ext>
                            </a:extLst>
                          </p:cNvPr>
                          <p:cNvSpPr txBox="1">
                            <a:spLocks noRot="1" noChangeAspect="1" noMove="1" noResize="1" noEditPoints="1" noAdjustHandles="1" noChangeArrowheads="1" noChangeShapeType="1" noTextEdit="1"/>
                          </p:cNvSpPr>
                          <p:nvPr/>
                        </p:nvSpPr>
                        <p:spPr>
                          <a:xfrm>
                            <a:off x="0" y="228600"/>
                            <a:ext cx="678563" cy="247007"/>
                          </a:xfrm>
                          <a:prstGeom prst="rect">
                            <a:avLst/>
                          </a:prstGeom>
                          <a:blipFill>
                            <a:blip r:embed="rId37"/>
                            <a:stretch>
                              <a:fillRect r="-4167" b="-25000"/>
                            </a:stretch>
                          </a:blipFill>
                          <a:ln w="6350">
                            <a:noFill/>
                          </a:ln>
                        </p:spPr>
                        <p:txBody>
                          <a:bodyPr/>
                          <a:lstStyle/>
                          <a:p>
                            <a:r>
                              <a:rPr lang="es-ES">
                                <a:noFill/>
                              </a:rPr>
                              <a:t> </a:t>
                            </a:r>
                          </a:p>
                        </p:txBody>
                      </p:sp>
                    </mc:Fallback>
                  </mc:AlternateContent>
                </p:grpSp>
              </p:grpSp>
            </p:grpSp>
            <p:grpSp>
              <p:nvGrpSpPr>
                <p:cNvPr id="156" name="Grupo 155">
                  <a:extLst>
                    <a:ext uri="{FF2B5EF4-FFF2-40B4-BE49-F238E27FC236}">
                      <a16:creationId xmlns:a16="http://schemas.microsoft.com/office/drawing/2014/main" id="{5647A560-CE7B-4F1D-8B19-D9B49C639EE1}"/>
                    </a:ext>
                  </a:extLst>
                </p:cNvPr>
                <p:cNvGrpSpPr/>
                <p:nvPr/>
              </p:nvGrpSpPr>
              <p:grpSpPr>
                <a:xfrm>
                  <a:off x="0" y="0"/>
                  <a:ext cx="8725401" cy="567055"/>
                  <a:chOff x="0" y="0"/>
                  <a:chExt cx="8725401" cy="567628"/>
                </a:xfrm>
              </p:grpSpPr>
              <p:sp>
                <p:nvSpPr>
                  <p:cNvPr id="157" name="Rectángulo 156">
                    <a:extLst>
                      <a:ext uri="{FF2B5EF4-FFF2-40B4-BE49-F238E27FC236}">
                        <a16:creationId xmlns:a16="http://schemas.microsoft.com/office/drawing/2014/main" id="{92D4EC88-F63A-49B7-9483-C3C8EEF8CE1B}"/>
                      </a:ext>
                    </a:extLst>
                  </p:cNvPr>
                  <p:cNvSpPr/>
                  <p:nvPr/>
                </p:nvSpPr>
                <p:spPr>
                  <a:xfrm>
                    <a:off x="0" y="0"/>
                    <a:ext cx="8725401" cy="567628"/>
                  </a:xfrm>
                  <a:prstGeom prst="rect">
                    <a:avLst/>
                  </a:prstGeom>
                  <a:noFill/>
                  <a:ln w="6350" cap="flat" cmpd="sng" algn="ctr">
                    <a:solidFill>
                      <a:schemeClr val="bg2">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1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158" name="Grupo 157">
                    <a:extLst>
                      <a:ext uri="{FF2B5EF4-FFF2-40B4-BE49-F238E27FC236}">
                        <a16:creationId xmlns:a16="http://schemas.microsoft.com/office/drawing/2014/main" id="{1406DC27-4F1A-418A-9048-CD6766BE9047}"/>
                      </a:ext>
                    </a:extLst>
                  </p:cNvPr>
                  <p:cNvGrpSpPr/>
                  <p:nvPr/>
                </p:nvGrpSpPr>
                <p:grpSpPr>
                  <a:xfrm>
                    <a:off x="97971" y="28296"/>
                    <a:ext cx="4334075" cy="378717"/>
                    <a:chOff x="-76200" y="3414"/>
                    <a:chExt cx="4334075" cy="378717"/>
                  </a:xfrm>
                </p:grpSpPr>
                <p:grpSp>
                  <p:nvGrpSpPr>
                    <p:cNvPr id="159" name="Grupo 158">
                      <a:extLst>
                        <a:ext uri="{FF2B5EF4-FFF2-40B4-BE49-F238E27FC236}">
                          <a16:creationId xmlns:a16="http://schemas.microsoft.com/office/drawing/2014/main" id="{172507C1-AE5C-4EA1-AA59-04232B2AF45E}"/>
                        </a:ext>
                      </a:extLst>
                    </p:cNvPr>
                    <p:cNvGrpSpPr/>
                    <p:nvPr/>
                  </p:nvGrpSpPr>
                  <p:grpSpPr>
                    <a:xfrm>
                      <a:off x="-76200" y="111967"/>
                      <a:ext cx="4334075" cy="270164"/>
                      <a:chOff x="-76200" y="0"/>
                      <a:chExt cx="4334075" cy="270164"/>
                    </a:xfrm>
                  </p:grpSpPr>
                  <p:cxnSp>
                    <p:nvCxnSpPr>
                      <p:cNvPr id="171" name="Conector recto 170">
                        <a:extLst>
                          <a:ext uri="{FF2B5EF4-FFF2-40B4-BE49-F238E27FC236}">
                            <a16:creationId xmlns:a16="http://schemas.microsoft.com/office/drawing/2014/main" id="{CDBD227D-7CC0-40E1-833A-8F9489A645B6}"/>
                          </a:ext>
                        </a:extLst>
                      </p:cNvPr>
                      <p:cNvCxnSpPr/>
                      <p:nvPr/>
                    </p:nvCxnSpPr>
                    <p:spPr>
                      <a:xfrm>
                        <a:off x="-69272" y="270164"/>
                        <a:ext cx="336931" cy="0"/>
                      </a:xfrm>
                      <a:prstGeom prst="line">
                        <a:avLst/>
                      </a:prstGeom>
                      <a:noFill/>
                      <a:ln w="19050" cap="flat" cmpd="sng" algn="ctr">
                        <a:solidFill>
                          <a:srgbClr val="0000FF"/>
                        </a:solidFill>
                        <a:prstDash val="dash"/>
                        <a:miter lim="800000"/>
                      </a:ln>
                      <a:effectLst/>
                    </p:spPr>
                  </p:cxnSp>
                  <p:cxnSp>
                    <p:nvCxnSpPr>
                      <p:cNvPr id="172" name="Conector recto 171">
                        <a:extLst>
                          <a:ext uri="{FF2B5EF4-FFF2-40B4-BE49-F238E27FC236}">
                            <a16:creationId xmlns:a16="http://schemas.microsoft.com/office/drawing/2014/main" id="{EBD0B316-E6D1-4338-B147-A2FB4B2D72E0}"/>
                          </a:ext>
                        </a:extLst>
                      </p:cNvPr>
                      <p:cNvCxnSpPr/>
                      <p:nvPr/>
                    </p:nvCxnSpPr>
                    <p:spPr>
                      <a:xfrm>
                        <a:off x="-76200" y="0"/>
                        <a:ext cx="336931" cy="0"/>
                      </a:xfrm>
                      <a:prstGeom prst="line">
                        <a:avLst/>
                      </a:prstGeom>
                      <a:noFill/>
                      <a:ln w="19050" cap="flat" cmpd="sng" algn="ctr">
                        <a:solidFill>
                          <a:srgbClr val="0000FF"/>
                        </a:solidFill>
                        <a:prstDash val="solid"/>
                        <a:miter lim="800000"/>
                      </a:ln>
                      <a:effectLst/>
                    </p:spPr>
                  </p:cxnSp>
                  <p:cxnSp>
                    <p:nvCxnSpPr>
                      <p:cNvPr id="173" name="Conector recto 172">
                        <a:extLst>
                          <a:ext uri="{FF2B5EF4-FFF2-40B4-BE49-F238E27FC236}">
                            <a16:creationId xmlns:a16="http://schemas.microsoft.com/office/drawing/2014/main" id="{B0B8A9E7-CE9C-4AB0-94F1-E4BDEDADF04E}"/>
                          </a:ext>
                        </a:extLst>
                      </p:cNvPr>
                      <p:cNvCxnSpPr/>
                      <p:nvPr/>
                    </p:nvCxnSpPr>
                    <p:spPr>
                      <a:xfrm>
                        <a:off x="3920944" y="16351"/>
                        <a:ext cx="336931" cy="0"/>
                      </a:xfrm>
                      <a:prstGeom prst="line">
                        <a:avLst/>
                      </a:prstGeom>
                      <a:noFill/>
                      <a:ln w="19050" cap="flat" cmpd="sng" algn="ctr">
                        <a:solidFill>
                          <a:srgbClr val="FF00FF"/>
                        </a:solidFill>
                        <a:prstDash val="solid"/>
                        <a:miter lim="800000"/>
                      </a:ln>
                      <a:effectLst/>
                    </p:spPr>
                  </p:cxnSp>
                </p:grpSp>
                <p:grpSp>
                  <p:nvGrpSpPr>
                    <p:cNvPr id="160" name="Grupo 159">
                      <a:extLst>
                        <a:ext uri="{FF2B5EF4-FFF2-40B4-BE49-F238E27FC236}">
                          <a16:creationId xmlns:a16="http://schemas.microsoft.com/office/drawing/2014/main" id="{FEB9F6A1-55D4-44DF-A66C-A0C67864F43C}"/>
                        </a:ext>
                      </a:extLst>
                    </p:cNvPr>
                    <p:cNvGrpSpPr/>
                    <p:nvPr/>
                  </p:nvGrpSpPr>
                  <p:grpSpPr>
                    <a:xfrm>
                      <a:off x="1910303" y="129319"/>
                      <a:ext cx="347322" cy="245918"/>
                      <a:chOff x="-733371" y="4911"/>
                      <a:chExt cx="347322" cy="245918"/>
                    </a:xfrm>
                  </p:grpSpPr>
                  <p:cxnSp>
                    <p:nvCxnSpPr>
                      <p:cNvPr id="169" name="Conector recto 168">
                        <a:extLst>
                          <a:ext uri="{FF2B5EF4-FFF2-40B4-BE49-F238E27FC236}">
                            <a16:creationId xmlns:a16="http://schemas.microsoft.com/office/drawing/2014/main" id="{CC04E57D-5DB5-4C0D-928D-C9888D229586}"/>
                          </a:ext>
                        </a:extLst>
                      </p:cNvPr>
                      <p:cNvCxnSpPr/>
                      <p:nvPr/>
                    </p:nvCxnSpPr>
                    <p:spPr>
                      <a:xfrm>
                        <a:off x="-722980" y="250829"/>
                        <a:ext cx="336931" cy="0"/>
                      </a:xfrm>
                      <a:prstGeom prst="line">
                        <a:avLst/>
                      </a:prstGeom>
                      <a:noFill/>
                      <a:ln w="19050" cap="flat" cmpd="sng" algn="ctr">
                        <a:solidFill>
                          <a:srgbClr val="00FF00"/>
                        </a:solidFill>
                        <a:prstDash val="dash"/>
                        <a:miter lim="800000"/>
                      </a:ln>
                      <a:effectLst/>
                    </p:spPr>
                  </p:cxnSp>
                  <p:cxnSp>
                    <p:nvCxnSpPr>
                      <p:cNvPr id="170" name="Conector recto 169">
                        <a:extLst>
                          <a:ext uri="{FF2B5EF4-FFF2-40B4-BE49-F238E27FC236}">
                            <a16:creationId xmlns:a16="http://schemas.microsoft.com/office/drawing/2014/main" id="{A64420F9-B001-4275-BD15-488C64557BC0}"/>
                          </a:ext>
                        </a:extLst>
                      </p:cNvPr>
                      <p:cNvCxnSpPr/>
                      <p:nvPr/>
                    </p:nvCxnSpPr>
                    <p:spPr>
                      <a:xfrm>
                        <a:off x="-733371" y="4911"/>
                        <a:ext cx="336931" cy="0"/>
                      </a:xfrm>
                      <a:prstGeom prst="line">
                        <a:avLst/>
                      </a:prstGeom>
                      <a:noFill/>
                      <a:ln w="19050" cap="flat" cmpd="sng" algn="ctr">
                        <a:solidFill>
                          <a:srgbClr val="00FF00"/>
                        </a:solidFill>
                        <a:prstDash val="solid"/>
                        <a:miter lim="800000"/>
                      </a:ln>
                      <a:effectLst/>
                    </p:spPr>
                  </p:cxnSp>
                </p:grpSp>
                <p:grpSp>
                  <p:nvGrpSpPr>
                    <p:cNvPr id="161" name="Grupo 160">
                      <a:extLst>
                        <a:ext uri="{FF2B5EF4-FFF2-40B4-BE49-F238E27FC236}">
                          <a16:creationId xmlns:a16="http://schemas.microsoft.com/office/drawing/2014/main" id="{D0C4CEE7-0F04-4326-9B6E-BB599DFAA100}"/>
                        </a:ext>
                      </a:extLst>
                    </p:cNvPr>
                    <p:cNvGrpSpPr/>
                    <p:nvPr/>
                  </p:nvGrpSpPr>
                  <p:grpSpPr>
                    <a:xfrm>
                      <a:off x="963497" y="111994"/>
                      <a:ext cx="3294378" cy="264212"/>
                      <a:chOff x="-448536" y="-12414"/>
                      <a:chExt cx="3294378" cy="264212"/>
                    </a:xfrm>
                  </p:grpSpPr>
                  <p:cxnSp>
                    <p:nvCxnSpPr>
                      <p:cNvPr id="166" name="Conector recto 165">
                        <a:extLst>
                          <a:ext uri="{FF2B5EF4-FFF2-40B4-BE49-F238E27FC236}">
                            <a16:creationId xmlns:a16="http://schemas.microsoft.com/office/drawing/2014/main" id="{15C66E0B-A9B1-4799-8BC9-4AA1C2D57E55}"/>
                          </a:ext>
                        </a:extLst>
                      </p:cNvPr>
                      <p:cNvCxnSpPr/>
                      <p:nvPr/>
                    </p:nvCxnSpPr>
                    <p:spPr>
                      <a:xfrm>
                        <a:off x="-448536" y="250822"/>
                        <a:ext cx="336931" cy="0"/>
                      </a:xfrm>
                      <a:prstGeom prst="line">
                        <a:avLst/>
                      </a:prstGeom>
                      <a:noFill/>
                      <a:ln w="19050" cap="flat" cmpd="sng" algn="ctr">
                        <a:solidFill>
                          <a:srgbClr val="FFC000"/>
                        </a:solidFill>
                        <a:prstDash val="dash"/>
                        <a:miter lim="800000"/>
                      </a:ln>
                      <a:effectLst/>
                    </p:spPr>
                  </p:cxnSp>
                  <p:cxnSp>
                    <p:nvCxnSpPr>
                      <p:cNvPr id="167" name="Conector recto 166">
                        <a:extLst>
                          <a:ext uri="{FF2B5EF4-FFF2-40B4-BE49-F238E27FC236}">
                            <a16:creationId xmlns:a16="http://schemas.microsoft.com/office/drawing/2014/main" id="{DF78504F-920E-466B-9825-04823CDDDF00}"/>
                          </a:ext>
                        </a:extLst>
                      </p:cNvPr>
                      <p:cNvCxnSpPr/>
                      <p:nvPr/>
                    </p:nvCxnSpPr>
                    <p:spPr>
                      <a:xfrm>
                        <a:off x="-448536" y="-12414"/>
                        <a:ext cx="336931" cy="0"/>
                      </a:xfrm>
                      <a:prstGeom prst="line">
                        <a:avLst/>
                      </a:prstGeom>
                      <a:noFill/>
                      <a:ln w="19050" cap="flat" cmpd="sng" algn="ctr">
                        <a:solidFill>
                          <a:srgbClr val="FFC000"/>
                        </a:solidFill>
                        <a:prstDash val="solid"/>
                        <a:miter lim="800000"/>
                      </a:ln>
                      <a:effectLst/>
                    </p:spPr>
                  </p:cxnSp>
                  <p:cxnSp>
                    <p:nvCxnSpPr>
                      <p:cNvPr id="168" name="Conector recto 167">
                        <a:extLst>
                          <a:ext uri="{FF2B5EF4-FFF2-40B4-BE49-F238E27FC236}">
                            <a16:creationId xmlns:a16="http://schemas.microsoft.com/office/drawing/2014/main" id="{92306259-F9C7-4C62-ABE9-FEFC5DC04870}"/>
                          </a:ext>
                        </a:extLst>
                      </p:cNvPr>
                      <p:cNvCxnSpPr/>
                      <p:nvPr/>
                    </p:nvCxnSpPr>
                    <p:spPr>
                      <a:xfrm>
                        <a:off x="2508911" y="251798"/>
                        <a:ext cx="336931" cy="0"/>
                      </a:xfrm>
                      <a:prstGeom prst="line">
                        <a:avLst/>
                      </a:prstGeom>
                      <a:noFill/>
                      <a:ln w="19050" cap="flat" cmpd="sng" algn="ctr">
                        <a:solidFill>
                          <a:srgbClr val="FF00FF"/>
                        </a:solidFill>
                        <a:prstDash val="dash"/>
                        <a:miter lim="800000"/>
                      </a:ln>
                      <a:effectLst/>
                    </p:spPr>
                  </p:cxnSp>
                </p:grpSp>
                <p:grpSp>
                  <p:nvGrpSpPr>
                    <p:cNvPr id="162" name="Grupo 161">
                      <a:extLst>
                        <a:ext uri="{FF2B5EF4-FFF2-40B4-BE49-F238E27FC236}">
                          <a16:creationId xmlns:a16="http://schemas.microsoft.com/office/drawing/2014/main" id="{2B2F7A45-AE70-4365-8152-2A7B87B14515}"/>
                        </a:ext>
                      </a:extLst>
                    </p:cNvPr>
                    <p:cNvGrpSpPr/>
                    <p:nvPr/>
                  </p:nvGrpSpPr>
                  <p:grpSpPr>
                    <a:xfrm>
                      <a:off x="2945203" y="112019"/>
                      <a:ext cx="354249" cy="249382"/>
                      <a:chOff x="-1054520" y="-24830"/>
                      <a:chExt cx="354249" cy="249382"/>
                    </a:xfrm>
                  </p:grpSpPr>
                  <p:cxnSp>
                    <p:nvCxnSpPr>
                      <p:cNvPr id="164" name="Conector recto 163">
                        <a:extLst>
                          <a:ext uri="{FF2B5EF4-FFF2-40B4-BE49-F238E27FC236}">
                            <a16:creationId xmlns:a16="http://schemas.microsoft.com/office/drawing/2014/main" id="{87017409-5F49-486E-9FBB-71469A44EF03}"/>
                          </a:ext>
                        </a:extLst>
                      </p:cNvPr>
                      <p:cNvCxnSpPr/>
                      <p:nvPr/>
                    </p:nvCxnSpPr>
                    <p:spPr>
                      <a:xfrm>
                        <a:off x="-1037202" y="224552"/>
                        <a:ext cx="336931" cy="0"/>
                      </a:xfrm>
                      <a:prstGeom prst="line">
                        <a:avLst/>
                      </a:prstGeom>
                      <a:noFill/>
                      <a:ln w="19050" cap="flat" cmpd="sng" algn="ctr">
                        <a:solidFill>
                          <a:srgbClr val="FF0000"/>
                        </a:solidFill>
                        <a:prstDash val="dash"/>
                        <a:miter lim="800000"/>
                      </a:ln>
                      <a:effectLst/>
                    </p:spPr>
                  </p:cxnSp>
                  <p:cxnSp>
                    <p:nvCxnSpPr>
                      <p:cNvPr id="165" name="Conector recto 164">
                        <a:extLst>
                          <a:ext uri="{FF2B5EF4-FFF2-40B4-BE49-F238E27FC236}">
                            <a16:creationId xmlns:a16="http://schemas.microsoft.com/office/drawing/2014/main" id="{16538155-5716-44C0-9846-DAE9A336772E}"/>
                          </a:ext>
                        </a:extLst>
                      </p:cNvPr>
                      <p:cNvCxnSpPr/>
                      <p:nvPr/>
                    </p:nvCxnSpPr>
                    <p:spPr>
                      <a:xfrm>
                        <a:off x="-1054520" y="-24830"/>
                        <a:ext cx="336931" cy="0"/>
                      </a:xfrm>
                      <a:prstGeom prst="line">
                        <a:avLst/>
                      </a:prstGeom>
                      <a:noFill/>
                      <a:ln w="19050" cap="flat" cmpd="sng" algn="ctr">
                        <a:solidFill>
                          <a:srgbClr val="FF0000"/>
                        </a:solidFill>
                        <a:prstDash val="solid"/>
                        <a:miter lim="800000"/>
                      </a:ln>
                      <a:effectLst/>
                    </p:spPr>
                  </p:cxnSp>
                </p:grpSp>
                <mc:AlternateContent xmlns:mc="http://schemas.openxmlformats.org/markup-compatibility/2006" xmlns:a14="http://schemas.microsoft.com/office/drawing/2010/main">
                  <mc:Choice Requires="a14">
                    <p:sp>
                      <p:nvSpPr>
                        <p:cNvPr id="163" name="Cuadro de texto 28708">
                          <a:extLst>
                            <a:ext uri="{FF2B5EF4-FFF2-40B4-BE49-F238E27FC236}">
                              <a16:creationId xmlns:a16="http://schemas.microsoft.com/office/drawing/2014/main" id="{A5D66CB5-0C14-489C-8380-3B06CEB020B2}"/>
                            </a:ext>
                          </a:extLst>
                        </p:cNvPr>
                        <p:cNvSpPr txBox="1"/>
                        <p:nvPr/>
                      </p:nvSpPr>
                      <p:spPr>
                        <a:xfrm>
                          <a:off x="208593" y="3414"/>
                          <a:ext cx="777377" cy="2613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14:m>
                            <m:oMath xmlns:m="http://schemas.openxmlformats.org/officeDocument/2006/math">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L&amp;B </a:t>
                          </a:r>
                          <a:endParaRPr kumimoji="0" lang="es-E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92" name="Cuadro de texto 28708">
                          <a:extLst>
                            <a:ext uri="{FF2B5EF4-FFF2-40B4-BE49-F238E27FC236}">
                              <a16:creationId xmlns:a16="http://schemas.microsoft.com/office/drawing/2014/main" id="{E87045CF-D4D9-471A-9A3D-0CA6EABA906C}"/>
                            </a:ext>
                          </a:extLst>
                        </p:cNvPr>
                        <p:cNvSpPr txBox="1">
                          <a:spLocks noRot="1" noChangeAspect="1" noMove="1" noResize="1" noEditPoints="1" noAdjustHandles="1" noChangeArrowheads="1" noChangeShapeType="1" noTextEdit="1"/>
                        </p:cNvSpPr>
                        <p:nvPr/>
                      </p:nvSpPr>
                      <p:spPr>
                        <a:xfrm>
                          <a:off x="208593" y="3414"/>
                          <a:ext cx="777377" cy="261389"/>
                        </a:xfrm>
                        <a:prstGeom prst="rect">
                          <a:avLst/>
                        </a:prstGeom>
                        <a:blipFill>
                          <a:blip r:embed="rId38"/>
                          <a:stretch>
                            <a:fillRect b="-16279"/>
                          </a:stretch>
                        </a:blipFill>
                        <a:ln w="6350">
                          <a:noFill/>
                        </a:ln>
                      </p:spPr>
                      <p:txBody>
                        <a:bodyPr/>
                        <a:lstStyle/>
                        <a:p>
                          <a:r>
                            <a:rPr lang="es-ES">
                              <a:noFill/>
                            </a:rPr>
                            <a:t> </a:t>
                          </a:r>
                        </a:p>
                      </p:txBody>
                    </p:sp>
                  </mc:Fallback>
                </mc:AlternateContent>
              </p:grpSp>
            </p:grpSp>
          </p:grpSp>
        </p:grpSp>
        <p:grpSp>
          <p:nvGrpSpPr>
            <p:cNvPr id="140" name="Grupo 139">
              <a:extLst>
                <a:ext uri="{FF2B5EF4-FFF2-40B4-BE49-F238E27FC236}">
                  <a16:creationId xmlns:a16="http://schemas.microsoft.com/office/drawing/2014/main" id="{025BDCB2-F50E-42D0-8C53-622CA7191A87}"/>
                </a:ext>
              </a:extLst>
            </p:cNvPr>
            <p:cNvGrpSpPr/>
            <p:nvPr/>
          </p:nvGrpSpPr>
          <p:grpSpPr>
            <a:xfrm>
              <a:off x="8084557" y="2700149"/>
              <a:ext cx="3783803" cy="565336"/>
              <a:chOff x="6641823" y="-803963"/>
              <a:chExt cx="3784298" cy="565418"/>
            </a:xfrm>
          </p:grpSpPr>
          <mc:AlternateContent xmlns:mc="http://schemas.openxmlformats.org/markup-compatibility/2006" xmlns:a14="http://schemas.microsoft.com/office/drawing/2010/main">
            <mc:Choice Requires="a14">
              <p:sp>
                <p:nvSpPr>
                  <p:cNvPr id="141" name="Cuadro de texto 914">
                    <a:extLst>
                      <a:ext uri="{FF2B5EF4-FFF2-40B4-BE49-F238E27FC236}">
                        <a16:creationId xmlns:a16="http://schemas.microsoft.com/office/drawing/2014/main" id="{3EB6F43A-0D32-4E15-B25D-18D225EE0F40}"/>
                      </a:ext>
                    </a:extLst>
                  </p:cNvPr>
                  <p:cNvSpPr txBox="1"/>
                  <p:nvPr/>
                </p:nvSpPr>
                <p:spPr>
                  <a:xfrm>
                    <a:off x="8017440" y="-550168"/>
                    <a:ext cx="1287816" cy="31162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14:m>
                      <m:oMath xmlns:m="http://schemas.openxmlformats.org/officeDocument/2006/math">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𝑘</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E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S&amp;</a:t>
                    </a:r>
                    <a:r>
                      <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 (</a:t>
                    </a:r>
                    <a:r>
                      <a:rPr kumimoji="0" lang="es-ES" sz="11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graphite</a:t>
                    </a:r>
                    <a:r>
                      <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s-E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41" name="Cuadro de texto 914">
                    <a:extLst>
                      <a:ext uri="{FF2B5EF4-FFF2-40B4-BE49-F238E27FC236}">
                        <a16:creationId xmlns:a16="http://schemas.microsoft.com/office/drawing/2014/main" id="{3EB6F43A-0D32-4E15-B25D-18D225EE0F40}"/>
                      </a:ext>
                    </a:extLst>
                  </p:cNvPr>
                  <p:cNvSpPr txBox="1">
                    <a:spLocks noRot="1" noChangeAspect="1" noMove="1" noResize="1" noEditPoints="1" noAdjustHandles="1" noChangeArrowheads="1" noChangeShapeType="1" noTextEdit="1"/>
                  </p:cNvSpPr>
                  <p:nvPr/>
                </p:nvSpPr>
                <p:spPr>
                  <a:xfrm>
                    <a:off x="8017440" y="-550168"/>
                    <a:ext cx="1287816" cy="311623"/>
                  </a:xfrm>
                  <a:prstGeom prst="rect">
                    <a:avLst/>
                  </a:prstGeom>
                  <a:blipFill>
                    <a:blip r:embed="rId39"/>
                    <a:stretch>
                      <a:fillRect/>
                    </a:stretch>
                  </a:blipFill>
                  <a:ln w="6350">
                    <a:noFill/>
                  </a:ln>
                </p:spPr>
                <p:txBody>
                  <a:bodyPr/>
                  <a:lstStyle/>
                  <a:p>
                    <a:r>
                      <a:rPr lang="es-ES">
                        <a:noFill/>
                      </a:rPr>
                      <a:t> </a:t>
                    </a:r>
                  </a:p>
                </p:txBody>
              </p:sp>
            </mc:Fallback>
          </mc:AlternateContent>
          <p:grpSp>
            <p:nvGrpSpPr>
              <p:cNvPr id="142" name="Grupo 141">
                <a:extLst>
                  <a:ext uri="{FF2B5EF4-FFF2-40B4-BE49-F238E27FC236}">
                    <a16:creationId xmlns:a16="http://schemas.microsoft.com/office/drawing/2014/main" id="{37F6C356-F7AD-4790-A3E9-70ECBFCBDDB2}"/>
                  </a:ext>
                </a:extLst>
              </p:cNvPr>
              <p:cNvGrpSpPr/>
              <p:nvPr/>
            </p:nvGrpSpPr>
            <p:grpSpPr>
              <a:xfrm>
                <a:off x="6641823" y="-803963"/>
                <a:ext cx="3784298" cy="505608"/>
                <a:chOff x="6641823" y="-803963"/>
                <a:chExt cx="3784298" cy="505608"/>
              </a:xfrm>
            </p:grpSpPr>
            <mc:AlternateContent xmlns:mc="http://schemas.openxmlformats.org/markup-compatibility/2006" xmlns:a14="http://schemas.microsoft.com/office/drawing/2010/main">
              <mc:Choice Requires="a14">
                <p:sp>
                  <p:nvSpPr>
                    <p:cNvPr id="144" name="Cuadro de texto 910">
                      <a:extLst>
                        <a:ext uri="{FF2B5EF4-FFF2-40B4-BE49-F238E27FC236}">
                          <a16:creationId xmlns:a16="http://schemas.microsoft.com/office/drawing/2014/main" id="{05E4963A-A9C8-4A60-BA0A-AEA8F1BF7F9A}"/>
                        </a:ext>
                      </a:extLst>
                    </p:cNvPr>
                    <p:cNvSpPr txBox="1"/>
                    <p:nvPr/>
                  </p:nvSpPr>
                  <p:spPr>
                    <a:xfrm>
                      <a:off x="8013879" y="-803963"/>
                      <a:ext cx="1280425" cy="26383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14:m>
                        <m:oMath xmlns:m="http://schemas.openxmlformats.org/officeDocument/2006/math">
                          <m:r>
                            <a:rPr kumimoji="0" lang="es-ES"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S"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s-ES"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s-E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S&amp;C (</a:t>
                      </a:r>
                      <a:r>
                        <a:rPr kumimoji="0" lang="es-ES" sz="11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graphite</a:t>
                      </a:r>
                      <a:r>
                        <a:rPr kumimoji="0" lang="es-E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mc:Choice>
              <mc:Fallback xmlns="">
                <p:sp>
                  <p:nvSpPr>
                    <p:cNvPr id="144" name="Cuadro de texto 910">
                      <a:extLst>
                        <a:ext uri="{FF2B5EF4-FFF2-40B4-BE49-F238E27FC236}">
                          <a16:creationId xmlns:a16="http://schemas.microsoft.com/office/drawing/2014/main" id="{05E4963A-A9C8-4A60-BA0A-AEA8F1BF7F9A}"/>
                        </a:ext>
                      </a:extLst>
                    </p:cNvPr>
                    <p:cNvSpPr txBox="1">
                      <a:spLocks noRot="1" noChangeAspect="1" noMove="1" noResize="1" noEditPoints="1" noAdjustHandles="1" noChangeArrowheads="1" noChangeShapeType="1" noTextEdit="1"/>
                    </p:cNvSpPr>
                    <p:nvPr/>
                  </p:nvSpPr>
                  <p:spPr>
                    <a:xfrm>
                      <a:off x="8013879" y="-803963"/>
                      <a:ext cx="1280425" cy="263836"/>
                    </a:xfrm>
                    <a:prstGeom prst="rect">
                      <a:avLst/>
                    </a:prstGeom>
                    <a:blipFill>
                      <a:blip r:embed="rId40"/>
                      <a:stretch>
                        <a:fillRect b="-16279"/>
                      </a:stretch>
                    </a:blipFill>
                    <a:ln w="6350">
                      <a:noFill/>
                    </a:ln>
                  </p:spPr>
                  <p:txBody>
                    <a:bodyPr/>
                    <a:lstStyle/>
                    <a:p>
                      <a:r>
                        <a:rPr lang="es-ES">
                          <a:noFill/>
                        </a:rPr>
                        <a:t> </a:t>
                      </a:r>
                    </a:p>
                  </p:txBody>
                </p:sp>
              </mc:Fallback>
            </mc:AlternateContent>
            <p:cxnSp>
              <p:nvCxnSpPr>
                <p:cNvPr id="145" name="Conector recto 144">
                  <a:extLst>
                    <a:ext uri="{FF2B5EF4-FFF2-40B4-BE49-F238E27FC236}">
                      <a16:creationId xmlns:a16="http://schemas.microsoft.com/office/drawing/2014/main" id="{F4D079E4-E370-4805-A421-DDEE8DF22E16}"/>
                    </a:ext>
                  </a:extLst>
                </p:cNvPr>
                <p:cNvCxnSpPr/>
                <p:nvPr/>
              </p:nvCxnSpPr>
              <p:spPr>
                <a:xfrm>
                  <a:off x="7741870" y="-644916"/>
                  <a:ext cx="336550" cy="0"/>
                </a:xfrm>
                <a:prstGeom prst="line">
                  <a:avLst/>
                </a:prstGeom>
                <a:noFill/>
                <a:ln w="19050" cap="flat" cmpd="sng" algn="ctr">
                  <a:solidFill>
                    <a:sysClr val="windowText" lastClr="000000"/>
                  </a:solidFill>
                  <a:prstDash val="solid"/>
                  <a:miter lim="800000"/>
                </a:ln>
                <a:effectLst/>
              </p:spPr>
            </p:cxnSp>
            <p:cxnSp>
              <p:nvCxnSpPr>
                <p:cNvPr id="146" name="Conector recto 145">
                  <a:extLst>
                    <a:ext uri="{FF2B5EF4-FFF2-40B4-BE49-F238E27FC236}">
                      <a16:creationId xmlns:a16="http://schemas.microsoft.com/office/drawing/2014/main" id="{C64777CD-FDA6-453D-8E13-F36A5F0580FC}"/>
                    </a:ext>
                  </a:extLst>
                </p:cNvPr>
                <p:cNvCxnSpPr/>
                <p:nvPr/>
              </p:nvCxnSpPr>
              <p:spPr>
                <a:xfrm>
                  <a:off x="7741523" y="-416298"/>
                  <a:ext cx="336897" cy="0"/>
                </a:xfrm>
                <a:prstGeom prst="line">
                  <a:avLst/>
                </a:prstGeom>
                <a:noFill/>
                <a:ln w="19050" cap="flat" cmpd="sng" algn="ctr">
                  <a:solidFill>
                    <a:sysClr val="windowText" lastClr="000000"/>
                  </a:solidFill>
                  <a:prstDash val="dash"/>
                  <a:miter lim="800000"/>
                </a:ln>
                <a:effectLst/>
              </p:spPr>
            </p:cxnSp>
            <p:grpSp>
              <p:nvGrpSpPr>
                <p:cNvPr id="147" name="Grupo 146">
                  <a:extLst>
                    <a:ext uri="{FF2B5EF4-FFF2-40B4-BE49-F238E27FC236}">
                      <a16:creationId xmlns:a16="http://schemas.microsoft.com/office/drawing/2014/main" id="{8195F555-4C3F-4A21-A49A-2BC1929308DD}"/>
                    </a:ext>
                  </a:extLst>
                </p:cNvPr>
                <p:cNvGrpSpPr/>
                <p:nvPr/>
              </p:nvGrpSpPr>
              <p:grpSpPr>
                <a:xfrm>
                  <a:off x="6641823" y="-803962"/>
                  <a:ext cx="1262183" cy="505607"/>
                  <a:chOff x="2307383" y="-820629"/>
                  <a:chExt cx="1262299" cy="505854"/>
                </a:xfrm>
              </p:grpSpPr>
              <mc:AlternateContent xmlns:mc="http://schemas.openxmlformats.org/markup-compatibility/2006" xmlns:a14="http://schemas.microsoft.com/office/drawing/2010/main">
                <mc:Choice Requires="a14">
                  <p:sp>
                    <p:nvSpPr>
                      <p:cNvPr id="151" name="Cuadro de texto 1134">
                        <a:extLst>
                          <a:ext uri="{FF2B5EF4-FFF2-40B4-BE49-F238E27FC236}">
                            <a16:creationId xmlns:a16="http://schemas.microsoft.com/office/drawing/2014/main" id="{D2C31D7D-7F93-4831-ABE5-A1CEDAD476ED}"/>
                          </a:ext>
                        </a:extLst>
                      </p:cNvPr>
                      <p:cNvSpPr txBox="1"/>
                      <p:nvPr/>
                    </p:nvSpPr>
                    <p:spPr>
                      <a:xfrm>
                        <a:off x="2317493" y="-820629"/>
                        <a:ext cx="1228260" cy="2074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14:m>
                          <m:oMath xmlns:m="http://schemas.openxmlformats.org/officeDocument/2006/math">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S&amp;C (soot)</a:t>
                        </a:r>
                        <a:endParaRPr kumimoji="0" lang="es-E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1" name="Cuadro de texto 1134">
                        <a:extLst>
                          <a:ext uri="{FF2B5EF4-FFF2-40B4-BE49-F238E27FC236}">
                            <a16:creationId xmlns:a16="http://schemas.microsoft.com/office/drawing/2014/main" id="{D2C31D7D-7F93-4831-ABE5-A1CEDAD476ED}"/>
                          </a:ext>
                        </a:extLst>
                      </p:cNvPr>
                      <p:cNvSpPr txBox="1">
                        <a:spLocks noRot="1" noChangeAspect="1" noMove="1" noResize="1" noEditPoints="1" noAdjustHandles="1" noChangeArrowheads="1" noChangeShapeType="1" noTextEdit="1"/>
                      </p:cNvSpPr>
                      <p:nvPr/>
                    </p:nvSpPr>
                    <p:spPr>
                      <a:xfrm>
                        <a:off x="2317493" y="-820629"/>
                        <a:ext cx="1228260" cy="207472"/>
                      </a:xfrm>
                      <a:prstGeom prst="rect">
                        <a:avLst/>
                      </a:prstGeom>
                      <a:blipFill>
                        <a:blip r:embed="rId41"/>
                        <a:stretch>
                          <a:fillRect b="-47059"/>
                        </a:stretch>
                      </a:blipFill>
                      <a:ln w="6350">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2" name="Cuadro de texto 1135">
                        <a:extLst>
                          <a:ext uri="{FF2B5EF4-FFF2-40B4-BE49-F238E27FC236}">
                            <a16:creationId xmlns:a16="http://schemas.microsoft.com/office/drawing/2014/main" id="{994E4A92-D1DD-4A5C-A1DE-B51671C13EC5}"/>
                          </a:ext>
                        </a:extLst>
                      </p:cNvPr>
                      <p:cNvSpPr txBox="1"/>
                      <p:nvPr/>
                    </p:nvSpPr>
                    <p:spPr>
                      <a:xfrm>
                        <a:off x="2307383" y="-584141"/>
                        <a:ext cx="1262299" cy="26936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14:m>
                          <m:oMath xmlns:m="http://schemas.openxmlformats.org/officeDocument/2006/math">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𝑘</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S&amp;C (</a:t>
                        </a:r>
                        <a:r>
                          <a:rPr kumimoji="0" lang="es-ES" sz="1100"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soot</a:t>
                        </a:r>
                        <a:r>
                          <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s-E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2" name="Cuadro de texto 1135">
                        <a:extLst>
                          <a:ext uri="{FF2B5EF4-FFF2-40B4-BE49-F238E27FC236}">
                            <a16:creationId xmlns:a16="http://schemas.microsoft.com/office/drawing/2014/main" id="{994E4A92-D1DD-4A5C-A1DE-B51671C13EC5}"/>
                          </a:ext>
                        </a:extLst>
                      </p:cNvPr>
                      <p:cNvSpPr txBox="1">
                        <a:spLocks noRot="1" noChangeAspect="1" noMove="1" noResize="1" noEditPoints="1" noAdjustHandles="1" noChangeArrowheads="1" noChangeShapeType="1" noTextEdit="1"/>
                      </p:cNvSpPr>
                      <p:nvPr/>
                    </p:nvSpPr>
                    <p:spPr>
                      <a:xfrm>
                        <a:off x="2307383" y="-584141"/>
                        <a:ext cx="1262299" cy="269366"/>
                      </a:xfrm>
                      <a:prstGeom prst="rect">
                        <a:avLst/>
                      </a:prstGeom>
                      <a:blipFill>
                        <a:blip r:embed="rId42"/>
                        <a:stretch>
                          <a:fillRect b="-13636"/>
                        </a:stretch>
                      </a:blipFill>
                      <a:ln w="6350">
                        <a:noFill/>
                      </a:ln>
                    </p:spPr>
                    <p:txBody>
                      <a:bodyPr/>
                      <a:lstStyle/>
                      <a:p>
                        <a:r>
                          <a:rPr lang="es-ES">
                            <a:noFill/>
                          </a:rPr>
                          <a:t> </a:t>
                        </a:r>
                      </a:p>
                    </p:txBody>
                  </p:sp>
                </mc:Fallback>
              </mc:AlternateContent>
            </p:grpSp>
            <mc:AlternateContent xmlns:mc="http://schemas.openxmlformats.org/markup-compatibility/2006" xmlns:a14="http://schemas.microsoft.com/office/drawing/2010/main">
              <mc:Choice Requires="a14">
                <p:sp>
                  <p:nvSpPr>
                    <p:cNvPr id="148" name="Cuadro de texto 1139">
                      <a:extLst>
                        <a:ext uri="{FF2B5EF4-FFF2-40B4-BE49-F238E27FC236}">
                          <a16:creationId xmlns:a16="http://schemas.microsoft.com/office/drawing/2014/main" id="{E56F118D-FDEE-4480-857E-08208523B327}"/>
                        </a:ext>
                      </a:extLst>
                    </p:cNvPr>
                    <p:cNvSpPr txBox="1"/>
                    <p:nvPr/>
                  </p:nvSpPr>
                  <p:spPr>
                    <a:xfrm>
                      <a:off x="9606546" y="-779539"/>
                      <a:ext cx="819575" cy="26924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14:m>
                        <m:oMath xmlns:m="http://schemas.openxmlformats.org/officeDocument/2006/math">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E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D&amp;L</a:t>
                      </a:r>
                    </a:p>
                  </p:txBody>
                </p:sp>
              </mc:Choice>
              <mc:Fallback xmlns="">
                <p:sp>
                  <p:nvSpPr>
                    <p:cNvPr id="148" name="Cuadro de texto 1139">
                      <a:extLst>
                        <a:ext uri="{FF2B5EF4-FFF2-40B4-BE49-F238E27FC236}">
                          <a16:creationId xmlns:a16="http://schemas.microsoft.com/office/drawing/2014/main" id="{E56F118D-FDEE-4480-857E-08208523B327}"/>
                        </a:ext>
                      </a:extLst>
                    </p:cNvPr>
                    <p:cNvSpPr txBox="1">
                      <a:spLocks noRot="1" noChangeAspect="1" noMove="1" noResize="1" noEditPoints="1" noAdjustHandles="1" noChangeArrowheads="1" noChangeShapeType="1" noTextEdit="1"/>
                    </p:cNvSpPr>
                    <p:nvPr/>
                  </p:nvSpPr>
                  <p:spPr>
                    <a:xfrm>
                      <a:off x="9606546" y="-779539"/>
                      <a:ext cx="819575" cy="269247"/>
                    </a:xfrm>
                    <a:prstGeom prst="rect">
                      <a:avLst/>
                    </a:prstGeom>
                    <a:blipFill>
                      <a:blip r:embed="rId43"/>
                      <a:stretch>
                        <a:fillRect b="-13636"/>
                      </a:stretch>
                    </a:blipFill>
                    <a:ln w="6350">
                      <a:noFill/>
                    </a:ln>
                  </p:spPr>
                  <p:txBody>
                    <a:bodyPr/>
                    <a:lstStyle/>
                    <a:p>
                      <a:r>
                        <a:rPr lang="es-ES">
                          <a:noFill/>
                        </a:rPr>
                        <a:t> </a:t>
                      </a:r>
                    </a:p>
                  </p:txBody>
                </p:sp>
              </mc:Fallback>
            </mc:AlternateContent>
            <p:cxnSp>
              <p:nvCxnSpPr>
                <p:cNvPr id="149" name="Conector recto 148">
                  <a:extLst>
                    <a:ext uri="{FF2B5EF4-FFF2-40B4-BE49-F238E27FC236}">
                      <a16:creationId xmlns:a16="http://schemas.microsoft.com/office/drawing/2014/main" id="{C7B15D8B-B855-4E2A-9DC1-66CEC483F5DE}"/>
                    </a:ext>
                  </a:extLst>
                </p:cNvPr>
                <p:cNvCxnSpPr/>
                <p:nvPr/>
              </p:nvCxnSpPr>
              <p:spPr>
                <a:xfrm>
                  <a:off x="9282695" y="-644916"/>
                  <a:ext cx="336550" cy="0"/>
                </a:xfrm>
                <a:prstGeom prst="line">
                  <a:avLst/>
                </a:prstGeom>
                <a:noFill/>
                <a:ln w="19050" cap="flat" cmpd="sng" algn="ctr">
                  <a:solidFill>
                    <a:sysClr val="windowText" lastClr="000000">
                      <a:lumMod val="50000"/>
                      <a:lumOff val="50000"/>
                    </a:sysClr>
                  </a:solidFill>
                  <a:prstDash val="solid"/>
                  <a:miter lim="800000"/>
                </a:ln>
                <a:effectLst/>
              </p:spPr>
            </p:cxnSp>
            <p:cxnSp>
              <p:nvCxnSpPr>
                <p:cNvPr id="150" name="Conector recto 149">
                  <a:extLst>
                    <a:ext uri="{FF2B5EF4-FFF2-40B4-BE49-F238E27FC236}">
                      <a16:creationId xmlns:a16="http://schemas.microsoft.com/office/drawing/2014/main" id="{EEE2C155-B1FE-4022-8D77-E9F4645D31E0}"/>
                    </a:ext>
                  </a:extLst>
                </p:cNvPr>
                <p:cNvCxnSpPr/>
                <p:nvPr/>
              </p:nvCxnSpPr>
              <p:spPr>
                <a:xfrm>
                  <a:off x="9301566" y="-416298"/>
                  <a:ext cx="336897" cy="0"/>
                </a:xfrm>
                <a:prstGeom prst="line">
                  <a:avLst/>
                </a:prstGeom>
                <a:noFill/>
                <a:ln w="19050" cap="flat" cmpd="sng" algn="ctr">
                  <a:solidFill>
                    <a:sysClr val="windowText" lastClr="000000">
                      <a:lumMod val="50000"/>
                      <a:lumOff val="50000"/>
                    </a:sysClr>
                  </a:solidFill>
                  <a:prstDash val="dash"/>
                  <a:miter lim="800000"/>
                </a:ln>
                <a:effectLst/>
              </p:spPr>
            </p:cxnSp>
          </p:grpSp>
          <mc:AlternateContent xmlns:mc="http://schemas.openxmlformats.org/markup-compatibility/2006" xmlns:a14="http://schemas.microsoft.com/office/drawing/2010/main">
            <mc:Choice Requires="a14">
              <p:sp>
                <p:nvSpPr>
                  <p:cNvPr id="143" name="Cuadro de texto 1138">
                    <a:extLst>
                      <a:ext uri="{FF2B5EF4-FFF2-40B4-BE49-F238E27FC236}">
                        <a16:creationId xmlns:a16="http://schemas.microsoft.com/office/drawing/2014/main" id="{C736F4E3-BB14-42F4-8350-7538C830CA18}"/>
                      </a:ext>
                    </a:extLst>
                  </p:cNvPr>
                  <p:cNvSpPr txBox="1"/>
                  <p:nvPr/>
                </p:nvSpPr>
                <p:spPr>
                  <a:xfrm>
                    <a:off x="9588129" y="-563114"/>
                    <a:ext cx="751259" cy="26312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14:m>
                      <m:oMath xmlns:m="http://schemas.openxmlformats.org/officeDocument/2006/math">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𝑘</m:t>
                        </m:r>
                        <m:r>
                          <a:rPr kumimoji="0" lang="en-GB" sz="1100" b="0" i="1" u="none" strike="noStrike" kern="0" cap="none" spc="0" normalizeH="0" baseline="0" noProof="0">
                            <a:ln>
                              <a:noFill/>
                            </a:ln>
                            <a:solidFill>
                              <a:sysClr val="windowText" lastClr="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ES"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D&amp;L</a:t>
                    </a:r>
                  </a:p>
                </p:txBody>
              </p:sp>
            </mc:Choice>
            <mc:Fallback xmlns="">
              <p:sp>
                <p:nvSpPr>
                  <p:cNvPr id="143" name="Cuadro de texto 1138">
                    <a:extLst>
                      <a:ext uri="{FF2B5EF4-FFF2-40B4-BE49-F238E27FC236}">
                        <a16:creationId xmlns:a16="http://schemas.microsoft.com/office/drawing/2014/main" id="{C736F4E3-BB14-42F4-8350-7538C830CA18}"/>
                      </a:ext>
                    </a:extLst>
                  </p:cNvPr>
                  <p:cNvSpPr txBox="1">
                    <a:spLocks noRot="1" noChangeAspect="1" noMove="1" noResize="1" noEditPoints="1" noAdjustHandles="1" noChangeArrowheads="1" noChangeShapeType="1" noTextEdit="1"/>
                  </p:cNvSpPr>
                  <p:nvPr/>
                </p:nvSpPr>
                <p:spPr>
                  <a:xfrm>
                    <a:off x="9588129" y="-563114"/>
                    <a:ext cx="751259" cy="263129"/>
                  </a:xfrm>
                  <a:prstGeom prst="rect">
                    <a:avLst/>
                  </a:prstGeom>
                  <a:blipFill>
                    <a:blip r:embed="rId44"/>
                    <a:stretch>
                      <a:fillRect b="-13636"/>
                    </a:stretch>
                  </a:blipFill>
                  <a:ln w="6350">
                    <a:noFill/>
                  </a:ln>
                </p:spPr>
                <p:txBody>
                  <a:bodyPr/>
                  <a:lstStyle/>
                  <a:p>
                    <a:r>
                      <a:rPr lang="es-ES">
                        <a:noFill/>
                      </a:rPr>
                      <a:t> </a:t>
                    </a:r>
                  </a:p>
                </p:txBody>
              </p:sp>
            </mc:Fallback>
          </mc:AlternateContent>
        </p:grpSp>
      </p:grpSp>
      <p:sp>
        <p:nvSpPr>
          <p:cNvPr id="2" name="Título 1">
            <a:extLst>
              <a:ext uri="{FF2B5EF4-FFF2-40B4-BE49-F238E27FC236}">
                <a16:creationId xmlns:a16="http://schemas.microsoft.com/office/drawing/2014/main" id="{7C1859FA-AB7C-4C85-B17D-BA00E70A5AAC}"/>
              </a:ext>
            </a:extLst>
          </p:cNvPr>
          <p:cNvSpPr>
            <a:spLocks noGrp="1"/>
          </p:cNvSpPr>
          <p:nvPr>
            <p:ph type="title"/>
          </p:nvPr>
        </p:nvSpPr>
        <p:spPr/>
        <p:txBody>
          <a:bodyPr/>
          <a:lstStyle/>
          <a:p>
            <a:r>
              <a:rPr lang="en-GB" dirty="0"/>
              <a:t>2. Refractive index</a:t>
            </a:r>
            <a:endParaRPr lang="es-ES" dirty="0"/>
          </a:p>
        </p:txBody>
      </p:sp>
      <p:pic>
        <p:nvPicPr>
          <p:cNvPr id="190" name="Imagen 2">
            <a:extLst>
              <a:ext uri="{FF2B5EF4-FFF2-40B4-BE49-F238E27FC236}">
                <a16:creationId xmlns:a16="http://schemas.microsoft.com/office/drawing/2014/main" id="{EB0411AB-CBB0-4937-AD66-FFCE7AABBC78}"/>
              </a:ext>
            </a:extLst>
          </p:cNvPr>
          <p:cNvPicPr>
            <a:picLocks noChangeAspect="1"/>
          </p:cNvPicPr>
          <p:nvPr/>
        </p:nvPicPr>
        <p:blipFill>
          <a:blip r:embed="rId45" cstate="screen">
            <a:extLst>
              <a:ext uri="{28A0092B-C50C-407E-A947-70E740481C1C}">
                <a14:useLocalDpi xmlns:a14="http://schemas.microsoft.com/office/drawing/2010/main"/>
              </a:ext>
            </a:extLst>
          </a:blip>
          <a:srcRect l="26369" t="45467" r="59003" b="21283"/>
          <a:stretch>
            <a:fillRect/>
          </a:stretch>
        </p:blipFill>
        <p:spPr bwMode="auto">
          <a:xfrm>
            <a:off x="854392" y="3222281"/>
            <a:ext cx="2076449" cy="18573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91" name="Object 9">
            <a:extLst>
              <a:ext uri="{FF2B5EF4-FFF2-40B4-BE49-F238E27FC236}">
                <a16:creationId xmlns:a16="http://schemas.microsoft.com/office/drawing/2014/main" id="{6EF3765E-B7F1-413D-B027-38BAF048C55B}"/>
              </a:ext>
            </a:extLst>
          </p:cNvPr>
          <p:cNvGraphicFramePr>
            <a:graphicFrameLocks noChangeAspect="1"/>
          </p:cNvGraphicFramePr>
          <p:nvPr>
            <p:extLst>
              <p:ext uri="{D42A27DB-BD31-4B8C-83A1-F6EECF244321}">
                <p14:modId xmlns:p14="http://schemas.microsoft.com/office/powerpoint/2010/main" val="1048409325"/>
              </p:ext>
            </p:extLst>
          </p:nvPr>
        </p:nvGraphicFramePr>
        <p:xfrm>
          <a:off x="854393" y="990600"/>
          <a:ext cx="2076450" cy="2092325"/>
        </p:xfrm>
        <a:graphic>
          <a:graphicData uri="http://schemas.openxmlformats.org/presentationml/2006/ole">
            <mc:AlternateContent xmlns:mc="http://schemas.openxmlformats.org/markup-compatibility/2006">
              <mc:Choice xmlns:v="urn:schemas-microsoft-com:vml" Requires="v">
                <p:oleObj spid="_x0000_s2050" name="CorelDRAW" r:id="rId46" imgW="5288040" imgH="5316120" progId="CorelDRAW.Graphic.13">
                  <p:embed/>
                </p:oleObj>
              </mc:Choice>
              <mc:Fallback>
                <p:oleObj name="CorelDRAW" r:id="rId46" imgW="5288040" imgH="5316120" progId="CorelDRAW.Graphic.13">
                  <p:embed/>
                  <p:pic>
                    <p:nvPicPr>
                      <p:cNvPr id="191" name="Object 9">
                        <a:extLst>
                          <a:ext uri="{FF2B5EF4-FFF2-40B4-BE49-F238E27FC236}">
                            <a16:creationId xmlns:a16="http://schemas.microsoft.com/office/drawing/2014/main" id="{6EF3765E-B7F1-413D-B027-38BAF048C55B}"/>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854393" y="990600"/>
                        <a:ext cx="2076450" cy="2092325"/>
                      </a:xfrm>
                      <a:prstGeom prst="rect">
                        <a:avLst/>
                      </a:prstGeom>
                      <a:noFill/>
                      <a:ln w="9525">
                        <a:solidFill>
                          <a:schemeClr val="tx1"/>
                        </a:solidFill>
                        <a:miter lim="800000"/>
                        <a:headEnd/>
                        <a:tailEnd/>
                      </a:ln>
                    </p:spPr>
                  </p:pic>
                </p:oleObj>
              </mc:Fallback>
            </mc:AlternateContent>
          </a:graphicData>
        </a:graphic>
      </p:graphicFrame>
      <p:sp>
        <p:nvSpPr>
          <p:cNvPr id="193" name="CuadroTexto 192">
            <a:extLst>
              <a:ext uri="{FF2B5EF4-FFF2-40B4-BE49-F238E27FC236}">
                <a16:creationId xmlns:a16="http://schemas.microsoft.com/office/drawing/2014/main" id="{01E5465D-2C2C-41BF-9C09-280025A6DE1D}"/>
              </a:ext>
            </a:extLst>
          </p:cNvPr>
          <p:cNvSpPr txBox="1"/>
          <p:nvPr/>
        </p:nvSpPr>
        <p:spPr>
          <a:xfrm>
            <a:off x="791220" y="2697322"/>
            <a:ext cx="1034049" cy="400110"/>
          </a:xfrm>
          <a:prstGeom prst="rect">
            <a:avLst/>
          </a:prstGeom>
          <a:noFill/>
          <a:ln>
            <a:noFill/>
          </a:ln>
        </p:spPr>
        <p:txBody>
          <a:bodyPr wrap="square" rtlCol="0">
            <a:spAutoFit/>
          </a:bodyPr>
          <a:lstStyle/>
          <a:p>
            <a:r>
              <a:rPr lang="en-GB" sz="2000" dirty="0"/>
              <a:t>Soot</a:t>
            </a:r>
          </a:p>
        </p:txBody>
      </p:sp>
      <p:sp>
        <p:nvSpPr>
          <p:cNvPr id="194" name="CuadroTexto 193">
            <a:extLst>
              <a:ext uri="{FF2B5EF4-FFF2-40B4-BE49-F238E27FC236}">
                <a16:creationId xmlns:a16="http://schemas.microsoft.com/office/drawing/2014/main" id="{31E82D6B-3862-4E54-B230-6E994F0DC159}"/>
              </a:ext>
            </a:extLst>
          </p:cNvPr>
          <p:cNvSpPr txBox="1"/>
          <p:nvPr/>
        </p:nvSpPr>
        <p:spPr>
          <a:xfrm>
            <a:off x="791220" y="4694701"/>
            <a:ext cx="1094411" cy="400110"/>
          </a:xfrm>
          <a:prstGeom prst="rect">
            <a:avLst/>
          </a:prstGeom>
          <a:noFill/>
          <a:ln>
            <a:noFill/>
          </a:ln>
        </p:spPr>
        <p:txBody>
          <a:bodyPr wrap="square" rtlCol="0">
            <a:spAutoFit/>
          </a:bodyPr>
          <a:lstStyle/>
          <a:p>
            <a:r>
              <a:rPr lang="en-GB" sz="2000" dirty="0"/>
              <a:t>Graphite</a:t>
            </a:r>
          </a:p>
        </p:txBody>
      </p:sp>
      <mc:AlternateContent xmlns:mc="http://schemas.openxmlformats.org/markup-compatibility/2006" xmlns:a14="http://schemas.microsoft.com/office/drawing/2010/main">
        <mc:Choice Requires="a14">
          <p:sp>
            <p:nvSpPr>
              <p:cNvPr id="64" name="Objeto 11">
                <a:extLst>
                  <a:ext uri="{FF2B5EF4-FFF2-40B4-BE49-F238E27FC236}">
                    <a16:creationId xmlns:a16="http://schemas.microsoft.com/office/drawing/2014/main" id="{8CC99AA9-3A00-4342-9895-3EF5F72E3AB3}"/>
                  </a:ext>
                </a:extLst>
              </p:cNvPr>
              <p:cNvSpPr txBox="1"/>
              <p:nvPr/>
            </p:nvSpPr>
            <p:spPr bwMode="auto">
              <a:xfrm>
                <a:off x="10077911" y="2562801"/>
                <a:ext cx="451843" cy="543504"/>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r>
                        <a:rPr lang="es-ES" sz="2200" i="1">
                          <a:solidFill>
                            <a:srgbClr val="000000"/>
                          </a:solidFill>
                          <a:latin typeface="Cambria Math" panose="02040503050406030204" pitchFamily="18" charset="0"/>
                        </a:rPr>
                        <m:t>𝑛</m:t>
                      </m:r>
                    </m:oMath>
                  </m:oMathPara>
                </a14:m>
                <a:endParaRPr lang="es-ES" sz="2200" dirty="0"/>
              </a:p>
            </p:txBody>
          </p:sp>
        </mc:Choice>
        <mc:Fallback xmlns="">
          <p:sp>
            <p:nvSpPr>
              <p:cNvPr id="64" name="Objeto 11">
                <a:extLst>
                  <a:ext uri="{FF2B5EF4-FFF2-40B4-BE49-F238E27FC236}">
                    <a16:creationId xmlns:a16="http://schemas.microsoft.com/office/drawing/2014/main" id="{8CC99AA9-3A00-4342-9895-3EF5F72E3AB3}"/>
                  </a:ext>
                </a:extLst>
              </p:cNvPr>
              <p:cNvSpPr txBox="1">
                <a:spLocks noRot="1" noChangeAspect="1" noMove="1" noResize="1" noEditPoints="1" noAdjustHandles="1" noChangeArrowheads="1" noChangeShapeType="1" noTextEdit="1"/>
              </p:cNvSpPr>
              <p:nvPr/>
            </p:nvSpPr>
            <p:spPr bwMode="auto">
              <a:xfrm>
                <a:off x="10077911" y="2562801"/>
                <a:ext cx="451843" cy="543504"/>
              </a:xfrm>
              <a:prstGeom prst="rect">
                <a:avLst/>
              </a:prstGeom>
              <a:blipFill>
                <a:blip r:embed="rId48"/>
                <a:stretch>
                  <a:fillRect/>
                </a:stretch>
              </a:blipFill>
              <a:ln>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5" name="Objeto 11">
                <a:extLst>
                  <a:ext uri="{FF2B5EF4-FFF2-40B4-BE49-F238E27FC236}">
                    <a16:creationId xmlns:a16="http://schemas.microsoft.com/office/drawing/2014/main" id="{D05567BF-DACB-4988-A804-E74B3A4DC7E1}"/>
                  </a:ext>
                </a:extLst>
              </p:cNvPr>
              <p:cNvSpPr txBox="1"/>
              <p:nvPr/>
            </p:nvSpPr>
            <p:spPr bwMode="auto">
              <a:xfrm>
                <a:off x="10098231" y="3157247"/>
                <a:ext cx="451843" cy="543504"/>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r>
                        <a:rPr lang="es-ES" sz="2200" b="0" i="1" smtClean="0">
                          <a:solidFill>
                            <a:srgbClr val="000000"/>
                          </a:solidFill>
                          <a:latin typeface="Cambria Math" panose="02040503050406030204" pitchFamily="18" charset="0"/>
                        </a:rPr>
                        <m:t>𝑘</m:t>
                      </m:r>
                    </m:oMath>
                  </m:oMathPara>
                </a14:m>
                <a:endParaRPr lang="es-ES" sz="2200" dirty="0"/>
              </a:p>
            </p:txBody>
          </p:sp>
        </mc:Choice>
        <mc:Fallback xmlns="">
          <p:sp>
            <p:nvSpPr>
              <p:cNvPr id="65" name="Objeto 11">
                <a:extLst>
                  <a:ext uri="{FF2B5EF4-FFF2-40B4-BE49-F238E27FC236}">
                    <a16:creationId xmlns:a16="http://schemas.microsoft.com/office/drawing/2014/main" id="{D05567BF-DACB-4988-A804-E74B3A4DC7E1}"/>
                  </a:ext>
                </a:extLst>
              </p:cNvPr>
              <p:cNvSpPr txBox="1">
                <a:spLocks noRot="1" noChangeAspect="1" noMove="1" noResize="1" noEditPoints="1" noAdjustHandles="1" noChangeArrowheads="1" noChangeShapeType="1" noTextEdit="1"/>
              </p:cNvSpPr>
              <p:nvPr/>
            </p:nvSpPr>
            <p:spPr bwMode="auto">
              <a:xfrm>
                <a:off x="10098231" y="3157247"/>
                <a:ext cx="451843" cy="543504"/>
              </a:xfrm>
              <a:prstGeom prst="rect">
                <a:avLst/>
              </a:prstGeom>
              <a:blipFill>
                <a:blip r:embed="rId49"/>
                <a:stretch>
                  <a:fillRect l="-2703"/>
                </a:stretch>
              </a:blipFill>
              <a:ln>
                <a:noFill/>
              </a:ln>
            </p:spPr>
            <p:txBody>
              <a:bodyPr/>
              <a:lstStyle/>
              <a:p>
                <a:r>
                  <a:rPr lang="es-ES">
                    <a:noFill/>
                  </a:rPr>
                  <a:t> </a:t>
                </a:r>
              </a:p>
            </p:txBody>
          </p:sp>
        </mc:Fallback>
      </mc:AlternateContent>
      <p:cxnSp>
        <p:nvCxnSpPr>
          <p:cNvPr id="66" name="Conector recto 65">
            <a:extLst>
              <a:ext uri="{FF2B5EF4-FFF2-40B4-BE49-F238E27FC236}">
                <a16:creationId xmlns:a16="http://schemas.microsoft.com/office/drawing/2014/main" id="{79B80B15-47BE-4342-A893-F4A969A7E78E}"/>
              </a:ext>
            </a:extLst>
          </p:cNvPr>
          <p:cNvCxnSpPr>
            <a:stCxn id="64" idx="3"/>
          </p:cNvCxnSpPr>
          <p:nvPr/>
        </p:nvCxnSpPr>
        <p:spPr>
          <a:xfrm>
            <a:off x="10529754" y="2834553"/>
            <a:ext cx="8477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id="{C4AE99A1-6651-4E62-944D-0F3FA56219D8}"/>
              </a:ext>
            </a:extLst>
          </p:cNvPr>
          <p:cNvCxnSpPr/>
          <p:nvPr/>
        </p:nvCxnSpPr>
        <p:spPr>
          <a:xfrm>
            <a:off x="10478953" y="3398200"/>
            <a:ext cx="847789"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8" name="Rectángulo 67">
            <a:extLst>
              <a:ext uri="{FF2B5EF4-FFF2-40B4-BE49-F238E27FC236}">
                <a16:creationId xmlns:a16="http://schemas.microsoft.com/office/drawing/2014/main" id="{B19CDB1D-260E-4964-95D0-21B3299B6F3B}"/>
              </a:ext>
            </a:extLst>
          </p:cNvPr>
          <p:cNvSpPr/>
          <p:nvPr/>
        </p:nvSpPr>
        <p:spPr>
          <a:xfrm>
            <a:off x="10077911" y="2562801"/>
            <a:ext cx="1726121" cy="11379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8275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par>
                                <p:cTn id="8" presetID="10" presetClass="exit" presetSubtype="0" fill="hold" nodeType="withEffect">
                                  <p:stCondLst>
                                    <p:cond delay="0"/>
                                  </p:stCondLst>
                                  <p:childTnLst>
                                    <p:animEffect transition="out" filter="fade">
                                      <p:cBhvr>
                                        <p:cTn id="9" dur="500"/>
                                        <p:tgtEl>
                                          <p:spTgt spid="133"/>
                                        </p:tgtEl>
                                      </p:cBhvr>
                                    </p:animEffect>
                                    <p:set>
                                      <p:cBhvr>
                                        <p:cTn id="10" dur="1" fill="hold">
                                          <p:stCondLst>
                                            <p:cond delay="499"/>
                                          </p:stCondLst>
                                        </p:cTn>
                                        <p:tgtEl>
                                          <p:spTgt spid="1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5"/>
                                        </p:tgtEl>
                                        <p:attrNameLst>
                                          <p:attrName>style.visibility</p:attrName>
                                        </p:attrNameLst>
                                      </p:cBhvr>
                                      <p:to>
                                        <p:strVal val="visible"/>
                                      </p:to>
                                    </p:set>
                                    <p:animEffect transition="in" filter="fade">
                                      <p:cBhvr>
                                        <p:cTn id="15" dur="500"/>
                                        <p:tgtEl>
                                          <p:spTgt spid="135"/>
                                        </p:tgtEl>
                                      </p:cBhvr>
                                    </p:animEffect>
                                  </p:childTnLst>
                                </p:cTn>
                              </p:par>
                              <p:par>
                                <p:cTn id="16" presetID="10" presetClass="exit" presetSubtype="0" fill="hold" nodeType="withEffect">
                                  <p:stCondLst>
                                    <p:cond delay="400"/>
                                  </p:stCondLst>
                                  <p:childTnLst>
                                    <p:animEffect transition="out" filter="fade">
                                      <p:cBhvr>
                                        <p:cTn id="17" dur="500"/>
                                        <p:tgtEl>
                                          <p:spTgt spid="134"/>
                                        </p:tgtEl>
                                      </p:cBhvr>
                                    </p:animEffect>
                                    <p:set>
                                      <p:cBhvr>
                                        <p:cTn id="18" dur="1" fill="hold">
                                          <p:stCondLst>
                                            <p:cond delay="499"/>
                                          </p:stCondLst>
                                        </p:cTn>
                                        <p:tgtEl>
                                          <p:spTgt spid="134"/>
                                        </p:tgtEl>
                                        <p:attrNameLst>
                                          <p:attrName>style.visibility</p:attrName>
                                        </p:attrNameLst>
                                      </p:cBhvr>
                                      <p:to>
                                        <p:strVal val="hidden"/>
                                      </p:to>
                                    </p:set>
                                  </p:childTnLst>
                                </p:cTn>
                              </p:par>
                              <p:par>
                                <p:cTn id="19" presetID="42" presetClass="path" presetSubtype="0" accel="50000" decel="50000" fill="hold" nodeType="withEffect">
                                  <p:stCondLst>
                                    <p:cond delay="0"/>
                                  </p:stCondLst>
                                  <p:childTnLst>
                                    <p:animMotion origin="layout" path="M 0.00456 -0.33241 L -3.54167E-6 -7.40741E-7 " pathEditMode="relative" rAng="0" ptsTypes="AA">
                                      <p:cBhvr>
                                        <p:cTn id="20" dur="2000" fill="hold"/>
                                        <p:tgtEl>
                                          <p:spTgt spid="135"/>
                                        </p:tgtEl>
                                        <p:attrNameLst>
                                          <p:attrName>ppt_x</p:attrName>
                                          <p:attrName>ppt_y</p:attrName>
                                        </p:attrNameLst>
                                      </p:cBhvr>
                                      <p:rCtr x="-234" y="16620"/>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6"/>
                                        </p:tgtEl>
                                        <p:attrNameLst>
                                          <p:attrName>style.visibility</p:attrName>
                                        </p:attrNameLst>
                                      </p:cBhvr>
                                      <p:to>
                                        <p:strVal val="visible"/>
                                      </p:to>
                                    </p:set>
                                    <p:animEffect transition="in" filter="fade">
                                      <p:cBhvr>
                                        <p:cTn id="25" dur="500"/>
                                        <p:tgtEl>
                                          <p:spTgt spid="136"/>
                                        </p:tgtEl>
                                      </p:cBhvr>
                                    </p:animEffect>
                                  </p:childTnLst>
                                </p:cTn>
                              </p:par>
                              <p:par>
                                <p:cTn id="26" presetID="10" presetClass="entr" presetSubtype="0" fill="hold" nodeType="withEffect">
                                  <p:stCondLst>
                                    <p:cond delay="0"/>
                                  </p:stCondLst>
                                  <p:childTnLst>
                                    <p:set>
                                      <p:cBhvr>
                                        <p:cTn id="27" dur="1" fill="hold">
                                          <p:stCondLst>
                                            <p:cond delay="0"/>
                                          </p:stCondLst>
                                        </p:cTn>
                                        <p:tgtEl>
                                          <p:spTgt spid="191"/>
                                        </p:tgtEl>
                                        <p:attrNameLst>
                                          <p:attrName>style.visibility</p:attrName>
                                        </p:attrNameLst>
                                      </p:cBhvr>
                                      <p:to>
                                        <p:strVal val="visible"/>
                                      </p:to>
                                    </p:set>
                                    <p:animEffect transition="in" filter="fade">
                                      <p:cBhvr>
                                        <p:cTn id="28" dur="500"/>
                                        <p:tgtEl>
                                          <p:spTgt spid="191"/>
                                        </p:tgtEl>
                                      </p:cBhvr>
                                    </p:animEffect>
                                  </p:childTnLst>
                                </p:cTn>
                              </p:par>
                              <p:par>
                                <p:cTn id="29" presetID="10" presetClass="entr" presetSubtype="0" fill="hold" nodeType="withEffect">
                                  <p:stCondLst>
                                    <p:cond delay="0"/>
                                  </p:stCondLst>
                                  <p:childTnLst>
                                    <p:set>
                                      <p:cBhvr>
                                        <p:cTn id="30" dur="1" fill="hold">
                                          <p:stCondLst>
                                            <p:cond delay="0"/>
                                          </p:stCondLst>
                                        </p:cTn>
                                        <p:tgtEl>
                                          <p:spTgt spid="190"/>
                                        </p:tgtEl>
                                        <p:attrNameLst>
                                          <p:attrName>style.visibility</p:attrName>
                                        </p:attrNameLst>
                                      </p:cBhvr>
                                      <p:to>
                                        <p:strVal val="visible"/>
                                      </p:to>
                                    </p:set>
                                    <p:animEffect transition="in" filter="fade">
                                      <p:cBhvr>
                                        <p:cTn id="31" dur="500"/>
                                        <p:tgtEl>
                                          <p:spTgt spid="19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3"/>
                                        </p:tgtEl>
                                        <p:attrNameLst>
                                          <p:attrName>style.visibility</p:attrName>
                                        </p:attrNameLst>
                                      </p:cBhvr>
                                      <p:to>
                                        <p:strVal val="visible"/>
                                      </p:to>
                                    </p:set>
                                    <p:animEffect transition="in" filter="fade">
                                      <p:cBhvr>
                                        <p:cTn id="34" dur="500"/>
                                        <p:tgtEl>
                                          <p:spTgt spid="19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4"/>
                                        </p:tgtEl>
                                        <p:attrNameLst>
                                          <p:attrName>style.visibility</p:attrName>
                                        </p:attrNameLst>
                                      </p:cBhvr>
                                      <p:to>
                                        <p:strVal val="visible"/>
                                      </p:to>
                                    </p:set>
                                    <p:animEffect transition="in" filter="fade">
                                      <p:cBhvr>
                                        <p:cTn id="37"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19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859FA-AB7C-4C85-B17D-BA00E70A5AAC}"/>
              </a:ext>
            </a:extLst>
          </p:cNvPr>
          <p:cNvSpPr>
            <a:spLocks noGrp="1"/>
          </p:cNvSpPr>
          <p:nvPr>
            <p:ph type="title"/>
          </p:nvPr>
        </p:nvSpPr>
        <p:spPr/>
        <p:txBody>
          <a:bodyPr/>
          <a:lstStyle/>
          <a:p>
            <a:r>
              <a:rPr lang="es-ES" dirty="0"/>
              <a:t>3. </a:t>
            </a:r>
            <a:r>
              <a:rPr lang="es-ES" dirty="0" err="1"/>
              <a:t>Dielectric</a:t>
            </a:r>
            <a:r>
              <a:rPr lang="es-ES" dirty="0"/>
              <a:t> </a:t>
            </a:r>
            <a:r>
              <a:rPr lang="es-ES" dirty="0" err="1"/>
              <a:t>constant</a:t>
            </a:r>
            <a:endParaRPr lang="es-ES" dirty="0"/>
          </a:p>
        </p:txBody>
      </p:sp>
      <p:sp>
        <p:nvSpPr>
          <p:cNvPr id="4" name="Marcador de pie de página 3">
            <a:extLst>
              <a:ext uri="{FF2B5EF4-FFF2-40B4-BE49-F238E27FC236}">
                <a16:creationId xmlns:a16="http://schemas.microsoft.com/office/drawing/2014/main" id="{6E25D1CE-98FA-47A2-B0FD-DE99DA7D0C56}"/>
              </a:ext>
            </a:extLst>
          </p:cNvPr>
          <p:cNvSpPr>
            <a:spLocks noGrp="1"/>
          </p:cNvSpPr>
          <p:nvPr>
            <p:ph type="ftr" sz="quarter" idx="11"/>
          </p:nvPr>
        </p:nvSpPr>
        <p:spPr/>
        <p:txBody>
          <a:bodyPr/>
          <a:lstStyle/>
          <a:p>
            <a:r>
              <a:rPr lang="es-ES"/>
              <a:t>sofia.gonzalez@uclm.es</a:t>
            </a:r>
            <a:endParaRPr lang="es-ES" dirty="0"/>
          </a:p>
        </p:txBody>
      </p:sp>
      <p:sp>
        <p:nvSpPr>
          <p:cNvPr id="5" name="Marcador de número de diapositiva 4">
            <a:extLst>
              <a:ext uri="{FF2B5EF4-FFF2-40B4-BE49-F238E27FC236}">
                <a16:creationId xmlns:a16="http://schemas.microsoft.com/office/drawing/2014/main" id="{A8A83866-9330-4DF9-8A7D-2339ABA16F75}"/>
              </a:ext>
            </a:extLst>
          </p:cNvPr>
          <p:cNvSpPr>
            <a:spLocks noGrp="1"/>
          </p:cNvSpPr>
          <p:nvPr>
            <p:ph type="sldNum" sz="quarter" idx="12"/>
          </p:nvPr>
        </p:nvSpPr>
        <p:spPr/>
        <p:txBody>
          <a:bodyPr/>
          <a:lstStyle/>
          <a:p>
            <a:fld id="{7AE00B48-CFC2-44D9-921F-3BCB2F083AB0}" type="slidenum">
              <a:rPr lang="es-ES" smtClean="0"/>
              <a:t>13</a:t>
            </a:fld>
            <a:endParaRPr lang="es-ES"/>
          </a:p>
        </p:txBody>
      </p:sp>
      <p:pic>
        <p:nvPicPr>
          <p:cNvPr id="6" name="Imagen 5" descr="Primer plano de lente de cámara">
            <a:extLst>
              <a:ext uri="{FF2B5EF4-FFF2-40B4-BE49-F238E27FC236}">
                <a16:creationId xmlns:a16="http://schemas.microsoft.com/office/drawing/2014/main" id="{55B7BFC3-14B9-4130-97CC-729F85EA7C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92214" y="0"/>
            <a:ext cx="1999785" cy="1327982"/>
          </a:xfrm>
          <a:prstGeom prst="rect">
            <a:avLst/>
          </a:prstGeom>
        </p:spPr>
      </p:pic>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15E6A0F1-F914-4C49-BB19-B2569A0ADE66}"/>
                  </a:ext>
                </a:extLst>
              </p:cNvPr>
              <p:cNvSpPr txBox="1"/>
              <p:nvPr/>
            </p:nvSpPr>
            <p:spPr>
              <a:xfrm>
                <a:off x="5630863" y="652831"/>
                <a:ext cx="115914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s-ES" sz="2000" i="1">
                              <a:solidFill>
                                <a:srgbClr val="836967"/>
                              </a:solidFill>
                              <a:latin typeface="Cambria Math" panose="02040503050406030204" pitchFamily="18" charset="0"/>
                            </a:rPr>
                          </m:ctrlPr>
                        </m:sSupPr>
                        <m:e>
                          <m:r>
                            <a:rPr lang="es-ES" sz="2000" i="1">
                              <a:latin typeface="Cambria Math" panose="02040503050406030204" pitchFamily="18" charset="0"/>
                            </a:rPr>
                            <m:t>𝑚</m:t>
                          </m:r>
                        </m:e>
                        <m:sup>
                          <m:r>
                            <a:rPr lang="es-ES" sz="2000">
                              <a:latin typeface="Cambria Math" panose="02040503050406030204" pitchFamily="18" charset="0"/>
                            </a:rPr>
                            <m:t>2</m:t>
                          </m:r>
                        </m:sup>
                      </m:sSup>
                      <m:r>
                        <a:rPr lang="es-ES" sz="2000" i="0">
                          <a:latin typeface="Cambria Math" panose="02040503050406030204" pitchFamily="18" charset="0"/>
                        </a:rPr>
                        <m:t>=</m:t>
                      </m:r>
                      <m:r>
                        <a:rPr lang="es-ES" sz="2000" i="1">
                          <a:latin typeface="Cambria Math" panose="02040503050406030204" pitchFamily="18" charset="0"/>
                        </a:rPr>
                        <m:t>𝜀</m:t>
                      </m:r>
                    </m:oMath>
                  </m:oMathPara>
                </a14:m>
                <a:endParaRPr lang="es-ES" sz="2000" dirty="0"/>
              </a:p>
            </p:txBody>
          </p:sp>
        </mc:Choice>
        <mc:Fallback xmlns="">
          <p:sp>
            <p:nvSpPr>
              <p:cNvPr id="7" name="CuadroTexto 6">
                <a:extLst>
                  <a:ext uri="{FF2B5EF4-FFF2-40B4-BE49-F238E27FC236}">
                    <a16:creationId xmlns:a16="http://schemas.microsoft.com/office/drawing/2014/main" id="{15E6A0F1-F914-4C49-BB19-B2569A0ADE66}"/>
                  </a:ext>
                </a:extLst>
              </p:cNvPr>
              <p:cNvSpPr txBox="1">
                <a:spLocks noRot="1" noChangeAspect="1" noMove="1" noResize="1" noEditPoints="1" noAdjustHandles="1" noChangeArrowheads="1" noChangeShapeType="1" noTextEdit="1"/>
              </p:cNvSpPr>
              <p:nvPr/>
            </p:nvSpPr>
            <p:spPr>
              <a:xfrm>
                <a:off x="5630863" y="652831"/>
                <a:ext cx="1159149" cy="400110"/>
              </a:xfrm>
              <a:prstGeom prst="rect">
                <a:avLst/>
              </a:prstGeom>
              <a:blipFill>
                <a:blip r:embed="rId4"/>
                <a:stretch>
                  <a:fillRect/>
                </a:stretch>
              </a:blipFill>
            </p:spPr>
            <p:txBody>
              <a:bodyPr/>
              <a:lstStyle/>
              <a:p>
                <a:r>
                  <a:rPr lang="es-ES">
                    <a:noFill/>
                  </a:rPr>
                  <a:t> </a:t>
                </a:r>
              </a:p>
            </p:txBody>
          </p:sp>
        </mc:Fallback>
      </mc:AlternateContent>
      <p:graphicFrame>
        <p:nvGraphicFramePr>
          <p:cNvPr id="8" name="Diagrama 7">
            <a:extLst>
              <a:ext uri="{FF2B5EF4-FFF2-40B4-BE49-F238E27FC236}">
                <a16:creationId xmlns:a16="http://schemas.microsoft.com/office/drawing/2014/main" id="{95877E47-30F5-4686-B981-7538BF564143}"/>
              </a:ext>
            </a:extLst>
          </p:cNvPr>
          <p:cNvGraphicFramePr/>
          <p:nvPr>
            <p:extLst>
              <p:ext uri="{D42A27DB-BD31-4B8C-83A1-F6EECF244321}">
                <p14:modId xmlns:p14="http://schemas.microsoft.com/office/powerpoint/2010/main" val="1532530507"/>
              </p:ext>
            </p:extLst>
          </p:nvPr>
        </p:nvGraphicFramePr>
        <p:xfrm>
          <a:off x="6361768" y="2501661"/>
          <a:ext cx="4583175" cy="36630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Diagrama 8">
            <a:extLst>
              <a:ext uri="{FF2B5EF4-FFF2-40B4-BE49-F238E27FC236}">
                <a16:creationId xmlns:a16="http://schemas.microsoft.com/office/drawing/2014/main" id="{19124865-F556-4752-9B26-8EDA118FBD37}"/>
              </a:ext>
            </a:extLst>
          </p:cNvPr>
          <p:cNvGraphicFramePr/>
          <p:nvPr>
            <p:extLst>
              <p:ext uri="{D42A27DB-BD31-4B8C-83A1-F6EECF244321}">
                <p14:modId xmlns:p14="http://schemas.microsoft.com/office/powerpoint/2010/main" val="1543174510"/>
              </p:ext>
            </p:extLst>
          </p:nvPr>
        </p:nvGraphicFramePr>
        <p:xfrm>
          <a:off x="1470828" y="2530160"/>
          <a:ext cx="4607350" cy="366302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0" name="Rectángulo: esquinas redondeadas 9">
            <a:extLst>
              <a:ext uri="{FF2B5EF4-FFF2-40B4-BE49-F238E27FC236}">
                <a16:creationId xmlns:a16="http://schemas.microsoft.com/office/drawing/2014/main" id="{77FBED35-BD31-4556-92AE-47528329F35B}"/>
              </a:ext>
            </a:extLst>
          </p:cNvPr>
          <p:cNvSpPr/>
          <p:nvPr/>
        </p:nvSpPr>
        <p:spPr>
          <a:xfrm>
            <a:off x="6385943" y="1981525"/>
            <a:ext cx="4559000" cy="400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rPr>
              <a:t>Dielectric properties</a:t>
            </a:r>
          </a:p>
        </p:txBody>
      </p:sp>
      <p:sp>
        <p:nvSpPr>
          <p:cNvPr id="11" name="Rectángulo: esquinas redondeadas 10">
            <a:extLst>
              <a:ext uri="{FF2B5EF4-FFF2-40B4-BE49-F238E27FC236}">
                <a16:creationId xmlns:a16="http://schemas.microsoft.com/office/drawing/2014/main" id="{5225FC8F-7939-4982-9A5E-1856724BAC69}"/>
              </a:ext>
            </a:extLst>
          </p:cNvPr>
          <p:cNvSpPr/>
          <p:nvPr/>
        </p:nvSpPr>
        <p:spPr>
          <a:xfrm>
            <a:off x="1470828" y="1978635"/>
            <a:ext cx="4607350" cy="400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rPr>
              <a:t>Optical properties</a:t>
            </a:r>
          </a:p>
        </p:txBody>
      </p:sp>
      <p:sp>
        <p:nvSpPr>
          <p:cNvPr id="18" name="Flecha: a la izquierda y derecha 17">
            <a:extLst>
              <a:ext uri="{FF2B5EF4-FFF2-40B4-BE49-F238E27FC236}">
                <a16:creationId xmlns:a16="http://schemas.microsoft.com/office/drawing/2014/main" id="{51451FEC-E687-4332-BDA4-113C50ECE45C}"/>
              </a:ext>
            </a:extLst>
          </p:cNvPr>
          <p:cNvSpPr/>
          <p:nvPr/>
        </p:nvSpPr>
        <p:spPr>
          <a:xfrm>
            <a:off x="5696447" y="1164485"/>
            <a:ext cx="1069852" cy="377072"/>
          </a:xfrm>
          <a:prstGeom prst="leftRightArrow">
            <a:avLst/>
          </a:prstGeom>
          <a:solidFill>
            <a:schemeClr val="bg2">
              <a:lumMod val="25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Elipse 18">
            <a:extLst>
              <a:ext uri="{FF2B5EF4-FFF2-40B4-BE49-F238E27FC236}">
                <a16:creationId xmlns:a16="http://schemas.microsoft.com/office/drawing/2014/main" id="{819C093C-6646-4718-A1B7-C9089495B981}"/>
              </a:ext>
            </a:extLst>
          </p:cNvPr>
          <p:cNvSpPr/>
          <p:nvPr/>
        </p:nvSpPr>
        <p:spPr>
          <a:xfrm>
            <a:off x="6871427" y="884795"/>
            <a:ext cx="972000" cy="972000"/>
          </a:xfrm>
          <a:prstGeom prst="ellipse">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rgbClr val="009900"/>
              </a:solidFill>
            </a:endParaRPr>
          </a:p>
        </p:txBody>
      </p:sp>
      <mc:AlternateContent xmlns:mc="http://schemas.openxmlformats.org/markup-compatibility/2006" xmlns:a14="http://schemas.microsoft.com/office/drawing/2010/main">
        <mc:Choice Requires="a14">
          <p:sp>
            <p:nvSpPr>
              <p:cNvPr id="20" name="Elipse 19">
                <a:extLst>
                  <a:ext uri="{FF2B5EF4-FFF2-40B4-BE49-F238E27FC236}">
                    <a16:creationId xmlns:a16="http://schemas.microsoft.com/office/drawing/2014/main" id="{94D5D4C4-9846-40DE-9F2C-DF46CCE50069}"/>
                  </a:ext>
                </a:extLst>
              </p:cNvPr>
              <p:cNvSpPr/>
              <p:nvPr/>
            </p:nvSpPr>
            <p:spPr>
              <a:xfrm>
                <a:off x="6958638" y="826226"/>
                <a:ext cx="972000" cy="97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s-ES" sz="5400" i="1" smtClean="0">
                          <a:ln>
                            <a:solidFill>
                              <a:sysClr val="windowText" lastClr="000000"/>
                            </a:solidFill>
                          </a:ln>
                          <a:solidFill>
                            <a:schemeClr val="tx1"/>
                          </a:solidFill>
                          <a:latin typeface="Cambria Math" panose="02040503050406030204" pitchFamily="18" charset="0"/>
                        </a:rPr>
                        <m:t>𝜀</m:t>
                      </m:r>
                    </m:oMath>
                  </m:oMathPara>
                </a14:m>
                <a:endParaRPr lang="es-ES" sz="5400" dirty="0">
                  <a:ln>
                    <a:solidFill>
                      <a:sysClr val="windowText" lastClr="000000"/>
                    </a:solidFill>
                  </a:ln>
                  <a:solidFill>
                    <a:schemeClr val="tx1"/>
                  </a:solidFill>
                </a:endParaRPr>
              </a:p>
            </p:txBody>
          </p:sp>
        </mc:Choice>
        <mc:Fallback xmlns="">
          <p:sp>
            <p:nvSpPr>
              <p:cNvPr id="20" name="Elipse 19">
                <a:extLst>
                  <a:ext uri="{FF2B5EF4-FFF2-40B4-BE49-F238E27FC236}">
                    <a16:creationId xmlns:a16="http://schemas.microsoft.com/office/drawing/2014/main" id="{94D5D4C4-9846-40DE-9F2C-DF46CCE50069}"/>
                  </a:ext>
                </a:extLst>
              </p:cNvPr>
              <p:cNvSpPr>
                <a:spLocks noRot="1" noChangeAspect="1" noMove="1" noResize="1" noEditPoints="1" noAdjustHandles="1" noChangeArrowheads="1" noChangeShapeType="1" noTextEdit="1"/>
              </p:cNvSpPr>
              <p:nvPr/>
            </p:nvSpPr>
            <p:spPr>
              <a:xfrm>
                <a:off x="6958638" y="826226"/>
                <a:ext cx="972000" cy="972000"/>
              </a:xfrm>
              <a:prstGeom prst="ellipse">
                <a:avLst/>
              </a:prstGeom>
              <a:blipFill>
                <a:blip r:embed="rId21"/>
                <a:stretch>
                  <a:fillRect/>
                </a:stretch>
              </a:blipFill>
              <a:ln>
                <a:noFill/>
              </a:ln>
            </p:spPr>
            <p:txBody>
              <a:bodyPr/>
              <a:lstStyle/>
              <a:p>
                <a:r>
                  <a:rPr lang="es-ES">
                    <a:noFill/>
                  </a:rPr>
                  <a:t> </a:t>
                </a:r>
              </a:p>
            </p:txBody>
          </p:sp>
        </mc:Fallback>
      </mc:AlternateContent>
      <p:sp>
        <p:nvSpPr>
          <p:cNvPr id="21" name="Elipse 20">
            <a:extLst>
              <a:ext uri="{FF2B5EF4-FFF2-40B4-BE49-F238E27FC236}">
                <a16:creationId xmlns:a16="http://schemas.microsoft.com/office/drawing/2014/main" id="{6B5F88E5-3530-49EA-945A-2AEFCE9DF6ED}"/>
              </a:ext>
            </a:extLst>
          </p:cNvPr>
          <p:cNvSpPr/>
          <p:nvPr/>
        </p:nvSpPr>
        <p:spPr>
          <a:xfrm>
            <a:off x="4601313" y="899309"/>
            <a:ext cx="972000" cy="972000"/>
          </a:xfrm>
          <a:prstGeom prst="ellipse">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bg1">
                  <a:lumMod val="75000"/>
                </a:schemeClr>
              </a:solidFill>
            </a:endParaRPr>
          </a:p>
        </p:txBody>
      </p:sp>
      <mc:AlternateContent xmlns:mc="http://schemas.openxmlformats.org/markup-compatibility/2006" xmlns:a14="http://schemas.microsoft.com/office/drawing/2010/main">
        <mc:Choice Requires="a14">
          <p:sp>
            <p:nvSpPr>
              <p:cNvPr id="22" name="Elipse 21">
                <a:extLst>
                  <a:ext uri="{FF2B5EF4-FFF2-40B4-BE49-F238E27FC236}">
                    <a16:creationId xmlns:a16="http://schemas.microsoft.com/office/drawing/2014/main" id="{B997F4A4-878F-4561-9C2C-B8E49BE6A1F2}"/>
                  </a:ext>
                </a:extLst>
              </p:cNvPr>
              <p:cNvSpPr/>
              <p:nvPr/>
            </p:nvSpPr>
            <p:spPr>
              <a:xfrm>
                <a:off x="4657441" y="820750"/>
                <a:ext cx="972000" cy="97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s-ES" sz="4000" b="0" i="1" smtClean="0">
                          <a:ln>
                            <a:solidFill>
                              <a:sysClr val="windowText" lastClr="000000"/>
                            </a:solidFill>
                          </a:ln>
                          <a:solidFill>
                            <a:schemeClr val="tx1"/>
                          </a:solidFill>
                          <a:latin typeface="Cambria Math" panose="02040503050406030204" pitchFamily="18" charset="0"/>
                        </a:rPr>
                        <m:t>𝑚</m:t>
                      </m:r>
                    </m:oMath>
                  </m:oMathPara>
                </a14:m>
                <a:endParaRPr lang="es-ES" sz="5400" dirty="0">
                  <a:ln>
                    <a:solidFill>
                      <a:sysClr val="windowText" lastClr="000000"/>
                    </a:solidFill>
                  </a:ln>
                  <a:solidFill>
                    <a:schemeClr val="tx1"/>
                  </a:solidFill>
                </a:endParaRPr>
              </a:p>
            </p:txBody>
          </p:sp>
        </mc:Choice>
        <mc:Fallback xmlns="">
          <p:sp>
            <p:nvSpPr>
              <p:cNvPr id="22" name="Elipse 21">
                <a:extLst>
                  <a:ext uri="{FF2B5EF4-FFF2-40B4-BE49-F238E27FC236}">
                    <a16:creationId xmlns:a16="http://schemas.microsoft.com/office/drawing/2014/main" id="{B997F4A4-878F-4561-9C2C-B8E49BE6A1F2}"/>
                  </a:ext>
                </a:extLst>
              </p:cNvPr>
              <p:cNvSpPr>
                <a:spLocks noRot="1" noChangeAspect="1" noMove="1" noResize="1" noEditPoints="1" noAdjustHandles="1" noChangeArrowheads="1" noChangeShapeType="1" noTextEdit="1"/>
              </p:cNvSpPr>
              <p:nvPr/>
            </p:nvSpPr>
            <p:spPr>
              <a:xfrm>
                <a:off x="4657441" y="820750"/>
                <a:ext cx="972000" cy="972000"/>
              </a:xfrm>
              <a:prstGeom prst="ellipse">
                <a:avLst/>
              </a:prstGeom>
              <a:blipFill>
                <a:blip r:embed="rId22"/>
                <a:stretch>
                  <a:fillRect/>
                </a:stretch>
              </a:blipFill>
              <a:ln>
                <a:noFill/>
              </a:ln>
            </p:spPr>
            <p:txBody>
              <a:bodyPr/>
              <a:lstStyle/>
              <a:p>
                <a:r>
                  <a:rPr lang="es-ES">
                    <a:noFill/>
                  </a:rPr>
                  <a:t> </a:t>
                </a:r>
              </a:p>
            </p:txBody>
          </p:sp>
        </mc:Fallback>
      </mc:AlternateContent>
      <p:sp>
        <p:nvSpPr>
          <p:cNvPr id="23" name="Flecha: a la derecha 22">
            <a:extLst>
              <a:ext uri="{FF2B5EF4-FFF2-40B4-BE49-F238E27FC236}">
                <a16:creationId xmlns:a16="http://schemas.microsoft.com/office/drawing/2014/main" id="{F1FA99FF-1240-4085-84D5-EB9907392EEE}"/>
              </a:ext>
            </a:extLst>
          </p:cNvPr>
          <p:cNvSpPr/>
          <p:nvPr/>
        </p:nvSpPr>
        <p:spPr>
          <a:xfrm>
            <a:off x="5845767" y="1136488"/>
            <a:ext cx="916896" cy="40707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Flecha: a la derecha 23">
            <a:extLst>
              <a:ext uri="{FF2B5EF4-FFF2-40B4-BE49-F238E27FC236}">
                <a16:creationId xmlns:a16="http://schemas.microsoft.com/office/drawing/2014/main" id="{AA670733-8C58-4ECD-81B3-02843A0DF511}"/>
              </a:ext>
            </a:extLst>
          </p:cNvPr>
          <p:cNvSpPr/>
          <p:nvPr/>
        </p:nvSpPr>
        <p:spPr>
          <a:xfrm rot="10800000">
            <a:off x="5680449" y="1154866"/>
            <a:ext cx="916896" cy="40707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7" name="Picture 2" descr="KPIT Technologies | Coventry University">
            <a:extLst>
              <a:ext uri="{FF2B5EF4-FFF2-40B4-BE49-F238E27FC236}">
                <a16:creationId xmlns:a16="http://schemas.microsoft.com/office/drawing/2014/main" id="{AE057522-ADCD-4372-9F18-B408BC48E860}"/>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4509DC5A-3B16-48D9-B9B0-7B743E311629}"/>
              </a:ext>
            </a:extLst>
          </p:cNvPr>
          <p:cNvPicPr>
            <a:picLocks noChangeAspect="1" noChangeArrowheads="1"/>
          </p:cNvPicPr>
          <p:nvPr/>
        </p:nvPicPr>
        <p:blipFill rotWithShape="1">
          <a:blip r:embed="rId24"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bout - UK Fluids Network">
            <a:extLst>
              <a:ext uri="{FF2B5EF4-FFF2-40B4-BE49-F238E27FC236}">
                <a16:creationId xmlns:a16="http://schemas.microsoft.com/office/drawing/2014/main" id="{1D128169-12FE-4766-9283-861EB0BAE993}"/>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Pin on World Universities Logos">
            <a:extLst>
              <a:ext uri="{FF2B5EF4-FFF2-40B4-BE49-F238E27FC236}">
                <a16:creationId xmlns:a16="http://schemas.microsoft.com/office/drawing/2014/main" id="{BEB457D3-2738-45C1-944E-23B95A33EB10}"/>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30">
            <a:extLst>
              <a:ext uri="{FF2B5EF4-FFF2-40B4-BE49-F238E27FC236}">
                <a16:creationId xmlns:a16="http://schemas.microsoft.com/office/drawing/2014/main" id="{50A7261C-66E8-469C-B928-F41AFB36D77E}"/>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Tree>
    <p:extLst>
      <p:ext uri="{BB962C8B-B14F-4D97-AF65-F5344CB8AC3E}">
        <p14:creationId xmlns:p14="http://schemas.microsoft.com/office/powerpoint/2010/main" val="62540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right)">
                                      <p:cBhvr>
                                        <p:cTn id="21" dur="500"/>
                                        <p:tgtEl>
                                          <p:spTgt spid="24"/>
                                        </p:tgtEl>
                                      </p:cBhvr>
                                    </p:animEffect>
                                  </p:childTnLst>
                                </p:cTn>
                              </p:par>
                              <p:par>
                                <p:cTn id="22" presetID="10" presetClass="exit" presetSubtype="0" fill="hold" grpId="1" nodeType="with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P spid="18" grpId="0" animBg="1"/>
      <p:bldP spid="23" grpId="0" animBg="1"/>
      <p:bldP spid="23" grpId="1"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859FA-AB7C-4C85-B17D-BA00E70A5AAC}"/>
              </a:ext>
            </a:extLst>
          </p:cNvPr>
          <p:cNvSpPr>
            <a:spLocks noGrp="1"/>
          </p:cNvSpPr>
          <p:nvPr>
            <p:ph type="title"/>
          </p:nvPr>
        </p:nvSpPr>
        <p:spPr/>
        <p:txBody>
          <a:bodyPr/>
          <a:lstStyle/>
          <a:p>
            <a:r>
              <a:rPr lang="es-ES" dirty="0"/>
              <a:t>3. </a:t>
            </a:r>
            <a:r>
              <a:rPr lang="es-ES" dirty="0" err="1"/>
              <a:t>Dielectric</a:t>
            </a:r>
            <a:r>
              <a:rPr lang="es-ES" dirty="0"/>
              <a:t> </a:t>
            </a:r>
            <a:r>
              <a:rPr lang="es-ES" dirty="0" err="1"/>
              <a:t>constant</a:t>
            </a:r>
            <a:endParaRPr lang="es-ES" dirty="0"/>
          </a:p>
        </p:txBody>
      </p:sp>
      <p:sp>
        <p:nvSpPr>
          <p:cNvPr id="4" name="Marcador de pie de página 3">
            <a:extLst>
              <a:ext uri="{FF2B5EF4-FFF2-40B4-BE49-F238E27FC236}">
                <a16:creationId xmlns:a16="http://schemas.microsoft.com/office/drawing/2014/main" id="{6E25D1CE-98FA-47A2-B0FD-DE99DA7D0C56}"/>
              </a:ext>
            </a:extLst>
          </p:cNvPr>
          <p:cNvSpPr>
            <a:spLocks noGrp="1"/>
          </p:cNvSpPr>
          <p:nvPr>
            <p:ph type="ftr" sz="quarter" idx="11"/>
          </p:nvPr>
        </p:nvSpPr>
        <p:spPr/>
        <p:txBody>
          <a:bodyPr/>
          <a:lstStyle/>
          <a:p>
            <a:r>
              <a:rPr lang="es-ES"/>
              <a:t>sofia.gonzalez@uclm.es</a:t>
            </a:r>
            <a:endParaRPr lang="es-ES" dirty="0"/>
          </a:p>
        </p:txBody>
      </p:sp>
      <p:sp>
        <p:nvSpPr>
          <p:cNvPr id="5" name="Marcador de número de diapositiva 4">
            <a:extLst>
              <a:ext uri="{FF2B5EF4-FFF2-40B4-BE49-F238E27FC236}">
                <a16:creationId xmlns:a16="http://schemas.microsoft.com/office/drawing/2014/main" id="{A8A83866-9330-4DF9-8A7D-2339ABA16F75}"/>
              </a:ext>
            </a:extLst>
          </p:cNvPr>
          <p:cNvSpPr>
            <a:spLocks noGrp="1"/>
          </p:cNvSpPr>
          <p:nvPr>
            <p:ph type="sldNum" sz="quarter" idx="12"/>
          </p:nvPr>
        </p:nvSpPr>
        <p:spPr/>
        <p:txBody>
          <a:bodyPr/>
          <a:lstStyle/>
          <a:p>
            <a:fld id="{7AE00B48-CFC2-44D9-921F-3BCB2F083AB0}" type="slidenum">
              <a:rPr lang="es-ES" smtClean="0"/>
              <a:t>14</a:t>
            </a:fld>
            <a:endParaRPr lang="es-ES"/>
          </a:p>
        </p:txBody>
      </p:sp>
      <p:pic>
        <p:nvPicPr>
          <p:cNvPr id="6" name="Imagen 5" descr="Primer plano de lente de cámara">
            <a:extLst>
              <a:ext uri="{FF2B5EF4-FFF2-40B4-BE49-F238E27FC236}">
                <a16:creationId xmlns:a16="http://schemas.microsoft.com/office/drawing/2014/main" id="{55B7BFC3-14B9-4130-97CC-729F85EA7C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92214" y="0"/>
            <a:ext cx="1999785" cy="1327982"/>
          </a:xfrm>
          <a:prstGeom prst="rect">
            <a:avLst/>
          </a:prstGeom>
        </p:spPr>
      </p:pic>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15E6A0F1-F914-4C49-BB19-B2569A0ADE66}"/>
                  </a:ext>
                </a:extLst>
              </p:cNvPr>
              <p:cNvSpPr txBox="1"/>
              <p:nvPr/>
            </p:nvSpPr>
            <p:spPr>
              <a:xfrm>
                <a:off x="5630863" y="652831"/>
                <a:ext cx="115914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s-ES" sz="2000" i="1">
                              <a:solidFill>
                                <a:srgbClr val="836967"/>
                              </a:solidFill>
                              <a:latin typeface="Cambria Math" panose="02040503050406030204" pitchFamily="18" charset="0"/>
                            </a:rPr>
                          </m:ctrlPr>
                        </m:sSupPr>
                        <m:e>
                          <m:r>
                            <a:rPr lang="es-ES" sz="2000" i="1">
                              <a:latin typeface="Cambria Math" panose="02040503050406030204" pitchFamily="18" charset="0"/>
                            </a:rPr>
                            <m:t>𝑚</m:t>
                          </m:r>
                        </m:e>
                        <m:sup>
                          <m:r>
                            <a:rPr lang="es-ES" sz="2000">
                              <a:latin typeface="Cambria Math" panose="02040503050406030204" pitchFamily="18" charset="0"/>
                            </a:rPr>
                            <m:t>2</m:t>
                          </m:r>
                        </m:sup>
                      </m:sSup>
                      <m:r>
                        <a:rPr lang="es-ES" sz="2000" i="0">
                          <a:latin typeface="Cambria Math" panose="02040503050406030204" pitchFamily="18" charset="0"/>
                        </a:rPr>
                        <m:t>=</m:t>
                      </m:r>
                      <m:r>
                        <a:rPr lang="es-ES" sz="2000" i="1">
                          <a:latin typeface="Cambria Math" panose="02040503050406030204" pitchFamily="18" charset="0"/>
                        </a:rPr>
                        <m:t>𝜀</m:t>
                      </m:r>
                    </m:oMath>
                  </m:oMathPara>
                </a14:m>
                <a:endParaRPr lang="es-ES" sz="2000" dirty="0"/>
              </a:p>
            </p:txBody>
          </p:sp>
        </mc:Choice>
        <mc:Fallback xmlns="">
          <p:sp>
            <p:nvSpPr>
              <p:cNvPr id="7" name="CuadroTexto 6">
                <a:extLst>
                  <a:ext uri="{FF2B5EF4-FFF2-40B4-BE49-F238E27FC236}">
                    <a16:creationId xmlns:a16="http://schemas.microsoft.com/office/drawing/2014/main" id="{15E6A0F1-F914-4C49-BB19-B2569A0ADE66}"/>
                  </a:ext>
                </a:extLst>
              </p:cNvPr>
              <p:cNvSpPr txBox="1">
                <a:spLocks noRot="1" noChangeAspect="1" noMove="1" noResize="1" noEditPoints="1" noAdjustHandles="1" noChangeArrowheads="1" noChangeShapeType="1" noTextEdit="1"/>
              </p:cNvSpPr>
              <p:nvPr/>
            </p:nvSpPr>
            <p:spPr>
              <a:xfrm>
                <a:off x="5630863" y="652831"/>
                <a:ext cx="1159149" cy="400110"/>
              </a:xfrm>
              <a:prstGeom prst="rect">
                <a:avLst/>
              </a:prstGeom>
              <a:blipFill>
                <a:blip r:embed="rId4"/>
                <a:stretch>
                  <a:fillRect/>
                </a:stretch>
              </a:blipFill>
            </p:spPr>
            <p:txBody>
              <a:bodyPr/>
              <a:lstStyle/>
              <a:p>
                <a:r>
                  <a:rPr lang="es-ES">
                    <a:noFill/>
                  </a:rPr>
                  <a:t> </a:t>
                </a:r>
              </a:p>
            </p:txBody>
          </p:sp>
        </mc:Fallback>
      </mc:AlternateContent>
      <p:sp>
        <p:nvSpPr>
          <p:cNvPr id="10" name="Rectángulo: esquinas redondeadas 9">
            <a:extLst>
              <a:ext uri="{FF2B5EF4-FFF2-40B4-BE49-F238E27FC236}">
                <a16:creationId xmlns:a16="http://schemas.microsoft.com/office/drawing/2014/main" id="{77FBED35-BD31-4556-92AE-47528329F35B}"/>
              </a:ext>
            </a:extLst>
          </p:cNvPr>
          <p:cNvSpPr/>
          <p:nvPr/>
        </p:nvSpPr>
        <p:spPr>
          <a:xfrm>
            <a:off x="6385943" y="1981525"/>
            <a:ext cx="4559000" cy="400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rPr>
              <a:t>Dielectric properties</a:t>
            </a:r>
          </a:p>
        </p:txBody>
      </p:sp>
      <p:sp>
        <p:nvSpPr>
          <p:cNvPr id="11" name="Rectángulo: esquinas redondeadas 10">
            <a:extLst>
              <a:ext uri="{FF2B5EF4-FFF2-40B4-BE49-F238E27FC236}">
                <a16:creationId xmlns:a16="http://schemas.microsoft.com/office/drawing/2014/main" id="{5225FC8F-7939-4982-9A5E-1856724BAC69}"/>
              </a:ext>
            </a:extLst>
          </p:cNvPr>
          <p:cNvSpPr/>
          <p:nvPr/>
        </p:nvSpPr>
        <p:spPr>
          <a:xfrm>
            <a:off x="1470828" y="1978635"/>
            <a:ext cx="4607350" cy="400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rPr>
              <a:t>Optical properties</a:t>
            </a: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F5EF350D-A71B-4203-B0F0-CE564A3F4354}"/>
                  </a:ext>
                </a:extLst>
              </p:cNvPr>
              <p:cNvSpPr txBox="1"/>
              <p:nvPr/>
            </p:nvSpPr>
            <p:spPr>
              <a:xfrm>
                <a:off x="2286740" y="3520885"/>
                <a:ext cx="3192091" cy="369332"/>
              </a:xfrm>
              <a:prstGeom prst="rect">
                <a:avLst/>
              </a:prstGeom>
              <a:solidFill>
                <a:schemeClr val="accent1">
                  <a:lumMod val="20000"/>
                  <a:lumOff val="80000"/>
                </a:schemeClr>
              </a:solidFill>
              <a:ln>
                <a:solidFill>
                  <a:schemeClr val="tx1"/>
                </a:solidFill>
              </a:ln>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s-ES" i="1" smtClean="0">
                              <a:solidFill>
                                <a:srgbClr val="836967"/>
                              </a:solidFill>
                              <a:latin typeface="Cambria Math" panose="02040503050406030204" pitchFamily="18" charset="0"/>
                            </a:rPr>
                          </m:ctrlPr>
                        </m:sSubPr>
                        <m:e>
                          <m:r>
                            <a:rPr lang="es-ES" i="1">
                              <a:latin typeface="Cambria Math" panose="02040503050406030204" pitchFamily="18" charset="0"/>
                            </a:rPr>
                            <m:t>𝜀</m:t>
                          </m:r>
                        </m:e>
                        <m:sub>
                          <m:r>
                            <a:rPr lang="es-ES" i="1">
                              <a:latin typeface="Cambria Math" panose="02040503050406030204" pitchFamily="18" charset="0"/>
                            </a:rPr>
                            <m:t>𝑟𝑒𝑎𝑙</m:t>
                          </m:r>
                        </m:sub>
                      </m:sSub>
                      <m:r>
                        <a:rPr lang="es-ES" i="0">
                          <a:latin typeface="Cambria Math" panose="02040503050406030204" pitchFamily="18" charset="0"/>
                        </a:rPr>
                        <m:t>= </m:t>
                      </m:r>
                      <m:sSup>
                        <m:sSupPr>
                          <m:ctrlPr>
                            <a:rPr lang="es-ES" i="1">
                              <a:solidFill>
                                <a:srgbClr val="836967"/>
                              </a:solidFill>
                              <a:latin typeface="Cambria Math" panose="02040503050406030204" pitchFamily="18" charset="0"/>
                            </a:rPr>
                          </m:ctrlPr>
                        </m:sSupPr>
                        <m:e>
                          <m:r>
                            <a:rPr lang="es-ES" i="1">
                              <a:latin typeface="Cambria Math" panose="02040503050406030204" pitchFamily="18" charset="0"/>
                            </a:rPr>
                            <m:t>𝑛</m:t>
                          </m:r>
                        </m:e>
                        <m:sup>
                          <m:r>
                            <a:rPr lang="es-ES" i="0">
                              <a:latin typeface="Cambria Math" panose="02040503050406030204" pitchFamily="18" charset="0"/>
                            </a:rPr>
                            <m:t>2</m:t>
                          </m:r>
                        </m:sup>
                      </m:sSup>
                      <m:r>
                        <a:rPr lang="es-ES" i="0">
                          <a:latin typeface="Cambria Math" panose="02040503050406030204" pitchFamily="18" charset="0"/>
                        </a:rPr>
                        <m:t>−</m:t>
                      </m:r>
                      <m:sSup>
                        <m:sSupPr>
                          <m:ctrlPr>
                            <a:rPr lang="es-ES" i="1">
                              <a:solidFill>
                                <a:srgbClr val="836967"/>
                              </a:solidFill>
                              <a:latin typeface="Cambria Math" panose="02040503050406030204" pitchFamily="18" charset="0"/>
                            </a:rPr>
                          </m:ctrlPr>
                        </m:sSupPr>
                        <m:e>
                          <m:r>
                            <a:rPr lang="es-ES" i="1">
                              <a:latin typeface="Cambria Math" panose="02040503050406030204" pitchFamily="18" charset="0"/>
                            </a:rPr>
                            <m:t>𝑘</m:t>
                          </m:r>
                        </m:e>
                        <m:sup>
                          <m:r>
                            <a:rPr lang="es-ES" i="0">
                              <a:latin typeface="Cambria Math" panose="02040503050406030204" pitchFamily="18" charset="0"/>
                            </a:rPr>
                            <m:t>2</m:t>
                          </m:r>
                        </m:sup>
                      </m:sSup>
                    </m:oMath>
                  </m:oMathPara>
                </a14:m>
                <a:endParaRPr lang="es-ES" dirty="0"/>
              </a:p>
            </p:txBody>
          </p:sp>
        </mc:Choice>
        <mc:Fallback xmlns="">
          <p:sp>
            <p:nvSpPr>
              <p:cNvPr id="12" name="CuadroTexto 11">
                <a:extLst>
                  <a:ext uri="{FF2B5EF4-FFF2-40B4-BE49-F238E27FC236}">
                    <a16:creationId xmlns:a16="http://schemas.microsoft.com/office/drawing/2014/main" id="{F5EF350D-A71B-4203-B0F0-CE564A3F4354}"/>
                  </a:ext>
                </a:extLst>
              </p:cNvPr>
              <p:cNvSpPr txBox="1">
                <a:spLocks noRot="1" noChangeAspect="1" noMove="1" noResize="1" noEditPoints="1" noAdjustHandles="1" noChangeArrowheads="1" noChangeShapeType="1" noTextEdit="1"/>
              </p:cNvSpPr>
              <p:nvPr/>
            </p:nvSpPr>
            <p:spPr>
              <a:xfrm>
                <a:off x="2286740" y="3520885"/>
                <a:ext cx="3192091" cy="369332"/>
              </a:xfrm>
              <a:prstGeom prst="rect">
                <a:avLst/>
              </a:prstGeom>
              <a:blipFill>
                <a:blip r:embed="rId15"/>
                <a:stretch>
                  <a:fillRect/>
                </a:stretch>
              </a:blipFill>
              <a:ln>
                <a:solidFill>
                  <a:schemeClr val="tx1"/>
                </a:solid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42D0FEE3-3FE7-45D2-BEAF-F099CDDACF0A}"/>
                  </a:ext>
                </a:extLst>
              </p:cNvPr>
              <p:cNvSpPr txBox="1"/>
              <p:nvPr/>
            </p:nvSpPr>
            <p:spPr>
              <a:xfrm>
                <a:off x="2286740" y="4587685"/>
                <a:ext cx="3192091" cy="391902"/>
              </a:xfrm>
              <a:prstGeom prst="rect">
                <a:avLst/>
              </a:prstGeom>
              <a:solidFill>
                <a:schemeClr val="accent1">
                  <a:lumMod val="20000"/>
                  <a:lumOff val="80000"/>
                </a:schemeClr>
              </a:solidFill>
              <a:ln>
                <a:solidFill>
                  <a:schemeClr val="tx1"/>
                </a:solidFill>
              </a:ln>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s-ES" i="1" smtClean="0">
                              <a:solidFill>
                                <a:srgbClr val="836967"/>
                              </a:solidFill>
                              <a:latin typeface="Cambria Math" panose="02040503050406030204" pitchFamily="18" charset="0"/>
                            </a:rPr>
                          </m:ctrlPr>
                        </m:sSubPr>
                        <m:e>
                          <m:r>
                            <a:rPr lang="es-ES" i="1">
                              <a:latin typeface="Cambria Math" panose="02040503050406030204" pitchFamily="18" charset="0"/>
                            </a:rPr>
                            <m:t>𝜀</m:t>
                          </m:r>
                        </m:e>
                        <m:sub>
                          <m:r>
                            <a:rPr lang="es-ES" i="1">
                              <a:latin typeface="Cambria Math" panose="02040503050406030204" pitchFamily="18" charset="0"/>
                            </a:rPr>
                            <m:t>𝑖𝑚𝑎𝑔</m:t>
                          </m:r>
                        </m:sub>
                      </m:sSub>
                      <m:r>
                        <a:rPr lang="es-ES" i="0">
                          <a:latin typeface="Cambria Math" panose="02040503050406030204" pitchFamily="18" charset="0"/>
                        </a:rPr>
                        <m:t>= 2 </m:t>
                      </m:r>
                      <m:r>
                        <a:rPr lang="es-ES" i="1">
                          <a:latin typeface="Cambria Math" panose="02040503050406030204" pitchFamily="18" charset="0"/>
                        </a:rPr>
                        <m:t>𝑘</m:t>
                      </m:r>
                      <m:r>
                        <a:rPr lang="es-ES" i="0">
                          <a:latin typeface="Cambria Math" panose="02040503050406030204" pitchFamily="18" charset="0"/>
                        </a:rPr>
                        <m:t> </m:t>
                      </m:r>
                      <m:r>
                        <a:rPr lang="es-ES" i="1">
                          <a:latin typeface="Cambria Math" panose="02040503050406030204" pitchFamily="18" charset="0"/>
                        </a:rPr>
                        <m:t>𝑛</m:t>
                      </m:r>
                    </m:oMath>
                  </m:oMathPara>
                </a14:m>
                <a:endParaRPr lang="es-ES" dirty="0"/>
              </a:p>
            </p:txBody>
          </p:sp>
        </mc:Choice>
        <mc:Fallback xmlns="">
          <p:sp>
            <p:nvSpPr>
              <p:cNvPr id="13" name="CuadroTexto 12">
                <a:extLst>
                  <a:ext uri="{FF2B5EF4-FFF2-40B4-BE49-F238E27FC236}">
                    <a16:creationId xmlns:a16="http://schemas.microsoft.com/office/drawing/2014/main" id="{42D0FEE3-3FE7-45D2-BEAF-F099CDDACF0A}"/>
                  </a:ext>
                </a:extLst>
              </p:cNvPr>
              <p:cNvSpPr txBox="1">
                <a:spLocks noRot="1" noChangeAspect="1" noMove="1" noResize="1" noEditPoints="1" noAdjustHandles="1" noChangeArrowheads="1" noChangeShapeType="1" noTextEdit="1"/>
              </p:cNvSpPr>
              <p:nvPr/>
            </p:nvSpPr>
            <p:spPr>
              <a:xfrm>
                <a:off x="2286740" y="4587685"/>
                <a:ext cx="3192091" cy="391902"/>
              </a:xfrm>
              <a:prstGeom prst="rect">
                <a:avLst/>
              </a:prstGeom>
              <a:blipFill>
                <a:blip r:embed="rId16"/>
                <a:stretch>
                  <a:fillRect b="-9091"/>
                </a:stretch>
              </a:blipFill>
              <a:ln>
                <a:solidFill>
                  <a:schemeClr val="tx1"/>
                </a:solid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6FFCBA78-FD76-49E9-A059-D436FF00B138}"/>
                  </a:ext>
                </a:extLst>
              </p:cNvPr>
              <p:cNvSpPr txBox="1"/>
              <p:nvPr/>
            </p:nvSpPr>
            <p:spPr>
              <a:xfrm>
                <a:off x="6687149" y="3341453"/>
                <a:ext cx="4146515" cy="910699"/>
              </a:xfrm>
              <a:prstGeom prst="rect">
                <a:avLst/>
              </a:prstGeom>
              <a:solidFill>
                <a:schemeClr val="accent1">
                  <a:lumMod val="20000"/>
                  <a:lumOff val="80000"/>
                </a:schemeClr>
              </a:solid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s-ES" i="1" smtClean="0">
                          <a:solidFill>
                            <a:schemeClr val="tx1"/>
                          </a:solidFill>
                          <a:latin typeface="Cambria Math" panose="02040503050406030204" pitchFamily="18" charset="0"/>
                        </a:rPr>
                        <m:t>𝑛</m:t>
                      </m:r>
                      <m:r>
                        <a:rPr lang="es-ES" i="0">
                          <a:solidFill>
                            <a:schemeClr val="tx1"/>
                          </a:solidFill>
                          <a:latin typeface="Cambria Math" panose="02040503050406030204" pitchFamily="18" charset="0"/>
                        </a:rPr>
                        <m:t>= </m:t>
                      </m:r>
                      <m:f>
                        <m:fPr>
                          <m:ctrlPr>
                            <a:rPr lang="es-ES" i="1">
                              <a:solidFill>
                                <a:schemeClr val="tx1"/>
                              </a:solidFill>
                              <a:latin typeface="Cambria Math" panose="02040503050406030204" pitchFamily="18" charset="0"/>
                            </a:rPr>
                          </m:ctrlPr>
                        </m:fPr>
                        <m:num>
                          <m:r>
                            <a:rPr lang="es-ES" i="0">
                              <a:solidFill>
                                <a:schemeClr val="tx1"/>
                              </a:solidFill>
                              <a:latin typeface="Cambria Math" panose="02040503050406030204" pitchFamily="18" charset="0"/>
                            </a:rPr>
                            <m:t>1</m:t>
                          </m:r>
                        </m:num>
                        <m:den>
                          <m:rad>
                            <m:radPr>
                              <m:degHide m:val="on"/>
                              <m:ctrlPr>
                                <a:rPr lang="es-ES" i="1">
                                  <a:solidFill>
                                    <a:schemeClr val="tx1"/>
                                  </a:solidFill>
                                  <a:latin typeface="Cambria Math" panose="02040503050406030204" pitchFamily="18" charset="0"/>
                                </a:rPr>
                              </m:ctrlPr>
                            </m:radPr>
                            <m:deg/>
                            <m:e>
                              <m:r>
                                <a:rPr lang="es-ES" i="0">
                                  <a:solidFill>
                                    <a:schemeClr val="tx1"/>
                                  </a:solidFill>
                                  <a:latin typeface="Cambria Math" panose="02040503050406030204" pitchFamily="18" charset="0"/>
                                </a:rPr>
                                <m:t>2</m:t>
                              </m:r>
                            </m:e>
                          </m:rad>
                        </m:den>
                      </m:f>
                      <m:r>
                        <a:rPr lang="es-ES" i="0">
                          <a:solidFill>
                            <a:schemeClr val="tx1"/>
                          </a:solidFill>
                          <a:latin typeface="Cambria Math" panose="02040503050406030204" pitchFamily="18" charset="0"/>
                        </a:rPr>
                        <m:t> </m:t>
                      </m:r>
                      <m:rad>
                        <m:radPr>
                          <m:degHide m:val="on"/>
                          <m:ctrlPr>
                            <a:rPr lang="es-ES" i="1">
                              <a:solidFill>
                                <a:schemeClr val="tx1"/>
                              </a:solidFill>
                              <a:latin typeface="Cambria Math" panose="02040503050406030204" pitchFamily="18" charset="0"/>
                            </a:rPr>
                          </m:ctrlPr>
                        </m:radPr>
                        <m:deg/>
                        <m:e>
                          <m:sSub>
                            <m:sSubPr>
                              <m:ctrlPr>
                                <a:rPr lang="es-ES" i="1">
                                  <a:solidFill>
                                    <a:schemeClr val="tx1"/>
                                  </a:solidFill>
                                  <a:latin typeface="Cambria Math" panose="02040503050406030204" pitchFamily="18" charset="0"/>
                                </a:rPr>
                              </m:ctrlPr>
                            </m:sSubPr>
                            <m:e>
                              <m:r>
                                <a:rPr lang="es-ES" i="1">
                                  <a:solidFill>
                                    <a:schemeClr val="tx1"/>
                                  </a:solidFill>
                                  <a:latin typeface="Cambria Math" panose="02040503050406030204" pitchFamily="18" charset="0"/>
                                </a:rPr>
                                <m:t>𝜀</m:t>
                              </m:r>
                            </m:e>
                            <m:sub>
                              <m:r>
                                <a:rPr lang="es-ES" i="1">
                                  <a:solidFill>
                                    <a:schemeClr val="tx1"/>
                                  </a:solidFill>
                                  <a:latin typeface="Cambria Math" panose="02040503050406030204" pitchFamily="18" charset="0"/>
                                </a:rPr>
                                <m:t>𝑟𝑒𝑎𝑙</m:t>
                              </m:r>
                            </m:sub>
                          </m:sSub>
                          <m:r>
                            <a:rPr lang="es-ES" i="0">
                              <a:solidFill>
                                <a:schemeClr val="tx1"/>
                              </a:solidFill>
                              <a:latin typeface="Cambria Math" panose="02040503050406030204" pitchFamily="18" charset="0"/>
                            </a:rPr>
                            <m:t>+</m:t>
                          </m:r>
                          <m:rad>
                            <m:radPr>
                              <m:degHide m:val="on"/>
                              <m:ctrlPr>
                                <a:rPr lang="es-ES" i="1">
                                  <a:solidFill>
                                    <a:schemeClr val="tx1"/>
                                  </a:solidFill>
                                  <a:latin typeface="Cambria Math" panose="02040503050406030204" pitchFamily="18" charset="0"/>
                                </a:rPr>
                              </m:ctrlPr>
                            </m:radPr>
                            <m:deg/>
                            <m:e>
                              <m:sSub>
                                <m:sSubPr>
                                  <m:ctrlPr>
                                    <a:rPr lang="es-ES" i="1">
                                      <a:solidFill>
                                        <a:schemeClr val="tx1"/>
                                      </a:solidFill>
                                      <a:latin typeface="Cambria Math" panose="02040503050406030204" pitchFamily="18" charset="0"/>
                                    </a:rPr>
                                  </m:ctrlPr>
                                </m:sSubPr>
                                <m:e>
                                  <m:sSup>
                                    <m:sSupPr>
                                      <m:ctrlPr>
                                        <a:rPr lang="es-ES" i="1">
                                          <a:solidFill>
                                            <a:schemeClr val="tx1"/>
                                          </a:solidFill>
                                          <a:latin typeface="Cambria Math" panose="02040503050406030204" pitchFamily="18" charset="0"/>
                                        </a:rPr>
                                      </m:ctrlPr>
                                    </m:sSupPr>
                                    <m:e>
                                      <m:r>
                                        <a:rPr lang="es-ES" i="1">
                                          <a:solidFill>
                                            <a:schemeClr val="tx1"/>
                                          </a:solidFill>
                                          <a:latin typeface="Cambria Math" panose="02040503050406030204" pitchFamily="18" charset="0"/>
                                        </a:rPr>
                                        <m:t>𝜀</m:t>
                                      </m:r>
                                    </m:e>
                                    <m:sup>
                                      <m:r>
                                        <a:rPr lang="es-ES" i="0">
                                          <a:solidFill>
                                            <a:schemeClr val="tx1"/>
                                          </a:solidFill>
                                          <a:latin typeface="Cambria Math" panose="02040503050406030204" pitchFamily="18" charset="0"/>
                                        </a:rPr>
                                        <m:t>2</m:t>
                                      </m:r>
                                    </m:sup>
                                  </m:sSup>
                                </m:e>
                                <m:sub>
                                  <m:r>
                                    <a:rPr lang="es-ES" i="1">
                                      <a:solidFill>
                                        <a:schemeClr val="tx1"/>
                                      </a:solidFill>
                                      <a:latin typeface="Cambria Math" panose="02040503050406030204" pitchFamily="18" charset="0"/>
                                    </a:rPr>
                                    <m:t>𝑟𝑒𝑎𝑙</m:t>
                                  </m:r>
                                </m:sub>
                              </m:sSub>
                              <m:r>
                                <a:rPr lang="es-ES" i="0">
                                  <a:solidFill>
                                    <a:schemeClr val="tx1"/>
                                  </a:solidFill>
                                  <a:latin typeface="Cambria Math" panose="02040503050406030204" pitchFamily="18" charset="0"/>
                                </a:rPr>
                                <m:t>+</m:t>
                              </m:r>
                              <m:sSub>
                                <m:sSubPr>
                                  <m:ctrlPr>
                                    <a:rPr lang="es-ES" i="1">
                                      <a:solidFill>
                                        <a:schemeClr val="tx1"/>
                                      </a:solidFill>
                                      <a:latin typeface="Cambria Math" panose="02040503050406030204" pitchFamily="18" charset="0"/>
                                    </a:rPr>
                                  </m:ctrlPr>
                                </m:sSubPr>
                                <m:e>
                                  <m:sSup>
                                    <m:sSupPr>
                                      <m:ctrlPr>
                                        <a:rPr lang="es-ES" i="1">
                                          <a:solidFill>
                                            <a:schemeClr val="tx1"/>
                                          </a:solidFill>
                                          <a:latin typeface="Cambria Math" panose="02040503050406030204" pitchFamily="18" charset="0"/>
                                        </a:rPr>
                                      </m:ctrlPr>
                                    </m:sSupPr>
                                    <m:e>
                                      <m:r>
                                        <a:rPr lang="es-ES" i="1">
                                          <a:solidFill>
                                            <a:schemeClr val="tx1"/>
                                          </a:solidFill>
                                          <a:latin typeface="Cambria Math" panose="02040503050406030204" pitchFamily="18" charset="0"/>
                                        </a:rPr>
                                        <m:t>𝜀</m:t>
                                      </m:r>
                                    </m:e>
                                    <m:sup>
                                      <m:r>
                                        <a:rPr lang="es-ES" i="0">
                                          <a:solidFill>
                                            <a:schemeClr val="tx1"/>
                                          </a:solidFill>
                                          <a:latin typeface="Cambria Math" panose="02040503050406030204" pitchFamily="18" charset="0"/>
                                        </a:rPr>
                                        <m:t>2</m:t>
                                      </m:r>
                                    </m:sup>
                                  </m:sSup>
                                </m:e>
                                <m:sub>
                                  <m:r>
                                    <a:rPr lang="es-ES" i="1">
                                      <a:solidFill>
                                        <a:schemeClr val="tx1"/>
                                      </a:solidFill>
                                      <a:latin typeface="Cambria Math" panose="02040503050406030204" pitchFamily="18" charset="0"/>
                                    </a:rPr>
                                    <m:t>𝑖𝑚𝑎𝑔</m:t>
                                  </m:r>
                                </m:sub>
                              </m:sSub>
                            </m:e>
                          </m:rad>
                        </m:e>
                      </m:rad>
                    </m:oMath>
                  </m:oMathPara>
                </a14:m>
                <a:endParaRPr lang="es-ES" dirty="0">
                  <a:solidFill>
                    <a:schemeClr val="tx1"/>
                  </a:solidFill>
                </a:endParaRPr>
              </a:p>
            </p:txBody>
          </p:sp>
        </mc:Choice>
        <mc:Fallback xmlns="">
          <p:sp>
            <p:nvSpPr>
              <p:cNvPr id="14" name="CuadroTexto 13">
                <a:extLst>
                  <a:ext uri="{FF2B5EF4-FFF2-40B4-BE49-F238E27FC236}">
                    <a16:creationId xmlns:a16="http://schemas.microsoft.com/office/drawing/2014/main" id="{6FFCBA78-FD76-49E9-A059-D436FF00B138}"/>
                  </a:ext>
                </a:extLst>
              </p:cNvPr>
              <p:cNvSpPr txBox="1">
                <a:spLocks noRot="1" noChangeAspect="1" noMove="1" noResize="1" noEditPoints="1" noAdjustHandles="1" noChangeArrowheads="1" noChangeShapeType="1" noTextEdit="1"/>
              </p:cNvSpPr>
              <p:nvPr/>
            </p:nvSpPr>
            <p:spPr>
              <a:xfrm>
                <a:off x="6687149" y="3341453"/>
                <a:ext cx="4146515" cy="910699"/>
              </a:xfrm>
              <a:prstGeom prst="rect">
                <a:avLst/>
              </a:prstGeom>
              <a:blipFill>
                <a:blip r:embed="rId17"/>
                <a:stretch>
                  <a:fillRect/>
                </a:stretch>
              </a:blipFill>
              <a:ln>
                <a:solidFill>
                  <a:schemeClr val="tx1"/>
                </a:solid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8930FC87-DFF4-4674-BB62-F5C8C52476BF}"/>
                  </a:ext>
                </a:extLst>
              </p:cNvPr>
              <p:cNvSpPr txBox="1"/>
              <p:nvPr/>
            </p:nvSpPr>
            <p:spPr>
              <a:xfrm>
                <a:off x="6687149" y="4635786"/>
                <a:ext cx="4146514" cy="910699"/>
              </a:xfrm>
              <a:prstGeom prst="rect">
                <a:avLst/>
              </a:prstGeom>
              <a:solidFill>
                <a:schemeClr val="accent1">
                  <a:lumMod val="20000"/>
                  <a:lumOff val="80000"/>
                </a:schemeClr>
              </a:solid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s-ES" i="1" smtClean="0">
                          <a:solidFill>
                            <a:schemeClr val="tx1"/>
                          </a:solidFill>
                          <a:latin typeface="Cambria Math" panose="02040503050406030204" pitchFamily="18" charset="0"/>
                        </a:rPr>
                        <m:t>𝑘</m:t>
                      </m:r>
                      <m:r>
                        <a:rPr lang="es-ES" i="0">
                          <a:solidFill>
                            <a:schemeClr val="tx1"/>
                          </a:solidFill>
                          <a:latin typeface="Cambria Math" panose="02040503050406030204" pitchFamily="18" charset="0"/>
                        </a:rPr>
                        <m:t>= </m:t>
                      </m:r>
                      <m:f>
                        <m:fPr>
                          <m:ctrlPr>
                            <a:rPr lang="es-ES" i="1">
                              <a:solidFill>
                                <a:schemeClr val="tx1"/>
                              </a:solidFill>
                              <a:latin typeface="Cambria Math" panose="02040503050406030204" pitchFamily="18" charset="0"/>
                            </a:rPr>
                          </m:ctrlPr>
                        </m:fPr>
                        <m:num>
                          <m:r>
                            <a:rPr lang="es-ES" i="0">
                              <a:solidFill>
                                <a:schemeClr val="tx1"/>
                              </a:solidFill>
                              <a:latin typeface="Cambria Math" panose="02040503050406030204" pitchFamily="18" charset="0"/>
                            </a:rPr>
                            <m:t>1</m:t>
                          </m:r>
                        </m:num>
                        <m:den>
                          <m:rad>
                            <m:radPr>
                              <m:degHide m:val="on"/>
                              <m:ctrlPr>
                                <a:rPr lang="es-ES" i="1">
                                  <a:solidFill>
                                    <a:schemeClr val="tx1"/>
                                  </a:solidFill>
                                  <a:latin typeface="Cambria Math" panose="02040503050406030204" pitchFamily="18" charset="0"/>
                                </a:rPr>
                              </m:ctrlPr>
                            </m:radPr>
                            <m:deg/>
                            <m:e>
                              <m:r>
                                <a:rPr lang="es-ES" i="0">
                                  <a:solidFill>
                                    <a:schemeClr val="tx1"/>
                                  </a:solidFill>
                                  <a:latin typeface="Cambria Math" panose="02040503050406030204" pitchFamily="18" charset="0"/>
                                </a:rPr>
                                <m:t>2</m:t>
                              </m:r>
                            </m:e>
                          </m:rad>
                        </m:den>
                      </m:f>
                      <m:r>
                        <a:rPr lang="es-ES" i="0">
                          <a:solidFill>
                            <a:schemeClr val="tx1"/>
                          </a:solidFill>
                          <a:latin typeface="Cambria Math" panose="02040503050406030204" pitchFamily="18" charset="0"/>
                        </a:rPr>
                        <m:t> </m:t>
                      </m:r>
                      <m:rad>
                        <m:radPr>
                          <m:degHide m:val="on"/>
                          <m:ctrlPr>
                            <a:rPr lang="es-ES" i="1">
                              <a:solidFill>
                                <a:schemeClr val="tx1"/>
                              </a:solidFill>
                              <a:latin typeface="Cambria Math" panose="02040503050406030204" pitchFamily="18" charset="0"/>
                            </a:rPr>
                          </m:ctrlPr>
                        </m:radPr>
                        <m:deg/>
                        <m:e>
                          <m:sSub>
                            <m:sSubPr>
                              <m:ctrlPr>
                                <a:rPr lang="es-ES" i="1">
                                  <a:solidFill>
                                    <a:schemeClr val="tx1"/>
                                  </a:solidFill>
                                  <a:latin typeface="Cambria Math" panose="02040503050406030204" pitchFamily="18" charset="0"/>
                                </a:rPr>
                              </m:ctrlPr>
                            </m:sSubPr>
                            <m:e>
                              <m:r>
                                <a:rPr lang="es-ES" i="0">
                                  <a:solidFill>
                                    <a:schemeClr val="tx1"/>
                                  </a:solidFill>
                                  <a:latin typeface="Cambria Math" panose="02040503050406030204" pitchFamily="18" charset="0"/>
                                </a:rPr>
                                <m:t>−</m:t>
                              </m:r>
                              <m:r>
                                <a:rPr lang="es-ES" i="1">
                                  <a:solidFill>
                                    <a:schemeClr val="tx1"/>
                                  </a:solidFill>
                                  <a:latin typeface="Cambria Math" panose="02040503050406030204" pitchFamily="18" charset="0"/>
                                </a:rPr>
                                <m:t>𝜀</m:t>
                              </m:r>
                            </m:e>
                            <m:sub>
                              <m:r>
                                <a:rPr lang="es-ES" i="1">
                                  <a:solidFill>
                                    <a:schemeClr val="tx1"/>
                                  </a:solidFill>
                                  <a:latin typeface="Cambria Math" panose="02040503050406030204" pitchFamily="18" charset="0"/>
                                </a:rPr>
                                <m:t>𝑟𝑒𝑎𝑙</m:t>
                              </m:r>
                            </m:sub>
                          </m:sSub>
                          <m:r>
                            <a:rPr lang="es-ES" i="0">
                              <a:solidFill>
                                <a:schemeClr val="tx1"/>
                              </a:solidFill>
                              <a:latin typeface="Cambria Math" panose="02040503050406030204" pitchFamily="18" charset="0"/>
                            </a:rPr>
                            <m:t>+</m:t>
                          </m:r>
                          <m:rad>
                            <m:radPr>
                              <m:degHide m:val="on"/>
                              <m:ctrlPr>
                                <a:rPr lang="es-ES" i="1">
                                  <a:solidFill>
                                    <a:schemeClr val="tx1"/>
                                  </a:solidFill>
                                  <a:latin typeface="Cambria Math" panose="02040503050406030204" pitchFamily="18" charset="0"/>
                                </a:rPr>
                              </m:ctrlPr>
                            </m:radPr>
                            <m:deg/>
                            <m:e>
                              <m:sSub>
                                <m:sSubPr>
                                  <m:ctrlPr>
                                    <a:rPr lang="es-ES" i="1">
                                      <a:solidFill>
                                        <a:schemeClr val="tx1"/>
                                      </a:solidFill>
                                      <a:latin typeface="Cambria Math" panose="02040503050406030204" pitchFamily="18" charset="0"/>
                                    </a:rPr>
                                  </m:ctrlPr>
                                </m:sSubPr>
                                <m:e>
                                  <m:sSup>
                                    <m:sSupPr>
                                      <m:ctrlPr>
                                        <a:rPr lang="es-ES" i="1">
                                          <a:solidFill>
                                            <a:schemeClr val="tx1"/>
                                          </a:solidFill>
                                          <a:latin typeface="Cambria Math" panose="02040503050406030204" pitchFamily="18" charset="0"/>
                                        </a:rPr>
                                      </m:ctrlPr>
                                    </m:sSupPr>
                                    <m:e>
                                      <m:r>
                                        <a:rPr lang="es-ES" i="1">
                                          <a:solidFill>
                                            <a:schemeClr val="tx1"/>
                                          </a:solidFill>
                                          <a:latin typeface="Cambria Math" panose="02040503050406030204" pitchFamily="18" charset="0"/>
                                        </a:rPr>
                                        <m:t>𝜀</m:t>
                                      </m:r>
                                    </m:e>
                                    <m:sup>
                                      <m:r>
                                        <a:rPr lang="es-ES" i="0">
                                          <a:solidFill>
                                            <a:schemeClr val="tx1"/>
                                          </a:solidFill>
                                          <a:latin typeface="Cambria Math" panose="02040503050406030204" pitchFamily="18" charset="0"/>
                                        </a:rPr>
                                        <m:t>2</m:t>
                                      </m:r>
                                    </m:sup>
                                  </m:sSup>
                                </m:e>
                                <m:sub>
                                  <m:r>
                                    <a:rPr lang="es-ES" i="1">
                                      <a:solidFill>
                                        <a:schemeClr val="tx1"/>
                                      </a:solidFill>
                                      <a:latin typeface="Cambria Math" panose="02040503050406030204" pitchFamily="18" charset="0"/>
                                    </a:rPr>
                                    <m:t>𝑟𝑒𝑎𝑙</m:t>
                                  </m:r>
                                </m:sub>
                              </m:sSub>
                              <m:r>
                                <a:rPr lang="es-ES" i="0">
                                  <a:solidFill>
                                    <a:schemeClr val="tx1"/>
                                  </a:solidFill>
                                  <a:latin typeface="Cambria Math" panose="02040503050406030204" pitchFamily="18" charset="0"/>
                                </a:rPr>
                                <m:t>+</m:t>
                              </m:r>
                              <m:sSub>
                                <m:sSubPr>
                                  <m:ctrlPr>
                                    <a:rPr lang="es-ES" i="1">
                                      <a:solidFill>
                                        <a:schemeClr val="tx1"/>
                                      </a:solidFill>
                                      <a:latin typeface="Cambria Math" panose="02040503050406030204" pitchFamily="18" charset="0"/>
                                    </a:rPr>
                                  </m:ctrlPr>
                                </m:sSubPr>
                                <m:e>
                                  <m:sSup>
                                    <m:sSupPr>
                                      <m:ctrlPr>
                                        <a:rPr lang="es-ES" i="1">
                                          <a:solidFill>
                                            <a:schemeClr val="tx1"/>
                                          </a:solidFill>
                                          <a:latin typeface="Cambria Math" panose="02040503050406030204" pitchFamily="18" charset="0"/>
                                        </a:rPr>
                                      </m:ctrlPr>
                                    </m:sSupPr>
                                    <m:e>
                                      <m:r>
                                        <a:rPr lang="es-ES" i="1">
                                          <a:solidFill>
                                            <a:schemeClr val="tx1"/>
                                          </a:solidFill>
                                          <a:latin typeface="Cambria Math" panose="02040503050406030204" pitchFamily="18" charset="0"/>
                                        </a:rPr>
                                        <m:t>𝜀</m:t>
                                      </m:r>
                                    </m:e>
                                    <m:sup>
                                      <m:r>
                                        <a:rPr lang="es-ES" i="0">
                                          <a:solidFill>
                                            <a:schemeClr val="tx1"/>
                                          </a:solidFill>
                                          <a:latin typeface="Cambria Math" panose="02040503050406030204" pitchFamily="18" charset="0"/>
                                        </a:rPr>
                                        <m:t>2</m:t>
                                      </m:r>
                                    </m:sup>
                                  </m:sSup>
                                </m:e>
                                <m:sub>
                                  <m:r>
                                    <a:rPr lang="es-ES" i="1">
                                      <a:solidFill>
                                        <a:schemeClr val="tx1"/>
                                      </a:solidFill>
                                      <a:latin typeface="Cambria Math" panose="02040503050406030204" pitchFamily="18" charset="0"/>
                                    </a:rPr>
                                    <m:t>𝑖𝑚𝑎𝑔</m:t>
                                  </m:r>
                                </m:sub>
                              </m:sSub>
                            </m:e>
                          </m:rad>
                        </m:e>
                      </m:rad>
                    </m:oMath>
                  </m:oMathPara>
                </a14:m>
                <a:endParaRPr lang="es-ES" dirty="0">
                  <a:solidFill>
                    <a:schemeClr val="tx1"/>
                  </a:solidFill>
                </a:endParaRPr>
              </a:p>
            </p:txBody>
          </p:sp>
        </mc:Choice>
        <mc:Fallback xmlns="">
          <p:sp>
            <p:nvSpPr>
              <p:cNvPr id="15" name="CuadroTexto 14">
                <a:extLst>
                  <a:ext uri="{FF2B5EF4-FFF2-40B4-BE49-F238E27FC236}">
                    <a16:creationId xmlns:a16="http://schemas.microsoft.com/office/drawing/2014/main" id="{8930FC87-DFF4-4674-BB62-F5C8C52476BF}"/>
                  </a:ext>
                </a:extLst>
              </p:cNvPr>
              <p:cNvSpPr txBox="1">
                <a:spLocks noRot="1" noChangeAspect="1" noMove="1" noResize="1" noEditPoints="1" noAdjustHandles="1" noChangeArrowheads="1" noChangeShapeType="1" noTextEdit="1"/>
              </p:cNvSpPr>
              <p:nvPr/>
            </p:nvSpPr>
            <p:spPr>
              <a:xfrm>
                <a:off x="6687149" y="4635786"/>
                <a:ext cx="4146514" cy="910699"/>
              </a:xfrm>
              <a:prstGeom prst="rect">
                <a:avLst/>
              </a:prstGeom>
              <a:blipFill>
                <a:blip r:embed="rId18"/>
                <a:stretch>
                  <a:fillRect/>
                </a:stretch>
              </a:blipFill>
              <a:ln>
                <a:solidFill>
                  <a:schemeClr val="tx1"/>
                </a:solid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9BD36019-B2DF-4605-94C7-978634CEF734}"/>
                  </a:ext>
                </a:extLst>
              </p:cNvPr>
              <p:cNvSpPr txBox="1"/>
              <p:nvPr/>
            </p:nvSpPr>
            <p:spPr>
              <a:xfrm>
                <a:off x="7169869" y="2666349"/>
                <a:ext cx="3192091" cy="369332"/>
              </a:xfrm>
              <a:prstGeom prst="rect">
                <a:avLst/>
              </a:prstGeom>
              <a:solidFill>
                <a:schemeClr val="accent1">
                  <a:lumMod val="60000"/>
                  <a:lumOff val="40000"/>
                </a:schemeClr>
              </a:solidFill>
              <a:ln>
                <a:solidFill>
                  <a:schemeClr val="tx1"/>
                </a:solidFill>
              </a:ln>
            </p:spPr>
            <p:txBody>
              <a:bodyPr wrap="square">
                <a:spAutoFit/>
              </a:bodyPr>
              <a:lstStyle/>
              <a:p>
                <a:pPr/>
                <a14:m>
                  <m:oMathPara xmlns:m="http://schemas.openxmlformats.org/officeDocument/2006/math">
                    <m:oMathParaPr>
                      <m:jc m:val="center"/>
                    </m:oMathParaPr>
                    <m:oMath xmlns:m="http://schemas.openxmlformats.org/officeDocument/2006/math">
                      <m:r>
                        <a:rPr lang="es-ES" i="1" smtClean="0">
                          <a:latin typeface="Cambria Math" panose="02040503050406030204" pitchFamily="18" charset="0"/>
                        </a:rPr>
                        <m:t>𝑚</m:t>
                      </m:r>
                      <m:r>
                        <a:rPr lang="es-ES" i="0">
                          <a:latin typeface="Cambria Math" panose="02040503050406030204" pitchFamily="18" charset="0"/>
                        </a:rPr>
                        <m:t>=</m:t>
                      </m:r>
                      <m:r>
                        <a:rPr lang="es-ES" i="1">
                          <a:latin typeface="Cambria Math" panose="02040503050406030204" pitchFamily="18" charset="0"/>
                        </a:rPr>
                        <m:t>𝑛</m:t>
                      </m:r>
                      <m:r>
                        <a:rPr lang="es-ES" b="0" i="0" smtClean="0">
                          <a:latin typeface="Cambria Math" panose="02040503050406030204" pitchFamily="18" charset="0"/>
                        </a:rPr>
                        <m:t>+</m:t>
                      </m:r>
                      <m:r>
                        <a:rPr lang="es-ES" i="1">
                          <a:latin typeface="Cambria Math" panose="02040503050406030204" pitchFamily="18" charset="0"/>
                        </a:rPr>
                        <m:t>𝑖</m:t>
                      </m:r>
                      <m:r>
                        <a:rPr lang="es-ES" i="0">
                          <a:latin typeface="Cambria Math" panose="02040503050406030204" pitchFamily="18" charset="0"/>
                        </a:rPr>
                        <m:t>·</m:t>
                      </m:r>
                      <m:r>
                        <a:rPr lang="es-ES" i="1">
                          <a:latin typeface="Cambria Math" panose="02040503050406030204" pitchFamily="18" charset="0"/>
                        </a:rPr>
                        <m:t>𝑘</m:t>
                      </m:r>
                    </m:oMath>
                  </m:oMathPara>
                </a14:m>
                <a:endParaRPr lang="es-ES" dirty="0"/>
              </a:p>
            </p:txBody>
          </p:sp>
        </mc:Choice>
        <mc:Fallback xmlns="">
          <p:sp>
            <p:nvSpPr>
              <p:cNvPr id="16" name="CuadroTexto 15">
                <a:extLst>
                  <a:ext uri="{FF2B5EF4-FFF2-40B4-BE49-F238E27FC236}">
                    <a16:creationId xmlns:a16="http://schemas.microsoft.com/office/drawing/2014/main" id="{9BD36019-B2DF-4605-94C7-978634CEF734}"/>
                  </a:ext>
                </a:extLst>
              </p:cNvPr>
              <p:cNvSpPr txBox="1">
                <a:spLocks noRot="1" noChangeAspect="1" noMove="1" noResize="1" noEditPoints="1" noAdjustHandles="1" noChangeArrowheads="1" noChangeShapeType="1" noTextEdit="1"/>
              </p:cNvSpPr>
              <p:nvPr/>
            </p:nvSpPr>
            <p:spPr>
              <a:xfrm>
                <a:off x="7169869" y="2666349"/>
                <a:ext cx="3192091" cy="369332"/>
              </a:xfrm>
              <a:prstGeom prst="rect">
                <a:avLst/>
              </a:prstGeom>
              <a:blipFill>
                <a:blip r:embed="rId19"/>
                <a:stretch>
                  <a:fillRect/>
                </a:stretch>
              </a:blipFill>
              <a:ln>
                <a:solidFill>
                  <a:schemeClr val="tx1"/>
                </a:solid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0BB182F8-B109-4059-B665-68A815C478C9}"/>
                  </a:ext>
                </a:extLst>
              </p:cNvPr>
              <p:cNvSpPr txBox="1"/>
              <p:nvPr/>
            </p:nvSpPr>
            <p:spPr>
              <a:xfrm>
                <a:off x="2286740" y="2655915"/>
                <a:ext cx="3192091" cy="391902"/>
              </a:xfrm>
              <a:prstGeom prst="rect">
                <a:avLst/>
              </a:prstGeom>
              <a:solidFill>
                <a:schemeClr val="accent1">
                  <a:lumMod val="60000"/>
                  <a:lumOff val="40000"/>
                </a:schemeClr>
              </a:solidFill>
              <a:ln>
                <a:solidFill>
                  <a:schemeClr val="tx1"/>
                </a:solidFill>
              </a:ln>
            </p:spPr>
            <p:txBody>
              <a:bodyPr wrap="square">
                <a:spAutoFit/>
              </a:bodyPr>
              <a:lstStyle/>
              <a:p>
                <a:pPr/>
                <a14:m>
                  <m:oMathPara xmlns:m="http://schemas.openxmlformats.org/officeDocument/2006/math">
                    <m:oMathParaPr>
                      <m:jc m:val="center"/>
                    </m:oMathParaPr>
                    <m:oMath xmlns:m="http://schemas.openxmlformats.org/officeDocument/2006/math">
                      <m:r>
                        <a:rPr lang="es-ES" i="1">
                          <a:latin typeface="Cambria Math" panose="02040503050406030204" pitchFamily="18" charset="0"/>
                        </a:rPr>
                        <m:t>𝜀</m:t>
                      </m:r>
                      <m:r>
                        <a:rPr lang="es-ES" i="0">
                          <a:latin typeface="Cambria Math" panose="02040503050406030204" pitchFamily="18" charset="0"/>
                        </a:rPr>
                        <m:t>=</m:t>
                      </m:r>
                      <m:sSub>
                        <m:sSubPr>
                          <m:ctrlPr>
                            <a:rPr lang="es-ES" i="1">
                              <a:solidFill>
                                <a:srgbClr val="836967"/>
                              </a:solidFill>
                              <a:latin typeface="Cambria Math" panose="02040503050406030204" pitchFamily="18" charset="0"/>
                            </a:rPr>
                          </m:ctrlPr>
                        </m:sSubPr>
                        <m:e>
                          <m:r>
                            <a:rPr lang="es-ES" i="1">
                              <a:latin typeface="Cambria Math" panose="02040503050406030204" pitchFamily="18" charset="0"/>
                            </a:rPr>
                            <m:t>𝜀</m:t>
                          </m:r>
                        </m:e>
                        <m:sub>
                          <m:r>
                            <a:rPr lang="es-ES" i="1">
                              <a:latin typeface="Cambria Math" panose="02040503050406030204" pitchFamily="18" charset="0"/>
                            </a:rPr>
                            <m:t>𝑟𝑒𝑎𝑙</m:t>
                          </m:r>
                        </m:sub>
                      </m:sSub>
                      <m:r>
                        <a:rPr lang="es-ES" i="0">
                          <a:latin typeface="Cambria Math" panose="02040503050406030204" pitchFamily="18" charset="0"/>
                        </a:rPr>
                        <m:t>−</m:t>
                      </m:r>
                      <m:r>
                        <a:rPr lang="es-ES" i="1">
                          <a:latin typeface="Cambria Math" panose="02040503050406030204" pitchFamily="18" charset="0"/>
                        </a:rPr>
                        <m:t>𝑖</m:t>
                      </m:r>
                      <m:r>
                        <a:rPr lang="es-ES" i="0">
                          <a:latin typeface="Cambria Math" panose="02040503050406030204" pitchFamily="18" charset="0"/>
                        </a:rPr>
                        <m:t>·</m:t>
                      </m:r>
                      <m:sSub>
                        <m:sSubPr>
                          <m:ctrlPr>
                            <a:rPr lang="es-ES" i="1">
                              <a:solidFill>
                                <a:srgbClr val="836967"/>
                              </a:solidFill>
                              <a:latin typeface="Cambria Math" panose="02040503050406030204" pitchFamily="18" charset="0"/>
                            </a:rPr>
                          </m:ctrlPr>
                        </m:sSubPr>
                        <m:e>
                          <m:r>
                            <a:rPr lang="es-ES" i="1">
                              <a:latin typeface="Cambria Math" panose="02040503050406030204" pitchFamily="18" charset="0"/>
                            </a:rPr>
                            <m:t>𝜀</m:t>
                          </m:r>
                        </m:e>
                        <m:sub>
                          <m:r>
                            <a:rPr lang="es-ES" i="1">
                              <a:latin typeface="Cambria Math" panose="02040503050406030204" pitchFamily="18" charset="0"/>
                            </a:rPr>
                            <m:t>𝑖𝑚𝑎𝑔</m:t>
                          </m:r>
                        </m:sub>
                      </m:sSub>
                    </m:oMath>
                  </m:oMathPara>
                </a14:m>
                <a:endParaRPr lang="es-ES" dirty="0"/>
              </a:p>
            </p:txBody>
          </p:sp>
        </mc:Choice>
        <mc:Fallback xmlns="">
          <p:sp>
            <p:nvSpPr>
              <p:cNvPr id="17" name="CuadroTexto 16">
                <a:extLst>
                  <a:ext uri="{FF2B5EF4-FFF2-40B4-BE49-F238E27FC236}">
                    <a16:creationId xmlns:a16="http://schemas.microsoft.com/office/drawing/2014/main" id="{0BB182F8-B109-4059-B665-68A815C478C9}"/>
                  </a:ext>
                </a:extLst>
              </p:cNvPr>
              <p:cNvSpPr txBox="1">
                <a:spLocks noRot="1" noChangeAspect="1" noMove="1" noResize="1" noEditPoints="1" noAdjustHandles="1" noChangeArrowheads="1" noChangeShapeType="1" noTextEdit="1"/>
              </p:cNvSpPr>
              <p:nvPr/>
            </p:nvSpPr>
            <p:spPr>
              <a:xfrm>
                <a:off x="2286740" y="2655915"/>
                <a:ext cx="3192091" cy="391902"/>
              </a:xfrm>
              <a:prstGeom prst="rect">
                <a:avLst/>
              </a:prstGeom>
              <a:blipFill>
                <a:blip r:embed="rId20"/>
                <a:stretch>
                  <a:fillRect b="-9091"/>
                </a:stretch>
              </a:blipFill>
              <a:ln>
                <a:solidFill>
                  <a:schemeClr val="tx1"/>
                </a:solidFill>
              </a:ln>
            </p:spPr>
            <p:txBody>
              <a:bodyPr/>
              <a:lstStyle/>
              <a:p>
                <a:r>
                  <a:rPr lang="es-ES">
                    <a:noFill/>
                  </a:rPr>
                  <a:t> </a:t>
                </a:r>
              </a:p>
            </p:txBody>
          </p:sp>
        </mc:Fallback>
      </mc:AlternateContent>
      <p:sp>
        <p:nvSpPr>
          <p:cNvPr id="18" name="Flecha: a la izquierda y derecha 17">
            <a:extLst>
              <a:ext uri="{FF2B5EF4-FFF2-40B4-BE49-F238E27FC236}">
                <a16:creationId xmlns:a16="http://schemas.microsoft.com/office/drawing/2014/main" id="{51451FEC-E687-4332-BDA4-113C50ECE45C}"/>
              </a:ext>
            </a:extLst>
          </p:cNvPr>
          <p:cNvSpPr/>
          <p:nvPr/>
        </p:nvSpPr>
        <p:spPr>
          <a:xfrm>
            <a:off x="5696447" y="1164485"/>
            <a:ext cx="1069852" cy="377072"/>
          </a:xfrm>
          <a:prstGeom prst="leftRightArrow">
            <a:avLst/>
          </a:prstGeom>
          <a:solidFill>
            <a:schemeClr val="bg2">
              <a:lumMod val="25000"/>
              <a:alpha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Elipse 18">
            <a:extLst>
              <a:ext uri="{FF2B5EF4-FFF2-40B4-BE49-F238E27FC236}">
                <a16:creationId xmlns:a16="http://schemas.microsoft.com/office/drawing/2014/main" id="{819C093C-6646-4718-A1B7-C9089495B981}"/>
              </a:ext>
            </a:extLst>
          </p:cNvPr>
          <p:cNvSpPr/>
          <p:nvPr/>
        </p:nvSpPr>
        <p:spPr>
          <a:xfrm>
            <a:off x="6871427" y="884795"/>
            <a:ext cx="972000" cy="972000"/>
          </a:xfrm>
          <a:prstGeom prst="ellipse">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rgbClr val="009900"/>
              </a:solidFill>
            </a:endParaRPr>
          </a:p>
        </p:txBody>
      </p:sp>
      <mc:AlternateContent xmlns:mc="http://schemas.openxmlformats.org/markup-compatibility/2006" xmlns:a14="http://schemas.microsoft.com/office/drawing/2010/main">
        <mc:Choice Requires="a14">
          <p:sp>
            <p:nvSpPr>
              <p:cNvPr id="20" name="Elipse 19">
                <a:extLst>
                  <a:ext uri="{FF2B5EF4-FFF2-40B4-BE49-F238E27FC236}">
                    <a16:creationId xmlns:a16="http://schemas.microsoft.com/office/drawing/2014/main" id="{94D5D4C4-9846-40DE-9F2C-DF46CCE50069}"/>
                  </a:ext>
                </a:extLst>
              </p:cNvPr>
              <p:cNvSpPr/>
              <p:nvPr/>
            </p:nvSpPr>
            <p:spPr>
              <a:xfrm>
                <a:off x="6958638" y="826226"/>
                <a:ext cx="972000" cy="97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s-ES" sz="5400" i="1" smtClean="0">
                          <a:ln>
                            <a:solidFill>
                              <a:sysClr val="windowText" lastClr="000000"/>
                            </a:solidFill>
                          </a:ln>
                          <a:solidFill>
                            <a:schemeClr val="tx1"/>
                          </a:solidFill>
                          <a:latin typeface="Cambria Math" panose="02040503050406030204" pitchFamily="18" charset="0"/>
                        </a:rPr>
                        <m:t>𝜀</m:t>
                      </m:r>
                    </m:oMath>
                  </m:oMathPara>
                </a14:m>
                <a:endParaRPr lang="es-ES" sz="5400" dirty="0">
                  <a:ln>
                    <a:solidFill>
                      <a:sysClr val="windowText" lastClr="000000"/>
                    </a:solidFill>
                  </a:ln>
                  <a:solidFill>
                    <a:schemeClr val="tx1"/>
                  </a:solidFill>
                </a:endParaRPr>
              </a:p>
            </p:txBody>
          </p:sp>
        </mc:Choice>
        <mc:Fallback xmlns="">
          <p:sp>
            <p:nvSpPr>
              <p:cNvPr id="20" name="Elipse 19">
                <a:extLst>
                  <a:ext uri="{FF2B5EF4-FFF2-40B4-BE49-F238E27FC236}">
                    <a16:creationId xmlns:a16="http://schemas.microsoft.com/office/drawing/2014/main" id="{94D5D4C4-9846-40DE-9F2C-DF46CCE50069}"/>
                  </a:ext>
                </a:extLst>
              </p:cNvPr>
              <p:cNvSpPr>
                <a:spLocks noRot="1" noChangeAspect="1" noMove="1" noResize="1" noEditPoints="1" noAdjustHandles="1" noChangeArrowheads="1" noChangeShapeType="1" noTextEdit="1"/>
              </p:cNvSpPr>
              <p:nvPr/>
            </p:nvSpPr>
            <p:spPr>
              <a:xfrm>
                <a:off x="6958638" y="826226"/>
                <a:ext cx="972000" cy="972000"/>
              </a:xfrm>
              <a:prstGeom prst="ellipse">
                <a:avLst/>
              </a:prstGeom>
              <a:blipFill>
                <a:blip r:embed="rId21"/>
                <a:stretch>
                  <a:fillRect/>
                </a:stretch>
              </a:blipFill>
              <a:ln>
                <a:noFill/>
              </a:ln>
            </p:spPr>
            <p:txBody>
              <a:bodyPr/>
              <a:lstStyle/>
              <a:p>
                <a:r>
                  <a:rPr lang="es-ES">
                    <a:noFill/>
                  </a:rPr>
                  <a:t> </a:t>
                </a:r>
              </a:p>
            </p:txBody>
          </p:sp>
        </mc:Fallback>
      </mc:AlternateContent>
      <p:sp>
        <p:nvSpPr>
          <p:cNvPr id="21" name="Elipse 20">
            <a:extLst>
              <a:ext uri="{FF2B5EF4-FFF2-40B4-BE49-F238E27FC236}">
                <a16:creationId xmlns:a16="http://schemas.microsoft.com/office/drawing/2014/main" id="{6B5F88E5-3530-49EA-945A-2AEFCE9DF6ED}"/>
              </a:ext>
            </a:extLst>
          </p:cNvPr>
          <p:cNvSpPr/>
          <p:nvPr/>
        </p:nvSpPr>
        <p:spPr>
          <a:xfrm>
            <a:off x="4601313" y="899309"/>
            <a:ext cx="972000" cy="972000"/>
          </a:xfrm>
          <a:prstGeom prst="ellipse">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200" dirty="0">
              <a:solidFill>
                <a:schemeClr val="bg1">
                  <a:lumMod val="75000"/>
                </a:schemeClr>
              </a:solidFill>
            </a:endParaRPr>
          </a:p>
        </p:txBody>
      </p:sp>
      <mc:AlternateContent xmlns:mc="http://schemas.openxmlformats.org/markup-compatibility/2006" xmlns:a14="http://schemas.microsoft.com/office/drawing/2010/main">
        <mc:Choice Requires="a14">
          <p:sp>
            <p:nvSpPr>
              <p:cNvPr id="22" name="Elipse 21">
                <a:extLst>
                  <a:ext uri="{FF2B5EF4-FFF2-40B4-BE49-F238E27FC236}">
                    <a16:creationId xmlns:a16="http://schemas.microsoft.com/office/drawing/2014/main" id="{B997F4A4-878F-4561-9C2C-B8E49BE6A1F2}"/>
                  </a:ext>
                </a:extLst>
              </p:cNvPr>
              <p:cNvSpPr/>
              <p:nvPr/>
            </p:nvSpPr>
            <p:spPr>
              <a:xfrm>
                <a:off x="4657441" y="820750"/>
                <a:ext cx="972000" cy="97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s-ES" sz="4000" b="0" i="1" smtClean="0">
                          <a:ln>
                            <a:solidFill>
                              <a:sysClr val="windowText" lastClr="000000"/>
                            </a:solidFill>
                          </a:ln>
                          <a:solidFill>
                            <a:schemeClr val="tx1"/>
                          </a:solidFill>
                          <a:latin typeface="Cambria Math" panose="02040503050406030204" pitchFamily="18" charset="0"/>
                        </a:rPr>
                        <m:t>𝑚</m:t>
                      </m:r>
                    </m:oMath>
                  </m:oMathPara>
                </a14:m>
                <a:endParaRPr lang="es-ES" sz="5400" dirty="0">
                  <a:ln>
                    <a:solidFill>
                      <a:sysClr val="windowText" lastClr="000000"/>
                    </a:solidFill>
                  </a:ln>
                  <a:solidFill>
                    <a:schemeClr val="tx1"/>
                  </a:solidFill>
                </a:endParaRPr>
              </a:p>
            </p:txBody>
          </p:sp>
        </mc:Choice>
        <mc:Fallback xmlns="">
          <p:sp>
            <p:nvSpPr>
              <p:cNvPr id="22" name="Elipse 21">
                <a:extLst>
                  <a:ext uri="{FF2B5EF4-FFF2-40B4-BE49-F238E27FC236}">
                    <a16:creationId xmlns:a16="http://schemas.microsoft.com/office/drawing/2014/main" id="{B997F4A4-878F-4561-9C2C-B8E49BE6A1F2}"/>
                  </a:ext>
                </a:extLst>
              </p:cNvPr>
              <p:cNvSpPr>
                <a:spLocks noRot="1" noChangeAspect="1" noMove="1" noResize="1" noEditPoints="1" noAdjustHandles="1" noChangeArrowheads="1" noChangeShapeType="1" noTextEdit="1"/>
              </p:cNvSpPr>
              <p:nvPr/>
            </p:nvSpPr>
            <p:spPr>
              <a:xfrm>
                <a:off x="4657441" y="820750"/>
                <a:ext cx="972000" cy="972000"/>
              </a:xfrm>
              <a:prstGeom prst="ellipse">
                <a:avLst/>
              </a:prstGeom>
              <a:blipFill>
                <a:blip r:embed="rId22"/>
                <a:stretch>
                  <a:fillRect/>
                </a:stretch>
              </a:blipFill>
              <a:ln>
                <a:noFill/>
              </a:ln>
            </p:spPr>
            <p:txBody>
              <a:bodyPr/>
              <a:lstStyle/>
              <a:p>
                <a:r>
                  <a:rPr lang="es-ES">
                    <a:noFill/>
                  </a:rPr>
                  <a:t> </a:t>
                </a:r>
              </a:p>
            </p:txBody>
          </p:sp>
        </mc:Fallback>
      </mc:AlternateContent>
      <p:sp>
        <p:nvSpPr>
          <p:cNvPr id="23" name="Flecha: a la derecha 22">
            <a:extLst>
              <a:ext uri="{FF2B5EF4-FFF2-40B4-BE49-F238E27FC236}">
                <a16:creationId xmlns:a16="http://schemas.microsoft.com/office/drawing/2014/main" id="{F1FA99FF-1240-4085-84D5-EB9907392EEE}"/>
              </a:ext>
            </a:extLst>
          </p:cNvPr>
          <p:cNvSpPr/>
          <p:nvPr/>
        </p:nvSpPr>
        <p:spPr>
          <a:xfrm>
            <a:off x="5845767" y="1136488"/>
            <a:ext cx="916896" cy="40707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Flecha: a la derecha 23">
            <a:extLst>
              <a:ext uri="{FF2B5EF4-FFF2-40B4-BE49-F238E27FC236}">
                <a16:creationId xmlns:a16="http://schemas.microsoft.com/office/drawing/2014/main" id="{AA670733-8C58-4ECD-81B3-02843A0DF511}"/>
              </a:ext>
            </a:extLst>
          </p:cNvPr>
          <p:cNvSpPr/>
          <p:nvPr/>
        </p:nvSpPr>
        <p:spPr>
          <a:xfrm rot="10800000">
            <a:off x="5680449" y="1154866"/>
            <a:ext cx="916896" cy="40707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7" name="Picture 2" descr="KPIT Technologies | Coventry University">
            <a:extLst>
              <a:ext uri="{FF2B5EF4-FFF2-40B4-BE49-F238E27FC236}">
                <a16:creationId xmlns:a16="http://schemas.microsoft.com/office/drawing/2014/main" id="{AE057522-ADCD-4372-9F18-B408BC48E860}"/>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4509DC5A-3B16-48D9-B9B0-7B743E311629}"/>
              </a:ext>
            </a:extLst>
          </p:cNvPr>
          <p:cNvPicPr>
            <a:picLocks noChangeAspect="1" noChangeArrowheads="1"/>
          </p:cNvPicPr>
          <p:nvPr/>
        </p:nvPicPr>
        <p:blipFill rotWithShape="1">
          <a:blip r:embed="rId24"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bout - UK Fluids Network">
            <a:extLst>
              <a:ext uri="{FF2B5EF4-FFF2-40B4-BE49-F238E27FC236}">
                <a16:creationId xmlns:a16="http://schemas.microsoft.com/office/drawing/2014/main" id="{1D128169-12FE-4766-9283-861EB0BAE993}"/>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Pin on World Universities Logos">
            <a:extLst>
              <a:ext uri="{FF2B5EF4-FFF2-40B4-BE49-F238E27FC236}">
                <a16:creationId xmlns:a16="http://schemas.microsoft.com/office/drawing/2014/main" id="{BEB457D3-2738-45C1-944E-23B95A33EB10}"/>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30">
            <a:extLst>
              <a:ext uri="{FF2B5EF4-FFF2-40B4-BE49-F238E27FC236}">
                <a16:creationId xmlns:a16="http://schemas.microsoft.com/office/drawing/2014/main" id="{50A7261C-66E8-469C-B928-F41AFB36D77E}"/>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Tree>
    <p:extLst>
      <p:ext uri="{BB962C8B-B14F-4D97-AF65-F5344CB8AC3E}">
        <p14:creationId xmlns:p14="http://schemas.microsoft.com/office/powerpoint/2010/main" val="31210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right)">
                                      <p:cBhvr>
                                        <p:cTn id="24" dur="500"/>
                                        <p:tgtEl>
                                          <p:spTgt spid="24"/>
                                        </p:tgtEl>
                                      </p:cBhvr>
                                    </p:animEffect>
                                  </p:childTnLst>
                                </p:cTn>
                              </p:par>
                              <p:par>
                                <p:cTn id="25" presetID="10" presetClass="exit" presetSubtype="0" fill="hold" grpId="1" nodeType="with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par>
                                <p:cTn id="28" presetID="22" presetClass="entr" presetSubtype="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23" grpId="0" animBg="1"/>
      <p:bldP spid="23" grpId="1"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859FA-AB7C-4C85-B17D-BA00E70A5AAC}"/>
              </a:ext>
            </a:extLst>
          </p:cNvPr>
          <p:cNvSpPr>
            <a:spLocks noGrp="1"/>
          </p:cNvSpPr>
          <p:nvPr>
            <p:ph type="title"/>
          </p:nvPr>
        </p:nvSpPr>
        <p:spPr/>
        <p:txBody>
          <a:bodyPr/>
          <a:lstStyle/>
          <a:p>
            <a:r>
              <a:rPr lang="es-ES" dirty="0"/>
              <a:t>4.</a:t>
            </a:r>
            <a:r>
              <a:rPr lang="en-GB" dirty="0"/>
              <a:t> Dispersion model</a:t>
            </a:r>
            <a:endParaRPr lang="es-ES" dirty="0"/>
          </a:p>
        </p:txBody>
      </p:sp>
      <p:sp>
        <p:nvSpPr>
          <p:cNvPr id="4" name="Marcador de pie de página 3">
            <a:extLst>
              <a:ext uri="{FF2B5EF4-FFF2-40B4-BE49-F238E27FC236}">
                <a16:creationId xmlns:a16="http://schemas.microsoft.com/office/drawing/2014/main" id="{6E25D1CE-98FA-47A2-B0FD-DE99DA7D0C56}"/>
              </a:ext>
            </a:extLst>
          </p:cNvPr>
          <p:cNvSpPr>
            <a:spLocks noGrp="1"/>
          </p:cNvSpPr>
          <p:nvPr>
            <p:ph type="ftr" sz="quarter" idx="11"/>
          </p:nvPr>
        </p:nvSpPr>
        <p:spPr/>
        <p:txBody>
          <a:bodyPr/>
          <a:lstStyle/>
          <a:p>
            <a:r>
              <a:rPr lang="es-ES"/>
              <a:t>sofia.gonzalez@uclm.es</a:t>
            </a:r>
            <a:endParaRPr lang="es-ES" dirty="0"/>
          </a:p>
        </p:txBody>
      </p:sp>
      <p:sp>
        <p:nvSpPr>
          <p:cNvPr id="5" name="Marcador de número de diapositiva 4">
            <a:extLst>
              <a:ext uri="{FF2B5EF4-FFF2-40B4-BE49-F238E27FC236}">
                <a16:creationId xmlns:a16="http://schemas.microsoft.com/office/drawing/2014/main" id="{A8A83866-9330-4DF9-8A7D-2339ABA16F75}"/>
              </a:ext>
            </a:extLst>
          </p:cNvPr>
          <p:cNvSpPr>
            <a:spLocks noGrp="1"/>
          </p:cNvSpPr>
          <p:nvPr>
            <p:ph type="sldNum" sz="quarter" idx="12"/>
          </p:nvPr>
        </p:nvSpPr>
        <p:spPr/>
        <p:txBody>
          <a:bodyPr/>
          <a:lstStyle/>
          <a:p>
            <a:fld id="{7AE00B48-CFC2-44D9-921F-3BCB2F083AB0}" type="slidenum">
              <a:rPr lang="es-ES" smtClean="0"/>
              <a:t>15</a:t>
            </a:fld>
            <a:endParaRPr lang="es-ES"/>
          </a:p>
        </p:txBody>
      </p:sp>
      <p:pic>
        <p:nvPicPr>
          <p:cNvPr id="6" name="Imagen 5" descr="Primer plano de lente de cámara">
            <a:extLst>
              <a:ext uri="{FF2B5EF4-FFF2-40B4-BE49-F238E27FC236}">
                <a16:creationId xmlns:a16="http://schemas.microsoft.com/office/drawing/2014/main" id="{55B7BFC3-14B9-4130-97CC-729F85EA7C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92214" y="0"/>
            <a:ext cx="1999785" cy="1327982"/>
          </a:xfrm>
          <a:prstGeom prst="rect">
            <a:avLst/>
          </a:prstGeom>
        </p:spPr>
      </p:pic>
      <p:pic>
        <p:nvPicPr>
          <p:cNvPr id="8" name="Imagen 7">
            <a:extLst>
              <a:ext uri="{FF2B5EF4-FFF2-40B4-BE49-F238E27FC236}">
                <a16:creationId xmlns:a16="http://schemas.microsoft.com/office/drawing/2014/main" id="{F0423473-B213-4ED5-A532-EBE3466B49A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t="-6"/>
          <a:stretch/>
        </p:blipFill>
        <p:spPr>
          <a:xfrm>
            <a:off x="6652418" y="3481853"/>
            <a:ext cx="2109030" cy="1050612"/>
          </a:xfrm>
          <a:prstGeom prst="rect">
            <a:avLst/>
          </a:prstGeom>
        </p:spPr>
      </p:pic>
      <p:sp>
        <p:nvSpPr>
          <p:cNvPr id="9" name="Elipse 8">
            <a:extLst>
              <a:ext uri="{FF2B5EF4-FFF2-40B4-BE49-F238E27FC236}">
                <a16:creationId xmlns:a16="http://schemas.microsoft.com/office/drawing/2014/main" id="{D632B61E-DB75-4085-AF34-B4368C185D1F}"/>
              </a:ext>
            </a:extLst>
          </p:cNvPr>
          <p:cNvSpPr/>
          <p:nvPr/>
        </p:nvSpPr>
        <p:spPr>
          <a:xfrm>
            <a:off x="7188931" y="2486336"/>
            <a:ext cx="1019044" cy="1755755"/>
          </a:xfrm>
          <a:prstGeom prst="ellipse">
            <a:avLst/>
          </a:pr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0" name="Elipse 9">
            <a:extLst>
              <a:ext uri="{FF2B5EF4-FFF2-40B4-BE49-F238E27FC236}">
                <a16:creationId xmlns:a16="http://schemas.microsoft.com/office/drawing/2014/main" id="{8E32F5BD-D527-4BA1-AC93-C40A93824B66}"/>
              </a:ext>
            </a:extLst>
          </p:cNvPr>
          <p:cNvSpPr/>
          <p:nvPr/>
        </p:nvSpPr>
        <p:spPr>
          <a:xfrm>
            <a:off x="7513084" y="3613441"/>
            <a:ext cx="149760" cy="155082"/>
          </a:xfrm>
          <a:prstGeom prst="ellipse">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1" name="Elipse 10">
            <a:extLst>
              <a:ext uri="{FF2B5EF4-FFF2-40B4-BE49-F238E27FC236}">
                <a16:creationId xmlns:a16="http://schemas.microsoft.com/office/drawing/2014/main" id="{734AD6CD-92E4-432C-8613-B7F54D40A950}"/>
              </a:ext>
            </a:extLst>
          </p:cNvPr>
          <p:cNvSpPr/>
          <p:nvPr/>
        </p:nvSpPr>
        <p:spPr>
          <a:xfrm>
            <a:off x="7623088" y="3662811"/>
            <a:ext cx="149690" cy="155010"/>
          </a:xfrm>
          <a:prstGeom prst="ellipse">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2" name="Elipse 11">
            <a:extLst>
              <a:ext uri="{FF2B5EF4-FFF2-40B4-BE49-F238E27FC236}">
                <a16:creationId xmlns:a16="http://schemas.microsoft.com/office/drawing/2014/main" id="{EB5D0CBA-EA65-4846-9F26-7343E16532C7}"/>
              </a:ext>
            </a:extLst>
          </p:cNvPr>
          <p:cNvSpPr/>
          <p:nvPr/>
        </p:nvSpPr>
        <p:spPr>
          <a:xfrm>
            <a:off x="7702877" y="3554596"/>
            <a:ext cx="149690" cy="155010"/>
          </a:xfrm>
          <a:prstGeom prst="ellipse">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3" name="Elipse 12">
            <a:extLst>
              <a:ext uri="{FF2B5EF4-FFF2-40B4-BE49-F238E27FC236}">
                <a16:creationId xmlns:a16="http://schemas.microsoft.com/office/drawing/2014/main" id="{47A1CF2A-2769-4B93-8944-A93458AFF638}"/>
              </a:ext>
            </a:extLst>
          </p:cNvPr>
          <p:cNvSpPr/>
          <p:nvPr/>
        </p:nvSpPr>
        <p:spPr>
          <a:xfrm>
            <a:off x="7755986" y="3662811"/>
            <a:ext cx="149690" cy="155010"/>
          </a:xfrm>
          <a:prstGeom prst="ellipse">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4" name="Elipse 13">
            <a:extLst>
              <a:ext uri="{FF2B5EF4-FFF2-40B4-BE49-F238E27FC236}">
                <a16:creationId xmlns:a16="http://schemas.microsoft.com/office/drawing/2014/main" id="{3FABE23F-B087-4B5C-86C6-17541742F939}"/>
              </a:ext>
            </a:extLst>
          </p:cNvPr>
          <p:cNvSpPr/>
          <p:nvPr/>
        </p:nvSpPr>
        <p:spPr>
          <a:xfrm>
            <a:off x="7606296" y="3554596"/>
            <a:ext cx="149690" cy="155010"/>
          </a:xfrm>
          <a:prstGeom prst="ellipse">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mc:AlternateContent xmlns:mc="http://schemas.openxmlformats.org/markup-compatibility/2006" xmlns:a14="http://schemas.microsoft.com/office/drawing/2010/main">
        <mc:Choice Requires="a14">
          <p:sp>
            <p:nvSpPr>
              <p:cNvPr id="15" name="Cuadro de texto 28679">
                <a:extLst>
                  <a:ext uri="{FF2B5EF4-FFF2-40B4-BE49-F238E27FC236}">
                    <a16:creationId xmlns:a16="http://schemas.microsoft.com/office/drawing/2014/main" id="{FD830269-7762-4748-8672-B8A567A74E3C}"/>
                  </a:ext>
                </a:extLst>
              </p:cNvPr>
              <p:cNvSpPr txBox="1"/>
              <p:nvPr/>
            </p:nvSpPr>
            <p:spPr>
              <a:xfrm>
                <a:off x="1930402" y="1118636"/>
                <a:ext cx="983942" cy="57817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6000"/>
                  </a:lnSpc>
                  <a:spcAft>
                    <a:spcPts val="800"/>
                  </a:spcAft>
                </a:pPr>
                <a:r>
                  <a:rPr lang="es-ES" sz="1600" dirty="0" err="1">
                    <a:effectLst/>
                    <a:latin typeface="Times New Roman" panose="02020603050405020304" pitchFamily="18" charset="0"/>
                    <a:ea typeface="Calibri" panose="020F0502020204030204" pitchFamily="34" charset="0"/>
                    <a:cs typeface="Times New Roman" panose="02020603050405020304" pitchFamily="18" charset="0"/>
                  </a:rPr>
                  <a:t>Damper</a:t>
                </a: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s-ES" sz="1600" i="1">
                        <a:effectLst/>
                        <a:latin typeface="Cambria Math" panose="02040503050406030204" pitchFamily="18" charset="0"/>
                        <a:ea typeface="Calibri" panose="020F0502020204030204" pitchFamily="34" charset="0"/>
                        <a:cs typeface="Times New Roman" panose="02020603050405020304" pitchFamily="18" charset="0"/>
                      </a:rPr>
                      <m:t>(</m:t>
                    </m:r>
                    <m:r>
                      <a:rPr lang="es-ES" sz="1600" i="1">
                        <a:effectLst/>
                        <a:latin typeface="Cambria Math" panose="02040503050406030204" pitchFamily="18" charset="0"/>
                        <a:ea typeface="Calibri" panose="020F0502020204030204" pitchFamily="34" charset="0"/>
                        <a:cs typeface="Times New Roman" panose="02020603050405020304" pitchFamily="18" charset="0"/>
                      </a:rPr>
                      <m:t>𝑔</m:t>
                    </m:r>
                    <m:r>
                      <a:rPr lang="es-ES" sz="16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 name="Cuadro de texto 28679">
                <a:extLst>
                  <a:ext uri="{FF2B5EF4-FFF2-40B4-BE49-F238E27FC236}">
                    <a16:creationId xmlns:a16="http://schemas.microsoft.com/office/drawing/2014/main" id="{FD830269-7762-4748-8672-B8A567A74E3C}"/>
                  </a:ext>
                </a:extLst>
              </p:cNvPr>
              <p:cNvSpPr txBox="1">
                <a:spLocks noRot="1" noChangeAspect="1" noMove="1" noResize="1" noEditPoints="1" noAdjustHandles="1" noChangeArrowheads="1" noChangeShapeType="1" noTextEdit="1"/>
              </p:cNvSpPr>
              <p:nvPr/>
            </p:nvSpPr>
            <p:spPr>
              <a:xfrm>
                <a:off x="1930402" y="1118636"/>
                <a:ext cx="983942" cy="578179"/>
              </a:xfrm>
              <a:prstGeom prst="rect">
                <a:avLst/>
              </a:prstGeom>
              <a:blipFill>
                <a:blip r:embed="rId6"/>
                <a:stretch>
                  <a:fillRect t="-3191" b="-10638"/>
                </a:stretch>
              </a:blipFill>
              <a:ln w="6350">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6" name="Cuadro de texto 28679">
                <a:extLst>
                  <a:ext uri="{FF2B5EF4-FFF2-40B4-BE49-F238E27FC236}">
                    <a16:creationId xmlns:a16="http://schemas.microsoft.com/office/drawing/2014/main" id="{533E3A99-071B-43E3-8128-AFD7AD2E28C7}"/>
                  </a:ext>
                </a:extLst>
              </p:cNvPr>
              <p:cNvSpPr txBox="1"/>
              <p:nvPr/>
            </p:nvSpPr>
            <p:spPr>
              <a:xfrm>
                <a:off x="4285083" y="1118637"/>
                <a:ext cx="940168" cy="65911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6000"/>
                  </a:lnSpc>
                  <a:spcAft>
                    <a:spcPts val="8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Spring </a:t>
                </a:r>
                <a14:m>
                  <m:oMath xmlns:m="http://schemas.openxmlformats.org/officeDocument/2006/math">
                    <m:r>
                      <a:rPr lang="es-ES" sz="1600" i="1">
                        <a:effectLst/>
                        <a:latin typeface="Cambria Math" panose="02040503050406030204" pitchFamily="18" charset="0"/>
                        <a:ea typeface="Calibri" panose="020F0502020204030204" pitchFamily="34" charset="0"/>
                        <a:cs typeface="Times New Roman" panose="02020603050405020304" pitchFamily="18" charset="0"/>
                      </a:rPr>
                      <m:t>(</m:t>
                    </m:r>
                    <m:r>
                      <a:rPr lang="es-ES" sz="1600" i="1">
                        <a:effectLst/>
                        <a:latin typeface="Cambria Math" panose="02040503050406030204" pitchFamily="18" charset="0"/>
                        <a:ea typeface="Calibri" panose="020F0502020204030204" pitchFamily="34" charset="0"/>
                        <a:cs typeface="Times New Roman" panose="02020603050405020304" pitchFamily="18" charset="0"/>
                      </a:rPr>
                      <m:t>𝑘</m:t>
                    </m:r>
                    <m:r>
                      <a:rPr lang="es-ES" sz="16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6" name="Cuadro de texto 28679">
                <a:extLst>
                  <a:ext uri="{FF2B5EF4-FFF2-40B4-BE49-F238E27FC236}">
                    <a16:creationId xmlns:a16="http://schemas.microsoft.com/office/drawing/2014/main" id="{533E3A99-071B-43E3-8128-AFD7AD2E28C7}"/>
                  </a:ext>
                </a:extLst>
              </p:cNvPr>
              <p:cNvSpPr txBox="1">
                <a:spLocks noRot="1" noChangeAspect="1" noMove="1" noResize="1" noEditPoints="1" noAdjustHandles="1" noChangeArrowheads="1" noChangeShapeType="1" noTextEdit="1"/>
              </p:cNvSpPr>
              <p:nvPr/>
            </p:nvSpPr>
            <p:spPr>
              <a:xfrm>
                <a:off x="4285083" y="1118637"/>
                <a:ext cx="940168" cy="659119"/>
              </a:xfrm>
              <a:prstGeom prst="rect">
                <a:avLst/>
              </a:prstGeom>
              <a:blipFill>
                <a:blip r:embed="rId7"/>
                <a:stretch>
                  <a:fillRect t="-2778"/>
                </a:stretch>
              </a:blipFill>
              <a:ln w="6350">
                <a:noFill/>
              </a:ln>
            </p:spPr>
            <p:txBody>
              <a:bodyPr/>
              <a:lstStyle/>
              <a:p>
                <a:r>
                  <a:rPr lang="es-ES">
                    <a:noFill/>
                  </a:rPr>
                  <a:t> </a:t>
                </a:r>
              </a:p>
            </p:txBody>
          </p:sp>
        </mc:Fallback>
      </mc:AlternateContent>
      <p:sp>
        <p:nvSpPr>
          <p:cNvPr id="17" name="Flecha: hacia arriba 16">
            <a:extLst>
              <a:ext uri="{FF2B5EF4-FFF2-40B4-BE49-F238E27FC236}">
                <a16:creationId xmlns:a16="http://schemas.microsoft.com/office/drawing/2014/main" id="{63A2A8B2-4485-4FC1-9CA8-5265D14E6EBD}"/>
              </a:ext>
            </a:extLst>
          </p:cNvPr>
          <p:cNvSpPr/>
          <p:nvPr/>
        </p:nvSpPr>
        <p:spPr>
          <a:xfrm>
            <a:off x="4330580" y="3211456"/>
            <a:ext cx="220535" cy="66927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8" name="Flecha: hacia arriba 17">
            <a:extLst>
              <a:ext uri="{FF2B5EF4-FFF2-40B4-BE49-F238E27FC236}">
                <a16:creationId xmlns:a16="http://schemas.microsoft.com/office/drawing/2014/main" id="{03E08BBB-150D-4B75-88DD-C7AC599A3FFA}"/>
              </a:ext>
            </a:extLst>
          </p:cNvPr>
          <p:cNvSpPr/>
          <p:nvPr/>
        </p:nvSpPr>
        <p:spPr>
          <a:xfrm>
            <a:off x="7595158" y="2804425"/>
            <a:ext cx="205549" cy="66927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dirty="0"/>
          </a:p>
        </p:txBody>
      </p:sp>
      <p:sp>
        <p:nvSpPr>
          <p:cNvPr id="19" name="Cuadro de texto 28679">
            <a:extLst>
              <a:ext uri="{FF2B5EF4-FFF2-40B4-BE49-F238E27FC236}">
                <a16:creationId xmlns:a16="http://schemas.microsoft.com/office/drawing/2014/main" id="{8F9870BD-1FC3-45EE-B6D0-AF35C989C593}"/>
              </a:ext>
            </a:extLst>
          </p:cNvPr>
          <p:cNvSpPr txBox="1"/>
          <p:nvPr/>
        </p:nvSpPr>
        <p:spPr>
          <a:xfrm>
            <a:off x="8563284" y="536190"/>
            <a:ext cx="1068145" cy="3632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5000"/>
              </a:lnSpc>
              <a:spcAft>
                <a:spcPts val="800"/>
              </a:spcAft>
            </a:pPr>
            <a:r>
              <a:rPr lang="es-ES" sz="1600" dirty="0" err="1">
                <a:effectLst/>
                <a:latin typeface="Times New Roman" panose="02020603050405020304" pitchFamily="18" charset="0"/>
                <a:ea typeface="Calibri" panose="020F0502020204030204" pitchFamily="34" charset="0"/>
                <a:cs typeface="Times New Roman" panose="02020603050405020304" pitchFamily="18" charset="0"/>
              </a:rPr>
              <a:t>Nucleus</a:t>
            </a: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0" name="Cuadro de texto 28679">
            <a:extLst>
              <a:ext uri="{FF2B5EF4-FFF2-40B4-BE49-F238E27FC236}">
                <a16:creationId xmlns:a16="http://schemas.microsoft.com/office/drawing/2014/main" id="{51079963-1CEB-4581-BF9D-465BC244E294}"/>
              </a:ext>
            </a:extLst>
          </p:cNvPr>
          <p:cNvSpPr txBox="1"/>
          <p:nvPr/>
        </p:nvSpPr>
        <p:spPr>
          <a:xfrm>
            <a:off x="8318061" y="2011474"/>
            <a:ext cx="1374287" cy="64841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5000"/>
              </a:lnSpc>
              <a:spcAft>
                <a:spcPts val="8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Electronic </a:t>
            </a:r>
            <a:r>
              <a:rPr lang="es-ES" sz="1600" dirty="0" err="1">
                <a:effectLst/>
                <a:latin typeface="Times New Roman" panose="02020603050405020304" pitchFamily="18" charset="0"/>
                <a:ea typeface="Calibri" panose="020F0502020204030204" pitchFamily="34" charset="0"/>
                <a:cs typeface="Times New Roman" panose="02020603050405020304" pitchFamily="18" charset="0"/>
              </a:rPr>
              <a:t>cloud</a:t>
            </a: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21" name="Cuadro de texto 28679">
                <a:extLst>
                  <a:ext uri="{FF2B5EF4-FFF2-40B4-BE49-F238E27FC236}">
                    <a16:creationId xmlns:a16="http://schemas.microsoft.com/office/drawing/2014/main" id="{EF673EE1-111E-4BEF-9AF8-9A015E38F0FF}"/>
                  </a:ext>
                </a:extLst>
              </p:cNvPr>
              <p:cNvSpPr txBox="1"/>
              <p:nvPr/>
            </p:nvSpPr>
            <p:spPr>
              <a:xfrm>
                <a:off x="8662138" y="2990441"/>
                <a:ext cx="1151498" cy="90703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5000"/>
                  </a:lnSpc>
                  <a:spcAft>
                    <a:spcPts val="800"/>
                  </a:spcAft>
                </a:pPr>
                <a:r>
                  <a:rPr lang="es-ES" sz="1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Electric </a:t>
                </a:r>
                <a:r>
                  <a:rPr lang="es-ES" sz="1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field</a:t>
                </a:r>
                <a:r>
                  <a:rPr lang="es-ES" sz="1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s-ES" sz="16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s-ES" sz="1600" i="1">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m:t>𝐸</m:t>
                        </m:r>
                      </m:e>
                    </m:acc>
                  </m:oMath>
                </a14:m>
                <a:r>
                  <a:rPr lang="es-ES" sz="1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1" name="Cuadro de texto 28679">
                <a:extLst>
                  <a:ext uri="{FF2B5EF4-FFF2-40B4-BE49-F238E27FC236}">
                    <a16:creationId xmlns:a16="http://schemas.microsoft.com/office/drawing/2014/main" id="{EF673EE1-111E-4BEF-9AF8-9A015E38F0FF}"/>
                  </a:ext>
                </a:extLst>
              </p:cNvPr>
              <p:cNvSpPr txBox="1">
                <a:spLocks noRot="1" noChangeAspect="1" noMove="1" noResize="1" noEditPoints="1" noAdjustHandles="1" noChangeArrowheads="1" noChangeShapeType="1" noTextEdit="1"/>
              </p:cNvSpPr>
              <p:nvPr/>
            </p:nvSpPr>
            <p:spPr>
              <a:xfrm>
                <a:off x="8662138" y="2990441"/>
                <a:ext cx="1151498" cy="907037"/>
              </a:xfrm>
              <a:prstGeom prst="rect">
                <a:avLst/>
              </a:prstGeom>
              <a:blipFill>
                <a:blip r:embed="rId8"/>
                <a:stretch>
                  <a:fillRect t="-2027"/>
                </a:stretch>
              </a:blipFill>
              <a:ln w="6350">
                <a:noFill/>
              </a:ln>
            </p:spPr>
            <p:txBody>
              <a:bodyPr/>
              <a:lstStyle/>
              <a:p>
                <a:r>
                  <a:rPr lang="es-ES">
                    <a:noFill/>
                  </a:rPr>
                  <a:t> </a:t>
                </a:r>
              </a:p>
            </p:txBody>
          </p:sp>
        </mc:Fallback>
      </mc:AlternateContent>
      <p:sp>
        <p:nvSpPr>
          <p:cNvPr id="22" name="Flecha: hacia arriba 21">
            <a:extLst>
              <a:ext uri="{FF2B5EF4-FFF2-40B4-BE49-F238E27FC236}">
                <a16:creationId xmlns:a16="http://schemas.microsoft.com/office/drawing/2014/main" id="{DC953403-0F91-4833-9C9E-CDE18BDFAC49}"/>
              </a:ext>
            </a:extLst>
          </p:cNvPr>
          <p:cNvSpPr/>
          <p:nvPr/>
        </p:nvSpPr>
        <p:spPr>
          <a:xfrm rot="10800000">
            <a:off x="9051266" y="3710613"/>
            <a:ext cx="288677" cy="609989"/>
          </a:xfrm>
          <a:prstGeom prst="up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mc:AlternateContent xmlns:mc="http://schemas.openxmlformats.org/markup-compatibility/2006" xmlns:a14="http://schemas.microsoft.com/office/drawing/2010/main">
        <mc:Choice Requires="a14">
          <p:sp>
            <p:nvSpPr>
              <p:cNvPr id="23" name="Cuadro de texto 28679">
                <a:extLst>
                  <a:ext uri="{FF2B5EF4-FFF2-40B4-BE49-F238E27FC236}">
                    <a16:creationId xmlns:a16="http://schemas.microsoft.com/office/drawing/2014/main" id="{F5157DB3-EE93-4376-911A-416D73F40742}"/>
                  </a:ext>
                </a:extLst>
              </p:cNvPr>
              <p:cNvSpPr txBox="1"/>
              <p:nvPr/>
            </p:nvSpPr>
            <p:spPr>
              <a:xfrm>
                <a:off x="4146839" y="3888478"/>
                <a:ext cx="572107" cy="3565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5000"/>
                  </a:lnSpc>
                  <a:spcAft>
                    <a:spcPts val="800"/>
                  </a:spcAft>
                </a:pPr>
                <a:r>
                  <a:rPr lang="es-ES"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s-ES" i="1">
                            <a:effectLst/>
                            <a:latin typeface="Cambria Math" panose="02040503050406030204" pitchFamily="18" charset="0"/>
                            <a:ea typeface="Calibri" panose="020F0502020204030204" pitchFamily="34" charset="0"/>
                            <a:cs typeface="Times New Roman" panose="02020603050405020304" pitchFamily="18" charset="0"/>
                          </a:rPr>
                        </m:ctrlPr>
                      </m:accPr>
                      <m:e>
                        <m:r>
                          <a:rPr lang="es-ES" i="1">
                            <a:effectLst/>
                            <a:latin typeface="Cambria Math" panose="02040503050406030204" pitchFamily="18" charset="0"/>
                            <a:ea typeface="Calibri" panose="020F0502020204030204" pitchFamily="34" charset="0"/>
                            <a:cs typeface="Times New Roman" panose="02020603050405020304" pitchFamily="18" charset="0"/>
                          </a:rPr>
                          <m:t>𝑟</m:t>
                        </m:r>
                      </m:e>
                    </m:acc>
                  </m:oMath>
                </a14:m>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3" name="Cuadro de texto 28679">
                <a:extLst>
                  <a:ext uri="{FF2B5EF4-FFF2-40B4-BE49-F238E27FC236}">
                    <a16:creationId xmlns:a16="http://schemas.microsoft.com/office/drawing/2014/main" id="{F5157DB3-EE93-4376-911A-416D73F40742}"/>
                  </a:ext>
                </a:extLst>
              </p:cNvPr>
              <p:cNvSpPr txBox="1">
                <a:spLocks noRot="1" noChangeAspect="1" noMove="1" noResize="1" noEditPoints="1" noAdjustHandles="1" noChangeArrowheads="1" noChangeShapeType="1" noTextEdit="1"/>
              </p:cNvSpPr>
              <p:nvPr/>
            </p:nvSpPr>
            <p:spPr>
              <a:xfrm>
                <a:off x="4146839" y="3888478"/>
                <a:ext cx="572107" cy="356559"/>
              </a:xfrm>
              <a:prstGeom prst="rect">
                <a:avLst/>
              </a:prstGeom>
              <a:blipFill>
                <a:blip r:embed="rId9"/>
                <a:stretch>
                  <a:fillRect t="-24138" r="-31915"/>
                </a:stretch>
              </a:blipFill>
              <a:ln w="6350">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4" name="Cuadro de texto 28679">
                <a:extLst>
                  <a:ext uri="{FF2B5EF4-FFF2-40B4-BE49-F238E27FC236}">
                    <a16:creationId xmlns:a16="http://schemas.microsoft.com/office/drawing/2014/main" id="{413FC181-F3C6-4E69-B808-4C52A6BC227F}"/>
                  </a:ext>
                </a:extLst>
              </p:cNvPr>
              <p:cNvSpPr txBox="1"/>
              <p:nvPr/>
            </p:nvSpPr>
            <p:spPr>
              <a:xfrm>
                <a:off x="7184521" y="2706161"/>
                <a:ext cx="571465" cy="35652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5000"/>
                  </a:lnSpc>
                  <a:spcAft>
                    <a:spcPts val="800"/>
                  </a:spcAft>
                </a:pPr>
                <a:r>
                  <a:rPr lang="es-ES"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s-ES" i="1">
                            <a:effectLst/>
                            <a:latin typeface="Cambria Math" panose="02040503050406030204" pitchFamily="18" charset="0"/>
                            <a:ea typeface="Calibri" panose="020F0502020204030204" pitchFamily="34" charset="0"/>
                            <a:cs typeface="Times New Roman" panose="02020603050405020304" pitchFamily="18" charset="0"/>
                          </a:rPr>
                        </m:ctrlPr>
                      </m:accPr>
                      <m:e>
                        <m:r>
                          <a:rPr lang="es-ES" i="1">
                            <a:effectLst/>
                            <a:latin typeface="Cambria Math" panose="02040503050406030204" pitchFamily="18" charset="0"/>
                            <a:ea typeface="Calibri" panose="020F0502020204030204" pitchFamily="34" charset="0"/>
                            <a:cs typeface="Times New Roman" panose="02020603050405020304" pitchFamily="18" charset="0"/>
                          </a:rPr>
                          <m:t>𝑟</m:t>
                        </m:r>
                      </m:e>
                    </m:acc>
                  </m:oMath>
                </a14:m>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Cuadro de texto 28679">
                <a:extLst>
                  <a:ext uri="{FF2B5EF4-FFF2-40B4-BE49-F238E27FC236}">
                    <a16:creationId xmlns:a16="http://schemas.microsoft.com/office/drawing/2014/main" id="{413FC181-F3C6-4E69-B808-4C52A6BC227F}"/>
                  </a:ext>
                </a:extLst>
              </p:cNvPr>
              <p:cNvSpPr txBox="1">
                <a:spLocks noRot="1" noChangeAspect="1" noMove="1" noResize="1" noEditPoints="1" noAdjustHandles="1" noChangeArrowheads="1" noChangeShapeType="1" noTextEdit="1"/>
              </p:cNvSpPr>
              <p:nvPr/>
            </p:nvSpPr>
            <p:spPr>
              <a:xfrm>
                <a:off x="7184521" y="2706161"/>
                <a:ext cx="571465" cy="356523"/>
              </a:xfrm>
              <a:prstGeom prst="rect">
                <a:avLst/>
              </a:prstGeom>
              <a:blipFill>
                <a:blip r:embed="rId10"/>
                <a:stretch>
                  <a:fillRect t="-24138" r="-32258"/>
                </a:stretch>
              </a:blipFill>
              <a:ln w="6350">
                <a:noFill/>
              </a:ln>
            </p:spPr>
            <p:txBody>
              <a:bodyPr/>
              <a:lstStyle/>
              <a:p>
                <a:r>
                  <a:rPr lang="es-ES">
                    <a:noFill/>
                  </a:rPr>
                  <a:t> </a:t>
                </a:r>
              </a:p>
            </p:txBody>
          </p:sp>
        </mc:Fallback>
      </mc:AlternateContent>
      <p:cxnSp>
        <p:nvCxnSpPr>
          <p:cNvPr id="25" name="Conector recto de flecha 24">
            <a:extLst>
              <a:ext uri="{FF2B5EF4-FFF2-40B4-BE49-F238E27FC236}">
                <a16:creationId xmlns:a16="http://schemas.microsoft.com/office/drawing/2014/main" id="{CB840BE9-E88E-4031-9ABC-FC450A87BB13}"/>
              </a:ext>
            </a:extLst>
          </p:cNvPr>
          <p:cNvCxnSpPr/>
          <p:nvPr/>
        </p:nvCxnSpPr>
        <p:spPr>
          <a:xfrm flipH="1">
            <a:off x="7986161" y="2438265"/>
            <a:ext cx="438469" cy="50757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6" name="Flecha: hacia arriba 25">
            <a:extLst>
              <a:ext uri="{FF2B5EF4-FFF2-40B4-BE49-F238E27FC236}">
                <a16:creationId xmlns:a16="http://schemas.microsoft.com/office/drawing/2014/main" id="{AFE47AD4-C349-4F6E-80E5-AE03D0D1490C}"/>
              </a:ext>
            </a:extLst>
          </p:cNvPr>
          <p:cNvSpPr/>
          <p:nvPr/>
        </p:nvSpPr>
        <p:spPr>
          <a:xfrm rot="10800000">
            <a:off x="6597507" y="3084832"/>
            <a:ext cx="277268" cy="669279"/>
          </a:xfrm>
          <a:prstGeom prst="up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dirty="0"/>
          </a:p>
        </p:txBody>
      </p:sp>
      <mc:AlternateContent xmlns:mc="http://schemas.openxmlformats.org/markup-compatibility/2006" xmlns:a14="http://schemas.microsoft.com/office/drawing/2010/main">
        <mc:Choice Requires="a14">
          <p:sp>
            <p:nvSpPr>
              <p:cNvPr id="27" name="Cuadro de texto 28679">
                <a:extLst>
                  <a:ext uri="{FF2B5EF4-FFF2-40B4-BE49-F238E27FC236}">
                    <a16:creationId xmlns:a16="http://schemas.microsoft.com/office/drawing/2014/main" id="{DD45BF54-761F-4A21-B054-C6D1FF865EAF}"/>
                  </a:ext>
                </a:extLst>
              </p:cNvPr>
              <p:cNvSpPr txBox="1"/>
              <p:nvPr/>
            </p:nvSpPr>
            <p:spPr>
              <a:xfrm>
                <a:off x="6419230" y="2638718"/>
                <a:ext cx="648543" cy="41337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5000"/>
                  </a:lnSpc>
                  <a:spcAft>
                    <a:spcPts val="800"/>
                  </a:spcAft>
                </a:pPr>
                <a14:m>
                  <m:oMathPara xmlns:m="http://schemas.openxmlformats.org/officeDocument/2006/math">
                    <m:oMathParaPr>
                      <m:jc m:val="centerGroup"/>
                    </m:oMathParaPr>
                    <m:oMath xmlns:m="http://schemas.openxmlformats.org/officeDocument/2006/math">
                      <m:acc>
                        <m:accPr>
                          <m:chr m:val="⃗"/>
                          <m:ctrlPr>
                            <a:rPr lang="es-ES" i="1">
                              <a:effectLst/>
                              <a:latin typeface="Cambria Math" panose="02040503050406030204" pitchFamily="18" charset="0"/>
                              <a:ea typeface="Calibri" panose="020F0502020204030204" pitchFamily="34" charset="0"/>
                              <a:cs typeface="Times New Roman" panose="02020603050405020304" pitchFamily="18" charset="0"/>
                            </a:rPr>
                          </m:ctrlPr>
                        </m:accPr>
                        <m:e>
                          <m:r>
                            <a:rPr lang="es-ES" i="1">
                              <a:effectLst/>
                              <a:latin typeface="Cambria Math" panose="02040503050406030204" pitchFamily="18" charset="0"/>
                              <a:ea typeface="Calibri" panose="020F0502020204030204" pitchFamily="34" charset="0"/>
                              <a:cs typeface="Times New Roman" panose="02020603050405020304" pitchFamily="18" charset="0"/>
                            </a:rPr>
                            <m:t>𝜇</m:t>
                          </m:r>
                        </m:e>
                      </m:acc>
                    </m:oMath>
                  </m:oMathPara>
                </a14:m>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7" name="Cuadro de texto 28679">
                <a:extLst>
                  <a:ext uri="{FF2B5EF4-FFF2-40B4-BE49-F238E27FC236}">
                    <a16:creationId xmlns:a16="http://schemas.microsoft.com/office/drawing/2014/main" id="{DD45BF54-761F-4A21-B054-C6D1FF865EAF}"/>
                  </a:ext>
                </a:extLst>
              </p:cNvPr>
              <p:cNvSpPr txBox="1">
                <a:spLocks noRot="1" noChangeAspect="1" noMove="1" noResize="1" noEditPoints="1" noAdjustHandles="1" noChangeArrowheads="1" noChangeShapeType="1" noTextEdit="1"/>
              </p:cNvSpPr>
              <p:nvPr/>
            </p:nvSpPr>
            <p:spPr>
              <a:xfrm>
                <a:off x="6419230" y="2638718"/>
                <a:ext cx="648543" cy="413377"/>
              </a:xfrm>
              <a:prstGeom prst="rect">
                <a:avLst/>
              </a:prstGeom>
              <a:blipFill>
                <a:blip r:embed="rId11"/>
                <a:stretch>
                  <a:fillRect/>
                </a:stretch>
              </a:blipFill>
              <a:ln w="6350">
                <a:noFill/>
              </a:ln>
            </p:spPr>
            <p:txBody>
              <a:bodyPr/>
              <a:lstStyle/>
              <a:p>
                <a:r>
                  <a:rPr lang="es-ES">
                    <a:noFill/>
                  </a:rPr>
                  <a:t> </a:t>
                </a:r>
              </a:p>
            </p:txBody>
          </p:sp>
        </mc:Fallback>
      </mc:AlternateContent>
      <p:sp>
        <p:nvSpPr>
          <p:cNvPr id="28" name="Elipse 27">
            <a:extLst>
              <a:ext uri="{FF2B5EF4-FFF2-40B4-BE49-F238E27FC236}">
                <a16:creationId xmlns:a16="http://schemas.microsoft.com/office/drawing/2014/main" id="{AA645C16-2F09-4EDC-8807-0042B5E9BAA7}"/>
              </a:ext>
            </a:extLst>
          </p:cNvPr>
          <p:cNvSpPr/>
          <p:nvPr/>
        </p:nvSpPr>
        <p:spPr>
          <a:xfrm>
            <a:off x="7166933" y="1074165"/>
            <a:ext cx="1080000" cy="1080000"/>
          </a:xfrm>
          <a:prstGeom prst="ellipse">
            <a:avLst/>
          </a:pr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29" name="Cuadro de texto 80">
            <a:extLst>
              <a:ext uri="{FF2B5EF4-FFF2-40B4-BE49-F238E27FC236}">
                <a16:creationId xmlns:a16="http://schemas.microsoft.com/office/drawing/2014/main" id="{32ED125A-A0C8-4D07-8A70-A14C63CAE7DC}"/>
              </a:ext>
            </a:extLst>
          </p:cNvPr>
          <p:cNvSpPr txBox="1"/>
          <p:nvPr/>
        </p:nvSpPr>
        <p:spPr>
          <a:xfrm>
            <a:off x="359159" y="1213018"/>
            <a:ext cx="1706029" cy="70454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b="1" dirty="0" err="1">
                <a:effectLst/>
                <a:latin typeface="Times New Roman" panose="02020603050405020304" pitchFamily="18" charset="0"/>
                <a:ea typeface="Calibri" panose="020F0502020204030204" pitchFamily="34" charset="0"/>
                <a:cs typeface="Times New Roman" panose="02020603050405020304" pitchFamily="18" charset="0"/>
              </a:rPr>
              <a:t>State</a:t>
            </a:r>
            <a:r>
              <a:rPr lang="es-ES"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b="1"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es-ES"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b="1" dirty="0" err="1">
                <a:effectLst/>
                <a:latin typeface="Times New Roman" panose="02020603050405020304" pitchFamily="18" charset="0"/>
                <a:ea typeface="Calibri" panose="020F0502020204030204" pitchFamily="34" charset="0"/>
                <a:cs typeface="Times New Roman" panose="02020603050405020304" pitchFamily="18" charset="0"/>
              </a:rPr>
              <a:t>equilibrium</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Elipse 29">
            <a:extLst>
              <a:ext uri="{FF2B5EF4-FFF2-40B4-BE49-F238E27FC236}">
                <a16:creationId xmlns:a16="http://schemas.microsoft.com/office/drawing/2014/main" id="{1AFA4508-75C6-49AD-9A4B-808BD1B2D6E3}"/>
              </a:ext>
            </a:extLst>
          </p:cNvPr>
          <p:cNvSpPr/>
          <p:nvPr/>
        </p:nvSpPr>
        <p:spPr>
          <a:xfrm>
            <a:off x="7498015" y="1529099"/>
            <a:ext cx="149690" cy="155010"/>
          </a:xfrm>
          <a:prstGeom prst="ellipse">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31" name="Elipse 30">
            <a:extLst>
              <a:ext uri="{FF2B5EF4-FFF2-40B4-BE49-F238E27FC236}">
                <a16:creationId xmlns:a16="http://schemas.microsoft.com/office/drawing/2014/main" id="{3CCB1AA8-5CA4-47B1-A84A-39756B927441}"/>
              </a:ext>
            </a:extLst>
          </p:cNvPr>
          <p:cNvSpPr/>
          <p:nvPr/>
        </p:nvSpPr>
        <p:spPr>
          <a:xfrm>
            <a:off x="7608081" y="1578337"/>
            <a:ext cx="149690" cy="155010"/>
          </a:xfrm>
          <a:prstGeom prst="ellipse">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32" name="Elipse 31">
            <a:extLst>
              <a:ext uri="{FF2B5EF4-FFF2-40B4-BE49-F238E27FC236}">
                <a16:creationId xmlns:a16="http://schemas.microsoft.com/office/drawing/2014/main" id="{57A77C39-0BD2-47FE-882A-BFF38EE2D087}"/>
              </a:ext>
            </a:extLst>
          </p:cNvPr>
          <p:cNvSpPr/>
          <p:nvPr/>
        </p:nvSpPr>
        <p:spPr>
          <a:xfrm>
            <a:off x="7688210" y="1470742"/>
            <a:ext cx="149690" cy="155010"/>
          </a:xfrm>
          <a:prstGeom prst="ellipse">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33" name="Elipse 32">
            <a:extLst>
              <a:ext uri="{FF2B5EF4-FFF2-40B4-BE49-F238E27FC236}">
                <a16:creationId xmlns:a16="http://schemas.microsoft.com/office/drawing/2014/main" id="{428A48CF-FECB-4CA0-944D-957B7C28FD55}"/>
              </a:ext>
            </a:extLst>
          </p:cNvPr>
          <p:cNvSpPr/>
          <p:nvPr/>
        </p:nvSpPr>
        <p:spPr>
          <a:xfrm>
            <a:off x="7741041" y="1578337"/>
            <a:ext cx="149690" cy="155010"/>
          </a:xfrm>
          <a:prstGeom prst="ellipse">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34" name="Elipse 33">
            <a:extLst>
              <a:ext uri="{FF2B5EF4-FFF2-40B4-BE49-F238E27FC236}">
                <a16:creationId xmlns:a16="http://schemas.microsoft.com/office/drawing/2014/main" id="{B0F42C36-BC75-4699-A00D-73762D189677}"/>
              </a:ext>
            </a:extLst>
          </p:cNvPr>
          <p:cNvSpPr/>
          <p:nvPr/>
        </p:nvSpPr>
        <p:spPr>
          <a:xfrm>
            <a:off x="7591351" y="1470742"/>
            <a:ext cx="149690" cy="155010"/>
          </a:xfrm>
          <a:prstGeom prst="ellipse">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cxnSp>
        <p:nvCxnSpPr>
          <p:cNvPr id="35" name="Conector recto de flecha 34">
            <a:extLst>
              <a:ext uri="{FF2B5EF4-FFF2-40B4-BE49-F238E27FC236}">
                <a16:creationId xmlns:a16="http://schemas.microsoft.com/office/drawing/2014/main" id="{CA48083F-42EE-4614-8E3E-A6171CCD14A0}"/>
              </a:ext>
            </a:extLst>
          </p:cNvPr>
          <p:cNvCxnSpPr>
            <a:cxnSpLocks/>
          </p:cNvCxnSpPr>
          <p:nvPr/>
        </p:nvCxnSpPr>
        <p:spPr>
          <a:xfrm flipH="1">
            <a:off x="7905676" y="981513"/>
            <a:ext cx="763524" cy="50579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6" name="Conector recto de flecha 35">
            <a:extLst>
              <a:ext uri="{FF2B5EF4-FFF2-40B4-BE49-F238E27FC236}">
                <a16:creationId xmlns:a16="http://schemas.microsoft.com/office/drawing/2014/main" id="{8D9642ED-A6D9-48B3-9AC9-D6BDE60D833A}"/>
              </a:ext>
            </a:extLst>
          </p:cNvPr>
          <p:cNvCxnSpPr>
            <a:cxnSpLocks/>
          </p:cNvCxnSpPr>
          <p:nvPr/>
        </p:nvCxnSpPr>
        <p:spPr>
          <a:xfrm flipH="1" flipV="1">
            <a:off x="8055530" y="1771403"/>
            <a:ext cx="403858" cy="50106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37" name="Imagen 36">
            <a:extLst>
              <a:ext uri="{FF2B5EF4-FFF2-40B4-BE49-F238E27FC236}">
                <a16:creationId xmlns:a16="http://schemas.microsoft.com/office/drawing/2014/main" id="{2225E76A-3A21-4F83-B914-BC395462C406}"/>
              </a:ext>
            </a:extLst>
          </p:cNvPr>
          <p:cNvPicPr/>
          <p:nvPr/>
        </p:nvPicPr>
        <p:blipFill rotWithShape="1">
          <a:blip r:embed="rId12" cstate="screen">
            <a:extLst>
              <a:ext uri="{28A0092B-C50C-407E-A947-70E740481C1C}">
                <a14:useLocalDpi xmlns:a14="http://schemas.microsoft.com/office/drawing/2010/main"/>
              </a:ext>
            </a:extLst>
          </a:blip>
          <a:srcRect/>
          <a:stretch/>
        </p:blipFill>
        <p:spPr bwMode="auto">
          <a:xfrm>
            <a:off x="2926939" y="2684765"/>
            <a:ext cx="1302347" cy="1653693"/>
          </a:xfrm>
          <a:prstGeom prst="rect">
            <a:avLst/>
          </a:prstGeom>
          <a:ln>
            <a:noFill/>
          </a:ln>
          <a:extLst>
            <a:ext uri="{53640926-AAD7-44D8-BBD7-CCE9431645EC}">
              <a14:shadowObscured xmlns:a14="http://schemas.microsoft.com/office/drawing/2010/main"/>
            </a:ext>
          </a:extLst>
        </p:spPr>
      </p:pic>
      <p:pic>
        <p:nvPicPr>
          <p:cNvPr id="38" name="Imagen 37">
            <a:extLst>
              <a:ext uri="{FF2B5EF4-FFF2-40B4-BE49-F238E27FC236}">
                <a16:creationId xmlns:a16="http://schemas.microsoft.com/office/drawing/2014/main" id="{FD1E0FCE-9856-4598-9674-F48832544553}"/>
              </a:ext>
            </a:extLst>
          </p:cNvPr>
          <p:cNvPicPr/>
          <p:nvPr/>
        </p:nvPicPr>
        <p:blipFill rotWithShape="1">
          <a:blip r:embed="rId13" cstate="screen">
            <a:extLst>
              <a:ext uri="{28A0092B-C50C-407E-A947-70E740481C1C}">
                <a14:useLocalDpi xmlns:a14="http://schemas.microsoft.com/office/drawing/2010/main"/>
              </a:ext>
            </a:extLst>
          </a:blip>
          <a:srcRect t="-1"/>
          <a:stretch/>
        </p:blipFill>
        <p:spPr bwMode="auto">
          <a:xfrm>
            <a:off x="2808684" y="809972"/>
            <a:ext cx="1408624" cy="1764046"/>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39" name="Cuadro de texto 28679">
                <a:extLst>
                  <a:ext uri="{FF2B5EF4-FFF2-40B4-BE49-F238E27FC236}">
                    <a16:creationId xmlns:a16="http://schemas.microsoft.com/office/drawing/2014/main" id="{C4EF40B2-3202-4A6C-85C4-89AB271C1853}"/>
                  </a:ext>
                </a:extLst>
              </p:cNvPr>
              <p:cNvSpPr txBox="1"/>
              <p:nvPr/>
            </p:nvSpPr>
            <p:spPr>
              <a:xfrm>
                <a:off x="2631084" y="2172156"/>
                <a:ext cx="2028984" cy="34580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600" dirty="0" err="1">
                    <a:effectLst/>
                    <a:latin typeface="Times New Roman" panose="02020603050405020304" pitchFamily="18" charset="0"/>
                    <a:ea typeface="Calibri" panose="020F0502020204030204" pitchFamily="34" charset="0"/>
                    <a:cs typeface="Times New Roman" panose="02020603050405020304" pitchFamily="18" charset="0"/>
                  </a:rPr>
                  <a:t>Mass</a:t>
                </a: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s-ES" sz="1600" i="1">
                        <a:effectLst/>
                        <a:latin typeface="Cambria Math" panose="02040503050406030204" pitchFamily="18" charset="0"/>
                        <a:ea typeface="Calibri" panose="020F0502020204030204" pitchFamily="34" charset="0"/>
                        <a:cs typeface="Times New Roman" panose="02020603050405020304" pitchFamily="18" charset="0"/>
                      </a:rPr>
                      <m:t>(</m:t>
                    </m:r>
                    <m:r>
                      <a:rPr lang="es-ES" sz="1600" i="1">
                        <a:effectLst/>
                        <a:latin typeface="Cambria Math" panose="02040503050406030204" pitchFamily="18" charset="0"/>
                        <a:ea typeface="Calibri" panose="020F0502020204030204" pitchFamily="34" charset="0"/>
                        <a:cs typeface="Times New Roman" panose="02020603050405020304" pitchFamily="18" charset="0"/>
                      </a:rPr>
                      <m:t>𝑚</m:t>
                    </m:r>
                    <m:r>
                      <a:rPr lang="es-ES" sz="16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9" name="Cuadro de texto 28679">
                <a:extLst>
                  <a:ext uri="{FF2B5EF4-FFF2-40B4-BE49-F238E27FC236}">
                    <a16:creationId xmlns:a16="http://schemas.microsoft.com/office/drawing/2014/main" id="{C4EF40B2-3202-4A6C-85C4-89AB271C1853}"/>
                  </a:ext>
                </a:extLst>
              </p:cNvPr>
              <p:cNvSpPr txBox="1">
                <a:spLocks noRot="1" noChangeAspect="1" noMove="1" noResize="1" noEditPoints="1" noAdjustHandles="1" noChangeArrowheads="1" noChangeShapeType="1" noTextEdit="1"/>
              </p:cNvSpPr>
              <p:nvPr/>
            </p:nvSpPr>
            <p:spPr>
              <a:xfrm>
                <a:off x="2631084" y="2172156"/>
                <a:ext cx="2028984" cy="345807"/>
              </a:xfrm>
              <a:prstGeom prst="rect">
                <a:avLst/>
              </a:prstGeom>
              <a:blipFill>
                <a:blip r:embed="rId14"/>
                <a:stretch>
                  <a:fillRect t="-5263" b="-19298"/>
                </a:stretch>
              </a:blipFill>
              <a:ln w="6350">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0" name="CuadroTexto 39">
                <a:extLst>
                  <a:ext uri="{FF2B5EF4-FFF2-40B4-BE49-F238E27FC236}">
                    <a16:creationId xmlns:a16="http://schemas.microsoft.com/office/drawing/2014/main" id="{2C7F1A3C-79B9-4652-BD7B-E645C8ADBF8D}"/>
                  </a:ext>
                </a:extLst>
              </p:cNvPr>
              <p:cNvSpPr txBox="1"/>
              <p:nvPr/>
            </p:nvSpPr>
            <p:spPr>
              <a:xfrm>
                <a:off x="5027564" y="4568713"/>
                <a:ext cx="6844972" cy="8784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600" i="1">
                              <a:latin typeface="Cambria Math" panose="02040503050406030204" pitchFamily="18" charset="0"/>
                            </a:rPr>
                          </m:ctrlPr>
                        </m:sSubPr>
                        <m:e>
                          <m:r>
                            <a:rPr lang="es-ES" sz="1600" i="1">
                              <a:latin typeface="Cambria Math" panose="02040503050406030204" pitchFamily="18" charset="0"/>
                            </a:rPr>
                            <m:t>𝜀</m:t>
                          </m:r>
                        </m:e>
                        <m:sub>
                          <m:r>
                            <a:rPr lang="es-ES" sz="1600" i="1">
                              <a:latin typeface="Cambria Math" panose="02040503050406030204" pitchFamily="18" charset="0"/>
                            </a:rPr>
                            <m:t>𝑟𝑒𝑎𝑙</m:t>
                          </m:r>
                        </m:sub>
                      </m:sSub>
                      <m:d>
                        <m:dPr>
                          <m:ctrlPr>
                            <a:rPr lang="es-ES" sz="1600" i="1">
                              <a:latin typeface="Cambria Math" panose="02040503050406030204" pitchFamily="18" charset="0"/>
                            </a:rPr>
                          </m:ctrlPr>
                        </m:dPr>
                        <m:e>
                          <m:r>
                            <a:rPr lang="es-ES" sz="1600" i="1">
                              <a:latin typeface="Cambria Math" panose="02040503050406030204" pitchFamily="18" charset="0"/>
                            </a:rPr>
                            <m:t>𝜔</m:t>
                          </m:r>
                        </m:e>
                      </m:d>
                      <m:r>
                        <a:rPr lang="es-ES" sz="1600" i="1">
                          <a:latin typeface="Cambria Math" panose="02040503050406030204" pitchFamily="18" charset="0"/>
                        </a:rPr>
                        <m:t>=1+</m:t>
                      </m:r>
                      <m:d>
                        <m:dPr>
                          <m:begChr m:val="{"/>
                          <m:endChr m:val="}"/>
                          <m:ctrlPr>
                            <a:rPr lang="es-ES" sz="1600" i="1">
                              <a:latin typeface="Cambria Math" panose="02040503050406030204" pitchFamily="18" charset="0"/>
                            </a:rPr>
                          </m:ctrlPr>
                        </m:dPr>
                        <m:e>
                          <m:f>
                            <m:fPr>
                              <m:ctrlPr>
                                <a:rPr lang="es-ES" sz="1600" i="1">
                                  <a:latin typeface="Cambria Math" panose="02040503050406030204" pitchFamily="18" charset="0"/>
                                </a:rPr>
                              </m:ctrlPr>
                            </m:fPr>
                            <m:num>
                              <m:sSup>
                                <m:sSupPr>
                                  <m:ctrlPr>
                                    <a:rPr lang="es-ES" sz="1600" i="1">
                                      <a:latin typeface="Cambria Math" panose="02040503050406030204" pitchFamily="18" charset="0"/>
                                    </a:rPr>
                                  </m:ctrlPr>
                                </m:sSupPr>
                                <m:e>
                                  <m:r>
                                    <a:rPr lang="es-ES" sz="1600" i="1">
                                      <a:latin typeface="Cambria Math" panose="02040503050406030204" pitchFamily="18" charset="0"/>
                                    </a:rPr>
                                    <m:t>𝑒</m:t>
                                  </m:r>
                                </m:e>
                                <m:sup>
                                  <m:r>
                                    <a:rPr lang="es-ES" sz="1600" i="1">
                                      <a:latin typeface="Cambria Math" panose="02040503050406030204" pitchFamily="18" charset="0"/>
                                    </a:rPr>
                                    <m:t>2</m:t>
                                  </m:r>
                                </m:sup>
                              </m:sSup>
                            </m:num>
                            <m:den>
                              <m:sSub>
                                <m:sSubPr>
                                  <m:ctrlPr>
                                    <a:rPr lang="es-ES" sz="1600" i="1">
                                      <a:latin typeface="Cambria Math" panose="02040503050406030204" pitchFamily="18" charset="0"/>
                                    </a:rPr>
                                  </m:ctrlPr>
                                </m:sSubPr>
                                <m:e>
                                  <m:r>
                                    <a:rPr lang="es-ES" sz="1600" i="1">
                                      <a:latin typeface="Cambria Math" panose="02040503050406030204" pitchFamily="18" charset="0"/>
                                    </a:rPr>
                                    <m:t>𝑚</m:t>
                                  </m:r>
                                </m:e>
                                <m:sub>
                                  <m:r>
                                    <a:rPr lang="es-ES" sz="1600" i="1">
                                      <a:latin typeface="Cambria Math" panose="02040503050406030204" pitchFamily="18" charset="0"/>
                                    </a:rPr>
                                    <m:t>𝑒</m:t>
                                  </m:r>
                                </m:sub>
                              </m:sSub>
                              <m:sSub>
                                <m:sSubPr>
                                  <m:ctrlPr>
                                    <a:rPr lang="es-ES" sz="1600" i="1">
                                      <a:latin typeface="Cambria Math" panose="02040503050406030204" pitchFamily="18" charset="0"/>
                                    </a:rPr>
                                  </m:ctrlPr>
                                </m:sSubPr>
                                <m:e>
                                  <m:r>
                                    <a:rPr lang="es-ES" sz="1600" i="1">
                                      <a:latin typeface="Cambria Math" panose="02040503050406030204" pitchFamily="18" charset="0"/>
                                    </a:rPr>
                                    <m:t>𝜀</m:t>
                                  </m:r>
                                </m:e>
                                <m:sub>
                                  <m:r>
                                    <a:rPr lang="es-ES" sz="1600" i="1">
                                      <a:latin typeface="Cambria Math" panose="02040503050406030204" pitchFamily="18" charset="0"/>
                                    </a:rPr>
                                    <m:t>0</m:t>
                                  </m:r>
                                </m:sub>
                              </m:sSub>
                            </m:den>
                          </m:f>
                          <m:nary>
                            <m:naryPr>
                              <m:chr m:val="∑"/>
                              <m:ctrlPr>
                                <a:rPr lang="es-ES" sz="1600" i="1">
                                  <a:latin typeface="Cambria Math" panose="02040503050406030204" pitchFamily="18" charset="0"/>
                                </a:rPr>
                              </m:ctrlPr>
                            </m:naryPr>
                            <m:sub>
                              <m:r>
                                <a:rPr lang="es-ES" sz="1600" i="1">
                                  <a:latin typeface="Cambria Math" panose="02040503050406030204" pitchFamily="18" charset="0"/>
                                </a:rPr>
                                <m:t>𝑗</m:t>
                              </m:r>
                              <m:r>
                                <a:rPr lang="es-ES" sz="1600" i="1">
                                  <a:latin typeface="Cambria Math" panose="02040503050406030204" pitchFamily="18" charset="0"/>
                                </a:rPr>
                                <m:t>=1</m:t>
                              </m:r>
                            </m:sub>
                            <m:sup>
                              <m:sSub>
                                <m:sSubPr>
                                  <m:ctrlPr>
                                    <a:rPr lang="es-ES" sz="1600" i="1">
                                      <a:latin typeface="Cambria Math" panose="02040503050406030204" pitchFamily="18" charset="0"/>
                                    </a:rPr>
                                  </m:ctrlPr>
                                </m:sSubPr>
                                <m:e>
                                  <m:r>
                                    <a:rPr lang="es-ES" sz="1600" i="1">
                                      <a:latin typeface="Cambria Math" panose="02040503050406030204" pitchFamily="18" charset="0"/>
                                    </a:rPr>
                                    <m:t>𝑛</m:t>
                                  </m:r>
                                </m:e>
                                <m:sub>
                                  <m:r>
                                    <a:rPr lang="es-ES" sz="1600" i="1">
                                      <a:latin typeface="Cambria Math" panose="02040503050406030204" pitchFamily="18" charset="0"/>
                                    </a:rPr>
                                    <m:t>𝑏</m:t>
                                  </m:r>
                                </m:sub>
                              </m:sSub>
                            </m:sup>
                            <m:e>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panose="02040503050406030204" pitchFamily="18" charset="0"/>
                                        </a:rPr>
                                        <m:t>𝑛</m:t>
                                      </m:r>
                                    </m:e>
                                    <m:sub>
                                      <m:r>
                                        <a:rPr lang="es-ES" sz="1600" i="1">
                                          <a:latin typeface="Cambria Math" panose="02040503050406030204" pitchFamily="18" charset="0"/>
                                        </a:rPr>
                                        <m:t>𝑗</m:t>
                                      </m:r>
                                    </m:sub>
                                  </m:sSub>
                                  <m:r>
                                    <a:rPr lang="es-ES" sz="1600" i="1">
                                      <a:latin typeface="Cambria Math" panose="02040503050406030204" pitchFamily="18" charset="0"/>
                                    </a:rPr>
                                    <m:t> </m:t>
                                  </m:r>
                                  <m:d>
                                    <m:dPr>
                                      <m:ctrlPr>
                                        <a:rPr lang="es-ES" sz="1600" i="1">
                                          <a:latin typeface="Cambria Math" panose="02040503050406030204" pitchFamily="18" charset="0"/>
                                        </a:rPr>
                                      </m:ctrlPr>
                                    </m:dPr>
                                    <m:e>
                                      <m:sSup>
                                        <m:sSupPr>
                                          <m:ctrlPr>
                                            <a:rPr lang="es-ES" sz="1600" i="1">
                                              <a:latin typeface="Cambria Math" panose="02040503050406030204" pitchFamily="18" charset="0"/>
                                            </a:rPr>
                                          </m:ctrlPr>
                                        </m:sSupPr>
                                        <m:e>
                                          <m:sSub>
                                            <m:sSubPr>
                                              <m:ctrlPr>
                                                <a:rPr lang="es-ES" sz="1600" i="1">
                                                  <a:latin typeface="Cambria Math" panose="02040503050406030204" pitchFamily="18" charset="0"/>
                                                </a:rPr>
                                              </m:ctrlPr>
                                            </m:sSubPr>
                                            <m:e>
                                              <m:r>
                                                <a:rPr lang="es-ES" sz="1600" i="1">
                                                  <a:latin typeface="Cambria Math" panose="02040503050406030204" pitchFamily="18" charset="0"/>
                                                </a:rPr>
                                                <m:t>𝜔</m:t>
                                              </m:r>
                                            </m:e>
                                            <m:sub>
                                              <m:r>
                                                <a:rPr lang="es-ES" sz="1600" i="1">
                                                  <a:latin typeface="Cambria Math" panose="02040503050406030204" pitchFamily="18" charset="0"/>
                                                </a:rPr>
                                                <m:t>𝑟𝑒𝑠</m:t>
                                              </m:r>
                                              <m:r>
                                                <a:rPr lang="es-ES" sz="1600" i="1">
                                                  <a:latin typeface="Cambria Math" panose="02040503050406030204" pitchFamily="18" charset="0"/>
                                                </a:rPr>
                                                <m:t>.</m:t>
                                              </m:r>
                                              <m:r>
                                                <a:rPr lang="es-ES" sz="1600" i="1">
                                                  <a:latin typeface="Cambria Math" panose="02040503050406030204" pitchFamily="18" charset="0"/>
                                                </a:rPr>
                                                <m:t>𝑗</m:t>
                                              </m:r>
                                            </m:sub>
                                          </m:sSub>
                                        </m:e>
                                        <m:sup>
                                          <m:r>
                                            <a:rPr lang="es-ES" sz="1600" i="1">
                                              <a:latin typeface="Cambria Math" panose="02040503050406030204" pitchFamily="18" charset="0"/>
                                            </a:rPr>
                                            <m:t>2</m:t>
                                          </m:r>
                                        </m:sup>
                                      </m:sSup>
                                      <m:r>
                                        <a:rPr lang="es-ES" sz="1600" i="1">
                                          <a:latin typeface="Cambria Math" panose="02040503050406030204" pitchFamily="18" charset="0"/>
                                        </a:rPr>
                                        <m:t>−</m:t>
                                      </m:r>
                                      <m:sSup>
                                        <m:sSupPr>
                                          <m:ctrlPr>
                                            <a:rPr lang="es-ES" sz="1600" i="1">
                                              <a:latin typeface="Cambria Math" panose="02040503050406030204" pitchFamily="18" charset="0"/>
                                            </a:rPr>
                                          </m:ctrlPr>
                                        </m:sSupPr>
                                        <m:e>
                                          <m:r>
                                            <a:rPr lang="es-ES" sz="1600" i="1">
                                              <a:latin typeface="Cambria Math" panose="02040503050406030204" pitchFamily="18" charset="0"/>
                                            </a:rPr>
                                            <m:t>𝜔</m:t>
                                          </m:r>
                                        </m:e>
                                        <m:sup>
                                          <m:r>
                                            <a:rPr lang="es-ES" sz="1600" i="1">
                                              <a:latin typeface="Cambria Math" panose="02040503050406030204" pitchFamily="18" charset="0"/>
                                            </a:rPr>
                                            <m:t>2</m:t>
                                          </m:r>
                                        </m:sup>
                                      </m:sSup>
                                    </m:e>
                                  </m:d>
                                </m:num>
                                <m:den>
                                  <m:d>
                                    <m:dPr>
                                      <m:ctrlPr>
                                        <a:rPr lang="es-ES" sz="1600" i="1">
                                          <a:latin typeface="Cambria Math" panose="02040503050406030204" pitchFamily="18" charset="0"/>
                                        </a:rPr>
                                      </m:ctrlPr>
                                    </m:dPr>
                                    <m:e>
                                      <m:sSup>
                                        <m:sSupPr>
                                          <m:ctrlPr>
                                            <a:rPr lang="es-ES" sz="1600" i="1">
                                              <a:latin typeface="Cambria Math" panose="02040503050406030204" pitchFamily="18" charset="0"/>
                                            </a:rPr>
                                          </m:ctrlPr>
                                        </m:sSupPr>
                                        <m:e>
                                          <m:sSub>
                                            <m:sSubPr>
                                              <m:ctrlPr>
                                                <a:rPr lang="es-ES" sz="1600" i="1">
                                                  <a:latin typeface="Cambria Math" panose="02040503050406030204" pitchFamily="18" charset="0"/>
                                                </a:rPr>
                                              </m:ctrlPr>
                                            </m:sSubPr>
                                            <m:e>
                                              <m:r>
                                                <a:rPr lang="es-ES" sz="1600" i="1">
                                                  <a:latin typeface="Cambria Math" panose="02040503050406030204" pitchFamily="18" charset="0"/>
                                                </a:rPr>
                                                <m:t>𝜔</m:t>
                                              </m:r>
                                            </m:e>
                                            <m:sub>
                                              <m:r>
                                                <a:rPr lang="es-ES" sz="1600" i="1">
                                                  <a:latin typeface="Cambria Math" panose="02040503050406030204" pitchFamily="18" charset="0"/>
                                                </a:rPr>
                                                <m:t>𝑟𝑒𝑠</m:t>
                                              </m:r>
                                              <m:r>
                                                <a:rPr lang="es-ES" sz="1600" i="1">
                                                  <a:latin typeface="Cambria Math" panose="02040503050406030204" pitchFamily="18" charset="0"/>
                                                </a:rPr>
                                                <m:t>.</m:t>
                                              </m:r>
                                              <m:r>
                                                <a:rPr lang="es-ES" sz="1600" i="1">
                                                  <a:latin typeface="Cambria Math" panose="02040503050406030204" pitchFamily="18" charset="0"/>
                                                </a:rPr>
                                                <m:t>𝑗</m:t>
                                              </m:r>
                                            </m:sub>
                                          </m:sSub>
                                        </m:e>
                                        <m:sup>
                                          <m:r>
                                            <a:rPr lang="es-ES" sz="1600" i="1">
                                              <a:latin typeface="Cambria Math" panose="02040503050406030204" pitchFamily="18" charset="0"/>
                                            </a:rPr>
                                            <m:t>2</m:t>
                                          </m:r>
                                        </m:sup>
                                      </m:sSup>
                                      <m:r>
                                        <a:rPr lang="es-ES" sz="1600" i="1">
                                          <a:latin typeface="Cambria Math" panose="02040503050406030204" pitchFamily="18" charset="0"/>
                                        </a:rPr>
                                        <m:t>−</m:t>
                                      </m:r>
                                      <m:sSup>
                                        <m:sSupPr>
                                          <m:ctrlPr>
                                            <a:rPr lang="es-ES" sz="1600" i="1">
                                              <a:latin typeface="Cambria Math" panose="02040503050406030204" pitchFamily="18" charset="0"/>
                                            </a:rPr>
                                          </m:ctrlPr>
                                        </m:sSupPr>
                                        <m:e>
                                          <m:r>
                                            <a:rPr lang="es-ES" sz="1600" i="1">
                                              <a:latin typeface="Cambria Math" panose="02040503050406030204" pitchFamily="18" charset="0"/>
                                            </a:rPr>
                                            <m:t>𝜔</m:t>
                                          </m:r>
                                        </m:e>
                                        <m:sup>
                                          <m:r>
                                            <a:rPr lang="es-ES" sz="1600" i="1">
                                              <a:latin typeface="Cambria Math" panose="02040503050406030204" pitchFamily="18" charset="0"/>
                                            </a:rPr>
                                            <m:t>2</m:t>
                                          </m:r>
                                        </m:sup>
                                      </m:sSup>
                                    </m:e>
                                  </m:d>
                                  <m:r>
                                    <a:rPr lang="es-ES" sz="1600" i="1">
                                      <a:latin typeface="Cambria Math" panose="02040503050406030204" pitchFamily="18" charset="0"/>
                                    </a:rPr>
                                    <m:t>+</m:t>
                                  </m:r>
                                  <m:sSup>
                                    <m:sSupPr>
                                      <m:ctrlPr>
                                        <a:rPr lang="es-ES" sz="1600" i="1">
                                          <a:latin typeface="Cambria Math" panose="02040503050406030204" pitchFamily="18" charset="0"/>
                                        </a:rPr>
                                      </m:ctrlPr>
                                    </m:sSupPr>
                                    <m:e>
                                      <m:r>
                                        <a:rPr lang="es-ES" sz="1600" i="1">
                                          <a:latin typeface="Cambria Math" panose="02040503050406030204" pitchFamily="18" charset="0"/>
                                        </a:rPr>
                                        <m:t>𝜔</m:t>
                                      </m:r>
                                    </m:e>
                                    <m:sup>
                                      <m:r>
                                        <a:rPr lang="es-ES" sz="1600" i="1">
                                          <a:latin typeface="Cambria Math" panose="02040503050406030204" pitchFamily="18" charset="0"/>
                                        </a:rPr>
                                        <m:t>2</m:t>
                                      </m:r>
                                    </m:sup>
                                  </m:sSup>
                                  <m:sSubSup>
                                    <m:sSubSupPr>
                                      <m:ctrlPr>
                                        <a:rPr lang="es-ES" sz="1600" i="1">
                                          <a:latin typeface="Cambria Math" panose="02040503050406030204" pitchFamily="18" charset="0"/>
                                        </a:rPr>
                                      </m:ctrlPr>
                                    </m:sSubSupPr>
                                    <m:e>
                                      <m:r>
                                        <a:rPr lang="es-ES" sz="1600" i="1">
                                          <a:latin typeface="Cambria Math" panose="02040503050406030204" pitchFamily="18" charset="0"/>
                                        </a:rPr>
                                        <m:t>𝑔</m:t>
                                      </m:r>
                                    </m:e>
                                    <m:sub>
                                      <m:r>
                                        <a:rPr lang="es-ES" sz="1600" i="1">
                                          <a:latin typeface="Cambria Math" panose="02040503050406030204" pitchFamily="18" charset="0"/>
                                        </a:rPr>
                                        <m:t>𝑗</m:t>
                                      </m:r>
                                    </m:sub>
                                    <m:sup>
                                      <m:r>
                                        <a:rPr lang="es-ES" sz="1600" i="1">
                                          <a:latin typeface="Cambria Math" panose="02040503050406030204" pitchFamily="18" charset="0"/>
                                        </a:rPr>
                                        <m:t>2</m:t>
                                      </m:r>
                                    </m:sup>
                                  </m:sSubSup>
                                </m:den>
                              </m:f>
                            </m:e>
                          </m:nary>
                        </m:e>
                      </m:d>
                      <m:r>
                        <a:rPr lang="es-ES" sz="1600" i="1">
                          <a:latin typeface="Cambria Math" panose="02040503050406030204" pitchFamily="18" charset="0"/>
                        </a:rPr>
                        <m:t>−</m:t>
                      </m:r>
                      <m:d>
                        <m:dPr>
                          <m:begChr m:val="{"/>
                          <m:endChr m:val="}"/>
                          <m:ctrlPr>
                            <a:rPr lang="es-ES" sz="1600" i="1">
                              <a:latin typeface="Cambria Math" panose="02040503050406030204" pitchFamily="18" charset="0"/>
                            </a:rPr>
                          </m:ctrlPr>
                        </m:dPr>
                        <m:e>
                          <m:f>
                            <m:fPr>
                              <m:ctrlPr>
                                <a:rPr lang="es-ES" sz="1600" i="1">
                                  <a:latin typeface="Cambria Math" panose="02040503050406030204" pitchFamily="18" charset="0"/>
                                </a:rPr>
                              </m:ctrlPr>
                            </m:fPr>
                            <m:num>
                              <m:sSup>
                                <m:sSupPr>
                                  <m:ctrlPr>
                                    <a:rPr lang="es-ES" sz="1600" i="1">
                                      <a:latin typeface="Cambria Math" panose="02040503050406030204" pitchFamily="18" charset="0"/>
                                    </a:rPr>
                                  </m:ctrlPr>
                                </m:sSupPr>
                                <m:e>
                                  <m:r>
                                    <a:rPr lang="es-ES" sz="1600" i="1">
                                      <a:latin typeface="Cambria Math" panose="02040503050406030204" pitchFamily="18" charset="0"/>
                                    </a:rPr>
                                    <m:t>𝑒</m:t>
                                  </m:r>
                                </m:e>
                                <m:sup>
                                  <m:r>
                                    <a:rPr lang="es-ES" sz="1600" i="1">
                                      <a:latin typeface="Cambria Math" panose="02040503050406030204" pitchFamily="18" charset="0"/>
                                    </a:rPr>
                                    <m:t>2</m:t>
                                  </m:r>
                                </m:sup>
                              </m:sSup>
                            </m:num>
                            <m:den>
                              <m:sSub>
                                <m:sSubPr>
                                  <m:ctrlPr>
                                    <a:rPr lang="es-ES" sz="1600" i="1">
                                      <a:latin typeface="Cambria Math" panose="02040503050406030204" pitchFamily="18" charset="0"/>
                                    </a:rPr>
                                  </m:ctrlPr>
                                </m:sSubPr>
                                <m:e>
                                  <m:r>
                                    <a:rPr lang="es-ES" sz="1600" i="1">
                                      <a:latin typeface="Cambria Math" panose="02040503050406030204" pitchFamily="18" charset="0"/>
                                    </a:rPr>
                                    <m:t>𝑚</m:t>
                                  </m:r>
                                </m:e>
                                <m:sub>
                                  <m:r>
                                    <a:rPr lang="es-ES" sz="1600" i="1">
                                      <a:latin typeface="Cambria Math" panose="02040503050406030204" pitchFamily="18" charset="0"/>
                                    </a:rPr>
                                    <m:t>𝑙𝑐</m:t>
                                  </m:r>
                                  <m:r>
                                    <a:rPr lang="es-ES" sz="1600" i="1">
                                      <a:latin typeface="Cambria Math" panose="02040503050406030204" pitchFamily="18" charset="0"/>
                                    </a:rPr>
                                    <m:t>.</m:t>
                                  </m:r>
                                  <m:r>
                                    <a:rPr lang="es-ES" sz="1600" i="1">
                                      <a:latin typeface="Cambria Math" panose="02040503050406030204" pitchFamily="18" charset="0"/>
                                    </a:rPr>
                                    <m:t>𝑒𝑞</m:t>
                                  </m:r>
                                </m:sub>
                              </m:sSub>
                              <m:sSub>
                                <m:sSubPr>
                                  <m:ctrlPr>
                                    <a:rPr lang="es-ES" sz="1600" i="1">
                                      <a:latin typeface="Cambria Math" panose="02040503050406030204" pitchFamily="18" charset="0"/>
                                    </a:rPr>
                                  </m:ctrlPr>
                                </m:sSubPr>
                                <m:e>
                                  <m:r>
                                    <a:rPr lang="es-ES" sz="1600" i="1">
                                      <a:latin typeface="Cambria Math" panose="02040503050406030204" pitchFamily="18" charset="0"/>
                                    </a:rPr>
                                    <m:t>𝜀</m:t>
                                  </m:r>
                                </m:e>
                                <m:sub>
                                  <m:r>
                                    <a:rPr lang="es-ES" sz="1600" i="1">
                                      <a:latin typeface="Cambria Math" panose="02040503050406030204" pitchFamily="18" charset="0"/>
                                    </a:rPr>
                                    <m:t>0</m:t>
                                  </m:r>
                                </m:sub>
                              </m:sSub>
                            </m:den>
                          </m:f>
                          <m:r>
                            <a:rPr lang="es-ES" sz="1600" i="1">
                              <a:latin typeface="Cambria Math" panose="02040503050406030204" pitchFamily="18" charset="0"/>
                            </a:rPr>
                            <m:t> </m:t>
                          </m:r>
                          <m:f>
                            <m:fPr>
                              <m:ctrlPr>
                                <a:rPr lang="es-ES" sz="1600" i="1">
                                  <a:latin typeface="Cambria Math" panose="02040503050406030204" pitchFamily="18" charset="0"/>
                                </a:rPr>
                              </m:ctrlPr>
                            </m:fPr>
                            <m:num>
                              <m:sSub>
                                <m:sSubPr>
                                  <m:ctrlPr>
                                    <a:rPr lang="es-ES" sz="1600" i="1">
                                      <a:latin typeface="Cambria Math" panose="02040503050406030204" pitchFamily="18" charset="0"/>
                                    </a:rPr>
                                  </m:ctrlPr>
                                </m:sSubPr>
                                <m:e>
                                  <m:r>
                                    <a:rPr lang="es-ES" sz="1600" i="1">
                                      <a:latin typeface="Cambria Math" panose="02040503050406030204" pitchFamily="18" charset="0"/>
                                    </a:rPr>
                                    <m:t>𝑛</m:t>
                                  </m:r>
                                </m:e>
                                <m:sub>
                                  <m:r>
                                    <a:rPr lang="es-ES" sz="1600" i="1">
                                      <a:latin typeface="Cambria Math" panose="02040503050406030204" pitchFamily="18" charset="0"/>
                                    </a:rPr>
                                    <m:t>𝑐</m:t>
                                  </m:r>
                                </m:sub>
                              </m:sSub>
                            </m:num>
                            <m:den>
                              <m:sSup>
                                <m:sSupPr>
                                  <m:ctrlPr>
                                    <a:rPr lang="es-ES" sz="1600" i="1">
                                      <a:latin typeface="Cambria Math" panose="02040503050406030204" pitchFamily="18" charset="0"/>
                                    </a:rPr>
                                  </m:ctrlPr>
                                </m:sSupPr>
                                <m:e>
                                  <m:r>
                                    <a:rPr lang="es-ES" sz="1600" i="1">
                                      <a:latin typeface="Cambria Math" panose="02040503050406030204" pitchFamily="18" charset="0"/>
                                    </a:rPr>
                                    <m:t>𝜔</m:t>
                                  </m:r>
                                </m:e>
                                <m:sup>
                                  <m:r>
                                    <a:rPr lang="es-ES" sz="1600" i="1">
                                      <a:latin typeface="Cambria Math" panose="02040503050406030204" pitchFamily="18" charset="0"/>
                                    </a:rPr>
                                    <m:t>2</m:t>
                                  </m:r>
                                </m:sup>
                              </m:sSup>
                              <m:r>
                                <a:rPr lang="es-ES" sz="1600" i="1">
                                  <a:latin typeface="Cambria Math" panose="02040503050406030204" pitchFamily="18" charset="0"/>
                                </a:rPr>
                                <m:t>+</m:t>
                              </m:r>
                              <m:sSubSup>
                                <m:sSubSupPr>
                                  <m:ctrlPr>
                                    <a:rPr lang="es-ES" sz="1600" i="1">
                                      <a:latin typeface="Cambria Math" panose="02040503050406030204" pitchFamily="18" charset="0"/>
                                    </a:rPr>
                                  </m:ctrlPr>
                                </m:sSubSupPr>
                                <m:e>
                                  <m:r>
                                    <a:rPr lang="es-ES" sz="1600" i="1">
                                      <a:latin typeface="Cambria Math" panose="02040503050406030204" pitchFamily="18" charset="0"/>
                                    </a:rPr>
                                    <m:t>𝑔</m:t>
                                  </m:r>
                                </m:e>
                                <m:sub>
                                  <m:r>
                                    <a:rPr lang="es-ES" sz="1600" i="1">
                                      <a:latin typeface="Cambria Math" panose="02040503050406030204" pitchFamily="18" charset="0"/>
                                    </a:rPr>
                                    <m:t>𝑐</m:t>
                                  </m:r>
                                </m:sub>
                                <m:sup>
                                  <m:r>
                                    <a:rPr lang="es-ES" sz="1600" i="1">
                                      <a:latin typeface="Cambria Math" panose="02040503050406030204" pitchFamily="18" charset="0"/>
                                    </a:rPr>
                                    <m:t>2</m:t>
                                  </m:r>
                                </m:sup>
                              </m:sSubSup>
                            </m:den>
                          </m:f>
                        </m:e>
                      </m:d>
                    </m:oMath>
                  </m:oMathPara>
                </a14:m>
                <a:endParaRPr lang="es-ES" sz="1600" dirty="0"/>
              </a:p>
            </p:txBody>
          </p:sp>
        </mc:Choice>
        <mc:Fallback xmlns="">
          <p:sp>
            <p:nvSpPr>
              <p:cNvPr id="40" name="CuadroTexto 39">
                <a:extLst>
                  <a:ext uri="{FF2B5EF4-FFF2-40B4-BE49-F238E27FC236}">
                    <a16:creationId xmlns:a16="http://schemas.microsoft.com/office/drawing/2014/main" id="{2C7F1A3C-79B9-4652-BD7B-E645C8ADBF8D}"/>
                  </a:ext>
                </a:extLst>
              </p:cNvPr>
              <p:cNvSpPr txBox="1">
                <a:spLocks noRot="1" noChangeAspect="1" noMove="1" noResize="1" noEditPoints="1" noAdjustHandles="1" noChangeArrowheads="1" noChangeShapeType="1" noTextEdit="1"/>
              </p:cNvSpPr>
              <p:nvPr/>
            </p:nvSpPr>
            <p:spPr>
              <a:xfrm>
                <a:off x="5027564" y="4568713"/>
                <a:ext cx="6844972" cy="878446"/>
              </a:xfrm>
              <a:prstGeom prst="rect">
                <a:avLst/>
              </a:prstGeom>
              <a:blipFill>
                <a:blip r:embed="rId15"/>
                <a:stretch>
                  <a:fillRect/>
                </a:stretch>
              </a:blipFill>
            </p:spPr>
            <p:txBody>
              <a:bodyPr/>
              <a:lstStyle/>
              <a:p>
                <a:r>
                  <a:rPr lang="es-ES">
                    <a:noFill/>
                  </a:rPr>
                  <a:t> </a:t>
                </a:r>
              </a:p>
            </p:txBody>
          </p:sp>
        </mc:Fallback>
      </mc:AlternateContent>
      <p:pic>
        <p:nvPicPr>
          <p:cNvPr id="44" name="Picture 2" descr="KPIT Technologies | Coventry University">
            <a:extLst>
              <a:ext uri="{FF2B5EF4-FFF2-40B4-BE49-F238E27FC236}">
                <a16:creationId xmlns:a16="http://schemas.microsoft.com/office/drawing/2014/main" id="{13D08A9A-600F-44BD-BE55-E81480DC375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a:extLst>
              <a:ext uri="{FF2B5EF4-FFF2-40B4-BE49-F238E27FC236}">
                <a16:creationId xmlns:a16="http://schemas.microsoft.com/office/drawing/2014/main" id="{73A2C3BF-EFA6-4E6C-8B37-BEEA4AB18D4B}"/>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About - UK Fluids Network">
            <a:extLst>
              <a:ext uri="{FF2B5EF4-FFF2-40B4-BE49-F238E27FC236}">
                <a16:creationId xmlns:a16="http://schemas.microsoft.com/office/drawing/2014/main" id="{0AAE0759-45BC-4045-8991-E45EE238718A}"/>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Pin on World Universities Logos">
            <a:extLst>
              <a:ext uri="{FF2B5EF4-FFF2-40B4-BE49-F238E27FC236}">
                <a16:creationId xmlns:a16="http://schemas.microsoft.com/office/drawing/2014/main" id="{78893A9E-6910-4C3A-BA8C-E38603864E1E}"/>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48" name="Imagen 47">
            <a:extLst>
              <a:ext uri="{FF2B5EF4-FFF2-40B4-BE49-F238E27FC236}">
                <a16:creationId xmlns:a16="http://schemas.microsoft.com/office/drawing/2014/main" id="{57D1488B-C71C-46F9-8C66-46747728D6D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
        <p:nvSpPr>
          <p:cNvPr id="49" name="Cuadro de texto 80">
            <a:extLst>
              <a:ext uri="{FF2B5EF4-FFF2-40B4-BE49-F238E27FC236}">
                <a16:creationId xmlns:a16="http://schemas.microsoft.com/office/drawing/2014/main" id="{D963D163-33A1-4AA9-A82D-79A334D82587}"/>
              </a:ext>
            </a:extLst>
          </p:cNvPr>
          <p:cNvSpPr txBox="1"/>
          <p:nvPr/>
        </p:nvSpPr>
        <p:spPr>
          <a:xfrm>
            <a:off x="359159" y="3231727"/>
            <a:ext cx="1890002" cy="47787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b="1" dirty="0" err="1">
                <a:effectLst/>
                <a:latin typeface="Times New Roman" panose="02020603050405020304" pitchFamily="18" charset="0"/>
                <a:ea typeface="Calibri" panose="020F0502020204030204" pitchFamily="34" charset="0"/>
                <a:cs typeface="Times New Roman" panose="02020603050405020304" pitchFamily="18" charset="0"/>
              </a:rPr>
              <a:t>Polarized</a:t>
            </a:r>
            <a:r>
              <a:rPr lang="es-ES" b="1" dirty="0">
                <a:effectLst/>
                <a:latin typeface="Times New Roman" panose="02020603050405020304" pitchFamily="18" charset="0"/>
                <a:ea typeface="Calibri" panose="020F0502020204030204" pitchFamily="34" charset="0"/>
                <a:cs typeface="Times New Roman" panose="02020603050405020304" pitchFamily="18" charset="0"/>
              </a:rPr>
              <a:t> </a:t>
            </a:r>
            <a:r>
              <a:rPr lang="es-ES" b="1" dirty="0" err="1">
                <a:effectLst/>
                <a:latin typeface="Times New Roman" panose="02020603050405020304" pitchFamily="18" charset="0"/>
                <a:ea typeface="Calibri" panose="020F0502020204030204" pitchFamily="34" charset="0"/>
                <a:cs typeface="Times New Roman" panose="02020603050405020304" pitchFamily="18" charset="0"/>
              </a:rPr>
              <a:t>state</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0" name="CuadroTexto 49">
                <a:extLst>
                  <a:ext uri="{FF2B5EF4-FFF2-40B4-BE49-F238E27FC236}">
                    <a16:creationId xmlns:a16="http://schemas.microsoft.com/office/drawing/2014/main" id="{488914DF-FCC1-46BF-9BE1-1F9A4AF37BF6}"/>
                  </a:ext>
                </a:extLst>
              </p:cNvPr>
              <p:cNvSpPr txBox="1"/>
              <p:nvPr/>
            </p:nvSpPr>
            <p:spPr>
              <a:xfrm>
                <a:off x="574660" y="5084448"/>
                <a:ext cx="4144286" cy="638765"/>
              </a:xfrm>
              <a:prstGeom prst="rect">
                <a:avLst/>
              </a:prstGeom>
              <a:ln w="28575"/>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smtClean="0">
                              <a:solidFill>
                                <a:schemeClr val="tx1"/>
                              </a:solidFill>
                              <a:latin typeface="Cambria Math" panose="02040503050406030204" pitchFamily="18" charset="0"/>
                            </a:rPr>
                          </m:ctrlPr>
                        </m:sSubPr>
                        <m:e>
                          <m:r>
                            <a:rPr lang="es-ES" i="1">
                              <a:solidFill>
                                <a:schemeClr val="tx1"/>
                              </a:solidFill>
                              <a:latin typeface="Cambria Math" panose="02040503050406030204" pitchFamily="18" charset="0"/>
                            </a:rPr>
                            <m:t>𝑚</m:t>
                          </m:r>
                        </m:e>
                        <m:sub>
                          <m:r>
                            <a:rPr lang="es-ES" i="1">
                              <a:solidFill>
                                <a:schemeClr val="tx1"/>
                              </a:solidFill>
                              <a:latin typeface="Cambria Math" panose="02040503050406030204" pitchFamily="18" charset="0"/>
                            </a:rPr>
                            <m:t>𝑒</m:t>
                          </m:r>
                        </m:sub>
                      </m:sSub>
                      <m:f>
                        <m:fPr>
                          <m:ctrlPr>
                            <a:rPr lang="es-ES" i="1">
                              <a:solidFill>
                                <a:schemeClr val="tx1"/>
                              </a:solidFill>
                              <a:latin typeface="Cambria Math" panose="02040503050406030204" pitchFamily="18" charset="0"/>
                            </a:rPr>
                          </m:ctrlPr>
                        </m:fPr>
                        <m:num>
                          <m:r>
                            <a:rPr lang="es-ES" i="0">
                              <a:solidFill>
                                <a:schemeClr val="tx1"/>
                              </a:solidFill>
                              <a:latin typeface="Cambria Math" panose="02040503050406030204" pitchFamily="18" charset="0"/>
                            </a:rPr>
                            <m:t>𝜕</m:t>
                          </m:r>
                          <m:r>
                            <a:rPr lang="es-ES" i="0">
                              <a:solidFill>
                                <a:schemeClr val="tx1"/>
                              </a:solidFill>
                              <a:latin typeface="Cambria Math" panose="02040503050406030204" pitchFamily="18" charset="0"/>
                            </a:rPr>
                            <m:t> </m:t>
                          </m:r>
                          <m:acc>
                            <m:accPr>
                              <m:chr m:val="⃗"/>
                              <m:ctrlPr>
                                <a:rPr lang="es-ES" i="1">
                                  <a:solidFill>
                                    <a:schemeClr val="tx1"/>
                                  </a:solidFill>
                                  <a:latin typeface="Cambria Math" panose="02040503050406030204" pitchFamily="18" charset="0"/>
                                </a:rPr>
                              </m:ctrlPr>
                            </m:accPr>
                            <m:e>
                              <m:r>
                                <a:rPr lang="es-ES" i="1">
                                  <a:solidFill>
                                    <a:schemeClr val="tx1"/>
                                  </a:solidFill>
                                  <a:latin typeface="Cambria Math" panose="02040503050406030204" pitchFamily="18" charset="0"/>
                                </a:rPr>
                                <m:t>𝑟</m:t>
                              </m:r>
                            </m:e>
                          </m:acc>
                        </m:num>
                        <m:den>
                          <m:r>
                            <a:rPr lang="es-ES" i="0">
                              <a:solidFill>
                                <a:schemeClr val="tx1"/>
                              </a:solidFill>
                              <a:latin typeface="Cambria Math" panose="02040503050406030204" pitchFamily="18" charset="0"/>
                            </a:rPr>
                            <m:t>𝜕</m:t>
                          </m:r>
                          <m:sSup>
                            <m:sSupPr>
                              <m:ctrlPr>
                                <a:rPr lang="es-ES" i="1">
                                  <a:solidFill>
                                    <a:schemeClr val="tx1"/>
                                  </a:solidFill>
                                  <a:latin typeface="Cambria Math" panose="02040503050406030204" pitchFamily="18" charset="0"/>
                                </a:rPr>
                              </m:ctrlPr>
                            </m:sSupPr>
                            <m:e>
                              <m:r>
                                <a:rPr lang="es-ES" i="1">
                                  <a:solidFill>
                                    <a:schemeClr val="tx1"/>
                                  </a:solidFill>
                                  <a:latin typeface="Cambria Math" panose="02040503050406030204" pitchFamily="18" charset="0"/>
                                </a:rPr>
                                <m:t>𝑡</m:t>
                              </m:r>
                            </m:e>
                            <m:sup>
                              <m:r>
                                <a:rPr lang="es-ES" i="0">
                                  <a:solidFill>
                                    <a:schemeClr val="tx1"/>
                                  </a:solidFill>
                                  <a:latin typeface="Cambria Math" panose="02040503050406030204" pitchFamily="18" charset="0"/>
                                </a:rPr>
                                <m:t>2</m:t>
                              </m:r>
                            </m:sup>
                          </m:sSup>
                        </m:den>
                      </m:f>
                      <m:r>
                        <a:rPr lang="es-ES" i="0">
                          <a:solidFill>
                            <a:schemeClr val="tx1"/>
                          </a:solidFill>
                          <a:latin typeface="Cambria Math" panose="02040503050406030204" pitchFamily="18" charset="0"/>
                        </a:rPr>
                        <m:t>+</m:t>
                      </m:r>
                      <m:sSub>
                        <m:sSubPr>
                          <m:ctrlPr>
                            <a:rPr lang="es-ES" i="1">
                              <a:solidFill>
                                <a:schemeClr val="tx1"/>
                              </a:solidFill>
                              <a:latin typeface="Cambria Math" panose="02040503050406030204" pitchFamily="18" charset="0"/>
                            </a:rPr>
                          </m:ctrlPr>
                        </m:sSubPr>
                        <m:e>
                          <m:r>
                            <a:rPr lang="es-ES" i="1">
                              <a:solidFill>
                                <a:schemeClr val="tx1"/>
                              </a:solidFill>
                              <a:latin typeface="Cambria Math" panose="02040503050406030204" pitchFamily="18" charset="0"/>
                            </a:rPr>
                            <m:t>𝑚</m:t>
                          </m:r>
                        </m:e>
                        <m:sub>
                          <m:r>
                            <a:rPr lang="es-ES" i="1">
                              <a:solidFill>
                                <a:schemeClr val="tx1"/>
                              </a:solidFill>
                              <a:latin typeface="Cambria Math" panose="02040503050406030204" pitchFamily="18" charset="0"/>
                            </a:rPr>
                            <m:t>𝑒</m:t>
                          </m:r>
                        </m:sub>
                      </m:sSub>
                      <m:r>
                        <a:rPr lang="es-ES" i="0">
                          <a:solidFill>
                            <a:schemeClr val="tx1"/>
                          </a:solidFill>
                          <a:latin typeface="Cambria Math" panose="02040503050406030204" pitchFamily="18" charset="0"/>
                        </a:rPr>
                        <m:t> </m:t>
                      </m:r>
                      <m:r>
                        <a:rPr lang="es-ES" i="1">
                          <a:solidFill>
                            <a:schemeClr val="tx1"/>
                          </a:solidFill>
                          <a:latin typeface="Cambria Math" panose="02040503050406030204" pitchFamily="18" charset="0"/>
                        </a:rPr>
                        <m:t>𝑔</m:t>
                      </m:r>
                      <m:f>
                        <m:fPr>
                          <m:ctrlPr>
                            <a:rPr lang="es-ES" i="1">
                              <a:solidFill>
                                <a:schemeClr val="tx1"/>
                              </a:solidFill>
                              <a:latin typeface="Cambria Math" panose="02040503050406030204" pitchFamily="18" charset="0"/>
                            </a:rPr>
                          </m:ctrlPr>
                        </m:fPr>
                        <m:num>
                          <m:r>
                            <a:rPr lang="es-ES" i="0">
                              <a:solidFill>
                                <a:schemeClr val="tx1"/>
                              </a:solidFill>
                              <a:latin typeface="Cambria Math" panose="02040503050406030204" pitchFamily="18" charset="0"/>
                            </a:rPr>
                            <m:t>𝜕</m:t>
                          </m:r>
                          <m:r>
                            <a:rPr lang="es-ES" i="0">
                              <a:solidFill>
                                <a:schemeClr val="tx1"/>
                              </a:solidFill>
                              <a:latin typeface="Cambria Math" panose="02040503050406030204" pitchFamily="18" charset="0"/>
                            </a:rPr>
                            <m:t> </m:t>
                          </m:r>
                          <m:acc>
                            <m:accPr>
                              <m:chr m:val="⃗"/>
                              <m:ctrlPr>
                                <a:rPr lang="es-ES" i="1">
                                  <a:solidFill>
                                    <a:schemeClr val="tx1"/>
                                  </a:solidFill>
                                  <a:latin typeface="Cambria Math" panose="02040503050406030204" pitchFamily="18" charset="0"/>
                                </a:rPr>
                              </m:ctrlPr>
                            </m:accPr>
                            <m:e>
                              <m:r>
                                <a:rPr lang="es-ES" i="1">
                                  <a:solidFill>
                                    <a:schemeClr val="tx1"/>
                                  </a:solidFill>
                                  <a:latin typeface="Cambria Math" panose="02040503050406030204" pitchFamily="18" charset="0"/>
                                </a:rPr>
                                <m:t>𝑟</m:t>
                              </m:r>
                            </m:e>
                          </m:acc>
                        </m:num>
                        <m:den>
                          <m:r>
                            <a:rPr lang="es-ES" i="0">
                              <a:solidFill>
                                <a:schemeClr val="tx1"/>
                              </a:solidFill>
                              <a:latin typeface="Cambria Math" panose="02040503050406030204" pitchFamily="18" charset="0"/>
                            </a:rPr>
                            <m:t>𝜕</m:t>
                          </m:r>
                          <m:r>
                            <a:rPr lang="es-ES" i="1">
                              <a:solidFill>
                                <a:schemeClr val="tx1"/>
                              </a:solidFill>
                              <a:latin typeface="Cambria Math" panose="02040503050406030204" pitchFamily="18" charset="0"/>
                            </a:rPr>
                            <m:t>𝑡</m:t>
                          </m:r>
                        </m:den>
                      </m:f>
                      <m:r>
                        <a:rPr lang="es-ES" i="0">
                          <a:solidFill>
                            <a:schemeClr val="tx1"/>
                          </a:solidFill>
                          <a:latin typeface="Cambria Math" panose="02040503050406030204" pitchFamily="18" charset="0"/>
                        </a:rPr>
                        <m:t>+</m:t>
                      </m:r>
                      <m:sSub>
                        <m:sSubPr>
                          <m:ctrlPr>
                            <a:rPr lang="es-ES" i="1">
                              <a:solidFill>
                                <a:schemeClr val="tx1"/>
                              </a:solidFill>
                              <a:latin typeface="Cambria Math" panose="02040503050406030204" pitchFamily="18" charset="0"/>
                            </a:rPr>
                          </m:ctrlPr>
                        </m:sSubPr>
                        <m:e>
                          <m:r>
                            <a:rPr lang="es-ES" i="1">
                              <a:solidFill>
                                <a:schemeClr val="tx1"/>
                              </a:solidFill>
                              <a:latin typeface="Cambria Math" panose="02040503050406030204" pitchFamily="18" charset="0"/>
                            </a:rPr>
                            <m:t>𝑚</m:t>
                          </m:r>
                        </m:e>
                        <m:sub>
                          <m:r>
                            <a:rPr lang="es-ES" i="1">
                              <a:solidFill>
                                <a:schemeClr val="tx1"/>
                              </a:solidFill>
                              <a:latin typeface="Cambria Math" panose="02040503050406030204" pitchFamily="18" charset="0"/>
                            </a:rPr>
                            <m:t>𝑒</m:t>
                          </m:r>
                        </m:sub>
                      </m:sSub>
                      <m:sSup>
                        <m:sSupPr>
                          <m:ctrlPr>
                            <a:rPr lang="es-ES" i="1">
                              <a:latin typeface="Cambria Math" panose="02040503050406030204" pitchFamily="18" charset="0"/>
                            </a:rPr>
                          </m:ctrlPr>
                        </m:sSupPr>
                        <m:e>
                          <m:sSub>
                            <m:sSubPr>
                              <m:ctrlPr>
                                <a:rPr lang="es-ES" i="1">
                                  <a:latin typeface="Cambria Math" panose="02040503050406030204" pitchFamily="18" charset="0"/>
                                </a:rPr>
                              </m:ctrlPr>
                            </m:sSubPr>
                            <m:e>
                              <m:r>
                                <a:rPr lang="es-ES" i="1">
                                  <a:latin typeface="Cambria Math" panose="02040503050406030204" pitchFamily="18" charset="0"/>
                                </a:rPr>
                                <m:t>𝜔</m:t>
                              </m:r>
                            </m:e>
                            <m:sub>
                              <m:r>
                                <a:rPr lang="es-ES" i="1">
                                  <a:latin typeface="Cambria Math" panose="02040503050406030204" pitchFamily="18" charset="0"/>
                                </a:rPr>
                                <m:t>𝑟𝑒𝑠</m:t>
                              </m:r>
                              <m:r>
                                <a:rPr lang="es-ES" i="1">
                                  <a:latin typeface="Cambria Math" panose="02040503050406030204" pitchFamily="18" charset="0"/>
                                </a:rPr>
                                <m:t> </m:t>
                              </m:r>
                            </m:sub>
                          </m:sSub>
                        </m:e>
                        <m:sup>
                          <m:r>
                            <a:rPr lang="es-ES" i="1">
                              <a:latin typeface="Cambria Math" panose="02040503050406030204" pitchFamily="18" charset="0"/>
                            </a:rPr>
                            <m:t>2</m:t>
                          </m:r>
                        </m:sup>
                      </m:sSup>
                      <m:acc>
                        <m:accPr>
                          <m:chr m:val="⃗"/>
                          <m:ctrlPr>
                            <a:rPr lang="es-ES" i="1">
                              <a:solidFill>
                                <a:schemeClr val="tx1"/>
                              </a:solidFill>
                              <a:latin typeface="Cambria Math" panose="02040503050406030204" pitchFamily="18" charset="0"/>
                            </a:rPr>
                          </m:ctrlPr>
                        </m:accPr>
                        <m:e>
                          <m:r>
                            <a:rPr lang="es-ES" i="1">
                              <a:solidFill>
                                <a:schemeClr val="tx1"/>
                              </a:solidFill>
                              <a:latin typeface="Cambria Math" panose="02040503050406030204" pitchFamily="18" charset="0"/>
                            </a:rPr>
                            <m:t>𝑟</m:t>
                          </m:r>
                        </m:e>
                      </m:acc>
                      <m:r>
                        <a:rPr lang="es-ES" i="0">
                          <a:solidFill>
                            <a:schemeClr val="tx1"/>
                          </a:solidFill>
                          <a:latin typeface="Cambria Math" panose="02040503050406030204" pitchFamily="18" charset="0"/>
                        </a:rPr>
                        <m:t>= −</m:t>
                      </m:r>
                      <m:r>
                        <a:rPr lang="es-ES" i="1">
                          <a:solidFill>
                            <a:schemeClr val="tx1"/>
                          </a:solidFill>
                          <a:latin typeface="Cambria Math" panose="02040503050406030204" pitchFamily="18" charset="0"/>
                        </a:rPr>
                        <m:t>𝑒</m:t>
                      </m:r>
                      <m:r>
                        <a:rPr lang="es-ES" i="0">
                          <a:solidFill>
                            <a:schemeClr val="tx1"/>
                          </a:solidFill>
                          <a:latin typeface="Cambria Math" panose="02040503050406030204" pitchFamily="18" charset="0"/>
                        </a:rPr>
                        <m:t> </m:t>
                      </m:r>
                      <m:acc>
                        <m:accPr>
                          <m:chr m:val="⃗"/>
                          <m:ctrlPr>
                            <a:rPr lang="es-ES" i="1">
                              <a:solidFill>
                                <a:schemeClr val="tx1"/>
                              </a:solidFill>
                              <a:latin typeface="Cambria Math" panose="02040503050406030204" pitchFamily="18" charset="0"/>
                            </a:rPr>
                          </m:ctrlPr>
                        </m:accPr>
                        <m:e>
                          <m:r>
                            <a:rPr lang="es-ES" i="1">
                              <a:solidFill>
                                <a:schemeClr val="tx1"/>
                              </a:solidFill>
                              <a:latin typeface="Cambria Math" panose="02040503050406030204" pitchFamily="18" charset="0"/>
                            </a:rPr>
                            <m:t>𝐸</m:t>
                          </m:r>
                        </m:e>
                      </m:acc>
                    </m:oMath>
                  </m:oMathPara>
                </a14:m>
                <a:endParaRPr lang="es-ES" dirty="0">
                  <a:solidFill>
                    <a:schemeClr val="tx1"/>
                  </a:solidFill>
                </a:endParaRPr>
              </a:p>
            </p:txBody>
          </p:sp>
        </mc:Choice>
        <mc:Fallback xmlns="">
          <p:sp>
            <p:nvSpPr>
              <p:cNvPr id="50" name="CuadroTexto 49">
                <a:extLst>
                  <a:ext uri="{FF2B5EF4-FFF2-40B4-BE49-F238E27FC236}">
                    <a16:creationId xmlns:a16="http://schemas.microsoft.com/office/drawing/2014/main" id="{488914DF-FCC1-46BF-9BE1-1F9A4AF37BF6}"/>
                  </a:ext>
                </a:extLst>
              </p:cNvPr>
              <p:cNvSpPr txBox="1">
                <a:spLocks noRot="1" noChangeAspect="1" noMove="1" noResize="1" noEditPoints="1" noAdjustHandles="1" noChangeArrowheads="1" noChangeShapeType="1" noTextEdit="1"/>
              </p:cNvSpPr>
              <p:nvPr/>
            </p:nvSpPr>
            <p:spPr>
              <a:xfrm>
                <a:off x="574660" y="5084448"/>
                <a:ext cx="4144286" cy="638765"/>
              </a:xfrm>
              <a:prstGeom prst="rect">
                <a:avLst/>
              </a:prstGeom>
              <a:blipFill>
                <a:blip r:embed="rId21"/>
                <a:stretch>
                  <a:fillRect/>
                </a:stretch>
              </a:blipFill>
              <a:ln w="28575"/>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1" name="CuadroTexto 50">
                <a:extLst>
                  <a:ext uri="{FF2B5EF4-FFF2-40B4-BE49-F238E27FC236}">
                    <a16:creationId xmlns:a16="http://schemas.microsoft.com/office/drawing/2014/main" id="{C75108D1-5955-4782-9057-6C40882F66E9}"/>
                  </a:ext>
                </a:extLst>
              </p:cNvPr>
              <p:cNvSpPr txBox="1"/>
              <p:nvPr/>
            </p:nvSpPr>
            <p:spPr>
              <a:xfrm>
                <a:off x="10188615" y="1394384"/>
                <a:ext cx="2003386" cy="338554"/>
              </a:xfrm>
              <a:prstGeom prst="rect">
                <a:avLst/>
              </a:prstGeom>
              <a:noFill/>
            </p:spPr>
            <p:txBody>
              <a:bodyPr wrap="square">
                <a:spAutoFit/>
              </a:bodyPr>
              <a:lstStyle/>
              <a:p>
                <a:pPr algn="ctr"/>
                <a:r>
                  <a:rPr lang="es-ES" sz="1600" dirty="0">
                    <a:solidFill>
                      <a:schemeClr val="tx1"/>
                    </a:solidFill>
                  </a:rPr>
                  <a:t>Electron </a:t>
                </a:r>
                <a:r>
                  <a:rPr lang="es-ES" sz="1600" dirty="0" err="1">
                    <a:solidFill>
                      <a:schemeClr val="tx1"/>
                    </a:solidFill>
                  </a:rPr>
                  <a:t>mass</a:t>
                </a:r>
                <a:r>
                  <a:rPr lang="es-ES" sz="1600" dirty="0">
                    <a:solidFill>
                      <a:schemeClr val="tx1"/>
                    </a:solidFill>
                  </a:rPr>
                  <a:t> (</a:t>
                </a:r>
                <a14:m>
                  <m:oMath xmlns:m="http://schemas.openxmlformats.org/officeDocument/2006/math">
                    <m:sSub>
                      <m:sSubPr>
                        <m:ctrlPr>
                          <a:rPr lang="es-ES" sz="1600" i="1" smtClean="0">
                            <a:solidFill>
                              <a:schemeClr val="tx1"/>
                            </a:solidFill>
                            <a:latin typeface="Cambria Math" panose="02040503050406030204" pitchFamily="18" charset="0"/>
                          </a:rPr>
                        </m:ctrlPr>
                      </m:sSubPr>
                      <m:e>
                        <m:r>
                          <a:rPr lang="es-ES" sz="1600" i="1">
                            <a:solidFill>
                              <a:schemeClr val="tx1"/>
                            </a:solidFill>
                            <a:latin typeface="Cambria Math" panose="02040503050406030204" pitchFamily="18" charset="0"/>
                          </a:rPr>
                          <m:t>𝑚</m:t>
                        </m:r>
                      </m:e>
                      <m:sub>
                        <m:r>
                          <a:rPr lang="es-ES" sz="1600" i="1">
                            <a:solidFill>
                              <a:schemeClr val="tx1"/>
                            </a:solidFill>
                            <a:latin typeface="Cambria Math" panose="02040503050406030204" pitchFamily="18" charset="0"/>
                          </a:rPr>
                          <m:t>𝑒</m:t>
                        </m:r>
                      </m:sub>
                    </m:sSub>
                    <m:r>
                      <a:rPr lang="es-ES" sz="1600" b="0" i="1" smtClean="0">
                        <a:solidFill>
                          <a:schemeClr val="tx1"/>
                        </a:solidFill>
                        <a:latin typeface="Cambria Math" panose="02040503050406030204" pitchFamily="18" charset="0"/>
                      </a:rPr>
                      <m:t>)</m:t>
                    </m:r>
                  </m:oMath>
                </a14:m>
                <a:endParaRPr lang="es-ES" sz="1600" dirty="0">
                  <a:solidFill>
                    <a:schemeClr val="tx1"/>
                  </a:solidFill>
                </a:endParaRPr>
              </a:p>
            </p:txBody>
          </p:sp>
        </mc:Choice>
        <mc:Fallback xmlns="">
          <p:sp>
            <p:nvSpPr>
              <p:cNvPr id="51" name="CuadroTexto 50">
                <a:extLst>
                  <a:ext uri="{FF2B5EF4-FFF2-40B4-BE49-F238E27FC236}">
                    <a16:creationId xmlns:a16="http://schemas.microsoft.com/office/drawing/2014/main" id="{C75108D1-5955-4782-9057-6C40882F66E9}"/>
                  </a:ext>
                </a:extLst>
              </p:cNvPr>
              <p:cNvSpPr txBox="1">
                <a:spLocks noRot="1" noChangeAspect="1" noMove="1" noResize="1" noEditPoints="1" noAdjustHandles="1" noChangeArrowheads="1" noChangeShapeType="1" noTextEdit="1"/>
              </p:cNvSpPr>
              <p:nvPr/>
            </p:nvSpPr>
            <p:spPr>
              <a:xfrm>
                <a:off x="10188615" y="1394384"/>
                <a:ext cx="2003386" cy="338554"/>
              </a:xfrm>
              <a:prstGeom prst="rect">
                <a:avLst/>
              </a:prstGeom>
              <a:blipFill>
                <a:blip r:embed="rId22"/>
                <a:stretch>
                  <a:fillRect t="-5455" b="-2363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2" name="CuadroTexto 51">
                <a:extLst>
                  <a:ext uri="{FF2B5EF4-FFF2-40B4-BE49-F238E27FC236}">
                    <a16:creationId xmlns:a16="http://schemas.microsoft.com/office/drawing/2014/main" id="{2D37D408-C7FF-4EBD-9509-E69B61B2B2FA}"/>
                  </a:ext>
                </a:extLst>
              </p:cNvPr>
              <p:cNvSpPr txBox="1"/>
              <p:nvPr/>
            </p:nvSpPr>
            <p:spPr>
              <a:xfrm>
                <a:off x="4660068" y="5495693"/>
                <a:ext cx="7453105" cy="7318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600" i="1" smtClean="0">
                              <a:solidFill>
                                <a:schemeClr val="tx1"/>
                              </a:solidFill>
                              <a:latin typeface="Cambria Math" panose="02040503050406030204" pitchFamily="18" charset="0"/>
                            </a:rPr>
                          </m:ctrlPr>
                        </m:sSubPr>
                        <m:e>
                          <m:r>
                            <a:rPr lang="es-ES" sz="1600" i="1">
                              <a:solidFill>
                                <a:schemeClr val="tx1"/>
                              </a:solidFill>
                              <a:latin typeface="Cambria Math" panose="02040503050406030204" pitchFamily="18" charset="0"/>
                            </a:rPr>
                            <m:t>𝜀</m:t>
                          </m:r>
                        </m:e>
                        <m:sub>
                          <m:r>
                            <a:rPr lang="es-ES" sz="1600" i="1">
                              <a:solidFill>
                                <a:schemeClr val="tx1"/>
                              </a:solidFill>
                              <a:latin typeface="Cambria Math" panose="02040503050406030204" pitchFamily="18" charset="0"/>
                            </a:rPr>
                            <m:t>𝑖𝑚𝑎𝑔</m:t>
                          </m:r>
                        </m:sub>
                      </m:sSub>
                      <m:d>
                        <m:dPr>
                          <m:ctrlPr>
                            <a:rPr lang="es-ES" sz="1600" i="1">
                              <a:solidFill>
                                <a:schemeClr val="tx1"/>
                              </a:solidFill>
                              <a:latin typeface="Cambria Math" panose="02040503050406030204" pitchFamily="18" charset="0"/>
                            </a:rPr>
                          </m:ctrlPr>
                        </m:dPr>
                        <m:e>
                          <m:r>
                            <a:rPr lang="es-ES" sz="1600" i="1">
                              <a:solidFill>
                                <a:schemeClr val="tx1"/>
                              </a:solidFill>
                              <a:latin typeface="Cambria Math" panose="02040503050406030204" pitchFamily="18" charset="0"/>
                            </a:rPr>
                            <m:t>𝜔</m:t>
                          </m:r>
                        </m:e>
                      </m:d>
                      <m:r>
                        <a:rPr lang="es-ES" sz="1600" i="0">
                          <a:solidFill>
                            <a:schemeClr val="tx1"/>
                          </a:solidFill>
                          <a:latin typeface="Cambria Math" panose="02040503050406030204" pitchFamily="18" charset="0"/>
                        </a:rPr>
                        <m:t>=1+</m:t>
                      </m:r>
                      <m:d>
                        <m:dPr>
                          <m:begChr m:val="{"/>
                          <m:endChr m:val="}"/>
                          <m:ctrlPr>
                            <a:rPr lang="es-ES" sz="1600" i="1">
                              <a:solidFill>
                                <a:schemeClr val="tx1"/>
                              </a:solidFill>
                              <a:latin typeface="Cambria Math" panose="02040503050406030204" pitchFamily="18" charset="0"/>
                            </a:rPr>
                          </m:ctrlPr>
                        </m:dPr>
                        <m:e>
                          <m:f>
                            <m:fPr>
                              <m:ctrlPr>
                                <a:rPr lang="es-ES" sz="1600" i="1">
                                  <a:solidFill>
                                    <a:schemeClr val="tx1"/>
                                  </a:solidFill>
                                  <a:latin typeface="Cambria Math" panose="02040503050406030204" pitchFamily="18" charset="0"/>
                                </a:rPr>
                              </m:ctrlPr>
                            </m:fPr>
                            <m:num>
                              <m:sSup>
                                <m:sSupPr>
                                  <m:ctrlPr>
                                    <a:rPr lang="es-ES" sz="1600" i="1">
                                      <a:solidFill>
                                        <a:schemeClr val="tx1"/>
                                      </a:solidFill>
                                      <a:latin typeface="Cambria Math" panose="02040503050406030204" pitchFamily="18" charset="0"/>
                                    </a:rPr>
                                  </m:ctrlPr>
                                </m:sSupPr>
                                <m:e>
                                  <m:r>
                                    <a:rPr lang="es-ES" sz="1600" i="1">
                                      <a:solidFill>
                                        <a:schemeClr val="tx1"/>
                                      </a:solidFill>
                                      <a:latin typeface="Cambria Math" panose="02040503050406030204" pitchFamily="18" charset="0"/>
                                    </a:rPr>
                                    <m:t>𝑒</m:t>
                                  </m:r>
                                </m:e>
                                <m:sup>
                                  <m:r>
                                    <a:rPr lang="es-ES" sz="1600" i="0">
                                      <a:solidFill>
                                        <a:schemeClr val="tx1"/>
                                      </a:solidFill>
                                      <a:latin typeface="Cambria Math" panose="02040503050406030204" pitchFamily="18" charset="0"/>
                                    </a:rPr>
                                    <m:t>2</m:t>
                                  </m:r>
                                </m:sup>
                              </m:sSup>
                            </m:num>
                            <m:den>
                              <m:sSub>
                                <m:sSubPr>
                                  <m:ctrlPr>
                                    <a:rPr lang="es-ES" sz="1600" i="1">
                                      <a:solidFill>
                                        <a:schemeClr val="tx1"/>
                                      </a:solidFill>
                                      <a:latin typeface="Cambria Math" panose="02040503050406030204" pitchFamily="18" charset="0"/>
                                    </a:rPr>
                                  </m:ctrlPr>
                                </m:sSubPr>
                                <m:e>
                                  <m:r>
                                    <a:rPr lang="es-ES" sz="1600" i="1">
                                      <a:solidFill>
                                        <a:schemeClr val="tx1"/>
                                      </a:solidFill>
                                      <a:latin typeface="Cambria Math" panose="02040503050406030204" pitchFamily="18" charset="0"/>
                                    </a:rPr>
                                    <m:t>𝑚</m:t>
                                  </m:r>
                                </m:e>
                                <m:sub>
                                  <m:r>
                                    <a:rPr lang="es-ES" sz="1600" i="1">
                                      <a:solidFill>
                                        <a:schemeClr val="tx1"/>
                                      </a:solidFill>
                                      <a:latin typeface="Cambria Math" panose="02040503050406030204" pitchFamily="18" charset="0"/>
                                    </a:rPr>
                                    <m:t>𝑒</m:t>
                                  </m:r>
                                </m:sub>
                              </m:sSub>
                              <m:sSub>
                                <m:sSubPr>
                                  <m:ctrlPr>
                                    <a:rPr lang="es-ES" sz="1600" i="1">
                                      <a:solidFill>
                                        <a:schemeClr val="tx1"/>
                                      </a:solidFill>
                                      <a:latin typeface="Cambria Math" panose="02040503050406030204" pitchFamily="18" charset="0"/>
                                    </a:rPr>
                                  </m:ctrlPr>
                                </m:sSubPr>
                                <m:e>
                                  <m:r>
                                    <a:rPr lang="es-ES" sz="1600" i="1">
                                      <a:solidFill>
                                        <a:schemeClr val="tx1"/>
                                      </a:solidFill>
                                      <a:latin typeface="Cambria Math" panose="02040503050406030204" pitchFamily="18" charset="0"/>
                                    </a:rPr>
                                    <m:t>𝜀</m:t>
                                  </m:r>
                                </m:e>
                                <m:sub>
                                  <m:r>
                                    <a:rPr lang="es-ES" sz="1600" i="0">
                                      <a:solidFill>
                                        <a:schemeClr val="tx1"/>
                                      </a:solidFill>
                                      <a:latin typeface="Cambria Math" panose="02040503050406030204" pitchFamily="18" charset="0"/>
                                    </a:rPr>
                                    <m:t>0</m:t>
                                  </m:r>
                                </m:sub>
                              </m:sSub>
                            </m:den>
                          </m:f>
                          <m:nary>
                            <m:naryPr>
                              <m:chr m:val="∑"/>
                              <m:limLoc m:val="subSup"/>
                              <m:ctrlPr>
                                <a:rPr lang="es-ES" sz="1600" i="1">
                                  <a:solidFill>
                                    <a:schemeClr val="tx1"/>
                                  </a:solidFill>
                                  <a:latin typeface="Cambria Math" panose="02040503050406030204" pitchFamily="18" charset="0"/>
                                </a:rPr>
                              </m:ctrlPr>
                            </m:naryPr>
                            <m:sub>
                              <m:r>
                                <a:rPr lang="es-ES" sz="1600" i="1">
                                  <a:solidFill>
                                    <a:schemeClr val="tx1"/>
                                  </a:solidFill>
                                  <a:latin typeface="Cambria Math" panose="02040503050406030204" pitchFamily="18" charset="0"/>
                                </a:rPr>
                                <m:t>𝑗</m:t>
                              </m:r>
                              <m:r>
                                <a:rPr lang="es-ES" sz="1600" i="0">
                                  <a:solidFill>
                                    <a:schemeClr val="tx1"/>
                                  </a:solidFill>
                                  <a:latin typeface="Cambria Math" panose="02040503050406030204" pitchFamily="18" charset="0"/>
                                </a:rPr>
                                <m:t>=1</m:t>
                              </m:r>
                            </m:sub>
                            <m:sup>
                              <m:sSub>
                                <m:sSubPr>
                                  <m:ctrlPr>
                                    <a:rPr lang="es-ES" sz="1600" i="1">
                                      <a:solidFill>
                                        <a:schemeClr val="tx1"/>
                                      </a:solidFill>
                                      <a:latin typeface="Cambria Math" panose="02040503050406030204" pitchFamily="18" charset="0"/>
                                    </a:rPr>
                                  </m:ctrlPr>
                                </m:sSubPr>
                                <m:e>
                                  <m:r>
                                    <a:rPr lang="es-ES" sz="1600" i="1">
                                      <a:solidFill>
                                        <a:schemeClr val="tx1"/>
                                      </a:solidFill>
                                      <a:latin typeface="Cambria Math" panose="02040503050406030204" pitchFamily="18" charset="0"/>
                                    </a:rPr>
                                    <m:t>𝑛</m:t>
                                  </m:r>
                                </m:e>
                                <m:sub>
                                  <m:r>
                                    <a:rPr lang="es-ES" sz="1600" i="1">
                                      <a:solidFill>
                                        <a:schemeClr val="tx1"/>
                                      </a:solidFill>
                                      <a:latin typeface="Cambria Math" panose="02040503050406030204" pitchFamily="18" charset="0"/>
                                    </a:rPr>
                                    <m:t>𝑏</m:t>
                                  </m:r>
                                </m:sub>
                              </m:sSub>
                            </m:sup>
                            <m:e>
                              <m:f>
                                <m:fPr>
                                  <m:ctrlPr>
                                    <a:rPr lang="es-ES" sz="1600" i="1">
                                      <a:solidFill>
                                        <a:schemeClr val="tx1"/>
                                      </a:solidFill>
                                      <a:latin typeface="Cambria Math" panose="02040503050406030204" pitchFamily="18" charset="0"/>
                                    </a:rPr>
                                  </m:ctrlPr>
                                </m:fPr>
                                <m:num>
                                  <m:sSub>
                                    <m:sSubPr>
                                      <m:ctrlPr>
                                        <a:rPr lang="es-ES" sz="1600" i="1">
                                          <a:solidFill>
                                            <a:schemeClr val="tx1"/>
                                          </a:solidFill>
                                          <a:latin typeface="Cambria Math" panose="02040503050406030204" pitchFamily="18" charset="0"/>
                                        </a:rPr>
                                      </m:ctrlPr>
                                    </m:sSubPr>
                                    <m:e>
                                      <m:r>
                                        <a:rPr lang="es-ES" sz="1600" i="1">
                                          <a:solidFill>
                                            <a:schemeClr val="tx1"/>
                                          </a:solidFill>
                                          <a:latin typeface="Cambria Math" panose="02040503050406030204" pitchFamily="18" charset="0"/>
                                        </a:rPr>
                                        <m:t>𝑛</m:t>
                                      </m:r>
                                    </m:e>
                                    <m:sub>
                                      <m:r>
                                        <a:rPr lang="es-ES" sz="1600" i="1">
                                          <a:solidFill>
                                            <a:schemeClr val="tx1"/>
                                          </a:solidFill>
                                          <a:latin typeface="Cambria Math" panose="02040503050406030204" pitchFamily="18" charset="0"/>
                                        </a:rPr>
                                        <m:t>𝑗</m:t>
                                      </m:r>
                                    </m:sub>
                                  </m:sSub>
                                  <m:r>
                                    <a:rPr lang="es-ES" sz="1600" i="0">
                                      <a:solidFill>
                                        <a:schemeClr val="tx1"/>
                                      </a:solidFill>
                                      <a:latin typeface="Cambria Math" panose="02040503050406030204" pitchFamily="18" charset="0"/>
                                    </a:rPr>
                                    <m:t> </m:t>
                                  </m:r>
                                  <m:sSub>
                                    <m:sSubPr>
                                      <m:ctrlPr>
                                        <a:rPr lang="es-ES" sz="1600" i="1">
                                          <a:solidFill>
                                            <a:schemeClr val="tx1"/>
                                          </a:solidFill>
                                          <a:latin typeface="Cambria Math" panose="02040503050406030204" pitchFamily="18" charset="0"/>
                                        </a:rPr>
                                      </m:ctrlPr>
                                    </m:sSubPr>
                                    <m:e>
                                      <m:r>
                                        <a:rPr lang="es-ES" sz="1600" i="1">
                                          <a:solidFill>
                                            <a:schemeClr val="tx1"/>
                                          </a:solidFill>
                                          <a:latin typeface="Cambria Math" panose="02040503050406030204" pitchFamily="18" charset="0"/>
                                        </a:rPr>
                                        <m:t>𝑔</m:t>
                                      </m:r>
                                    </m:e>
                                    <m:sub>
                                      <m:r>
                                        <a:rPr lang="es-ES" sz="1600" i="1">
                                          <a:solidFill>
                                            <a:schemeClr val="tx1"/>
                                          </a:solidFill>
                                          <a:latin typeface="Cambria Math" panose="02040503050406030204" pitchFamily="18" charset="0"/>
                                        </a:rPr>
                                        <m:t>𝑖</m:t>
                                      </m:r>
                                    </m:sub>
                                  </m:sSub>
                                </m:num>
                                <m:den>
                                  <m:d>
                                    <m:dPr>
                                      <m:ctrlPr>
                                        <a:rPr lang="es-ES" sz="1600" i="1">
                                          <a:solidFill>
                                            <a:schemeClr val="tx1"/>
                                          </a:solidFill>
                                          <a:latin typeface="Cambria Math" panose="02040503050406030204" pitchFamily="18" charset="0"/>
                                        </a:rPr>
                                      </m:ctrlPr>
                                    </m:dPr>
                                    <m:e>
                                      <m:sSup>
                                        <m:sSupPr>
                                          <m:ctrlPr>
                                            <a:rPr lang="es-ES" sz="1600" i="1">
                                              <a:solidFill>
                                                <a:schemeClr val="tx1"/>
                                              </a:solidFill>
                                              <a:latin typeface="Cambria Math" panose="02040503050406030204" pitchFamily="18" charset="0"/>
                                            </a:rPr>
                                          </m:ctrlPr>
                                        </m:sSupPr>
                                        <m:e>
                                          <m:sSub>
                                            <m:sSubPr>
                                              <m:ctrlPr>
                                                <a:rPr lang="es-ES" sz="1600" i="1">
                                                  <a:solidFill>
                                                    <a:schemeClr val="tx1"/>
                                                  </a:solidFill>
                                                  <a:latin typeface="Cambria Math" panose="02040503050406030204" pitchFamily="18" charset="0"/>
                                                </a:rPr>
                                              </m:ctrlPr>
                                            </m:sSubPr>
                                            <m:e>
                                              <m:r>
                                                <a:rPr lang="es-ES" sz="1600" i="1">
                                                  <a:solidFill>
                                                    <a:schemeClr val="tx1"/>
                                                  </a:solidFill>
                                                  <a:latin typeface="Cambria Math" panose="02040503050406030204" pitchFamily="18" charset="0"/>
                                                </a:rPr>
                                                <m:t>𝜔</m:t>
                                              </m:r>
                                            </m:e>
                                            <m:sub>
                                              <m:r>
                                                <a:rPr lang="es-ES" sz="1600" i="1">
                                                  <a:solidFill>
                                                    <a:schemeClr val="tx1"/>
                                                  </a:solidFill>
                                                  <a:latin typeface="Cambria Math" panose="02040503050406030204" pitchFamily="18" charset="0"/>
                                                </a:rPr>
                                                <m:t>𝑟𝑒𝑠</m:t>
                                              </m:r>
                                              <m:r>
                                                <a:rPr lang="es-ES" sz="1600" i="0">
                                                  <a:solidFill>
                                                    <a:schemeClr val="tx1"/>
                                                  </a:solidFill>
                                                  <a:latin typeface="Cambria Math" panose="02040503050406030204" pitchFamily="18" charset="0"/>
                                                </a:rPr>
                                                <m:t>.</m:t>
                                              </m:r>
                                              <m:r>
                                                <a:rPr lang="es-ES" sz="1600" i="1">
                                                  <a:solidFill>
                                                    <a:schemeClr val="tx1"/>
                                                  </a:solidFill>
                                                  <a:latin typeface="Cambria Math" panose="02040503050406030204" pitchFamily="18" charset="0"/>
                                                </a:rPr>
                                                <m:t>𝑗</m:t>
                                              </m:r>
                                            </m:sub>
                                          </m:sSub>
                                        </m:e>
                                        <m:sup>
                                          <m:r>
                                            <a:rPr lang="es-ES" sz="1600" i="0">
                                              <a:solidFill>
                                                <a:schemeClr val="tx1"/>
                                              </a:solidFill>
                                              <a:latin typeface="Cambria Math" panose="02040503050406030204" pitchFamily="18" charset="0"/>
                                            </a:rPr>
                                            <m:t>2</m:t>
                                          </m:r>
                                        </m:sup>
                                      </m:sSup>
                                      <m:r>
                                        <a:rPr lang="es-ES" sz="1600" i="0">
                                          <a:solidFill>
                                            <a:schemeClr val="tx1"/>
                                          </a:solidFill>
                                          <a:latin typeface="Cambria Math" panose="02040503050406030204" pitchFamily="18" charset="0"/>
                                        </a:rPr>
                                        <m:t>−</m:t>
                                      </m:r>
                                      <m:sSup>
                                        <m:sSupPr>
                                          <m:ctrlPr>
                                            <a:rPr lang="es-ES" sz="1600" i="1">
                                              <a:solidFill>
                                                <a:schemeClr val="tx1"/>
                                              </a:solidFill>
                                              <a:latin typeface="Cambria Math" panose="02040503050406030204" pitchFamily="18" charset="0"/>
                                            </a:rPr>
                                          </m:ctrlPr>
                                        </m:sSupPr>
                                        <m:e>
                                          <m:r>
                                            <a:rPr lang="es-ES" sz="1600" i="1">
                                              <a:solidFill>
                                                <a:schemeClr val="tx1"/>
                                              </a:solidFill>
                                              <a:latin typeface="Cambria Math" panose="02040503050406030204" pitchFamily="18" charset="0"/>
                                            </a:rPr>
                                            <m:t>𝜔</m:t>
                                          </m:r>
                                        </m:e>
                                        <m:sup>
                                          <m:r>
                                            <a:rPr lang="es-ES" sz="1600" i="0">
                                              <a:solidFill>
                                                <a:schemeClr val="tx1"/>
                                              </a:solidFill>
                                              <a:latin typeface="Cambria Math" panose="02040503050406030204" pitchFamily="18" charset="0"/>
                                            </a:rPr>
                                            <m:t>2</m:t>
                                          </m:r>
                                        </m:sup>
                                      </m:sSup>
                                    </m:e>
                                  </m:d>
                                  <m:r>
                                    <a:rPr lang="es-ES" sz="1600" i="0">
                                      <a:solidFill>
                                        <a:schemeClr val="tx1"/>
                                      </a:solidFill>
                                      <a:latin typeface="Cambria Math" panose="02040503050406030204" pitchFamily="18" charset="0"/>
                                    </a:rPr>
                                    <m:t>+</m:t>
                                  </m:r>
                                  <m:sSup>
                                    <m:sSupPr>
                                      <m:ctrlPr>
                                        <a:rPr lang="es-ES" sz="1600" i="1">
                                          <a:solidFill>
                                            <a:schemeClr val="tx1"/>
                                          </a:solidFill>
                                          <a:latin typeface="Cambria Math" panose="02040503050406030204" pitchFamily="18" charset="0"/>
                                        </a:rPr>
                                      </m:ctrlPr>
                                    </m:sSupPr>
                                    <m:e>
                                      <m:r>
                                        <a:rPr lang="es-ES" sz="1600" i="1">
                                          <a:solidFill>
                                            <a:schemeClr val="tx1"/>
                                          </a:solidFill>
                                          <a:latin typeface="Cambria Math" panose="02040503050406030204" pitchFamily="18" charset="0"/>
                                        </a:rPr>
                                        <m:t>𝜔</m:t>
                                      </m:r>
                                    </m:e>
                                    <m:sup>
                                      <m:r>
                                        <a:rPr lang="es-ES" sz="1600" i="0">
                                          <a:solidFill>
                                            <a:schemeClr val="tx1"/>
                                          </a:solidFill>
                                          <a:latin typeface="Cambria Math" panose="02040503050406030204" pitchFamily="18" charset="0"/>
                                        </a:rPr>
                                        <m:t>2</m:t>
                                      </m:r>
                                    </m:sup>
                                  </m:sSup>
                                  <m:sSubSup>
                                    <m:sSubSupPr>
                                      <m:ctrlPr>
                                        <a:rPr lang="es-ES" sz="1600" i="1">
                                          <a:solidFill>
                                            <a:schemeClr val="tx1"/>
                                          </a:solidFill>
                                          <a:latin typeface="Cambria Math" panose="02040503050406030204" pitchFamily="18" charset="0"/>
                                        </a:rPr>
                                      </m:ctrlPr>
                                    </m:sSubSupPr>
                                    <m:e>
                                      <m:r>
                                        <a:rPr lang="es-ES" sz="1600" i="1">
                                          <a:solidFill>
                                            <a:schemeClr val="tx1"/>
                                          </a:solidFill>
                                          <a:latin typeface="Cambria Math" panose="02040503050406030204" pitchFamily="18" charset="0"/>
                                        </a:rPr>
                                        <m:t>𝑔</m:t>
                                      </m:r>
                                    </m:e>
                                    <m:sub>
                                      <m:r>
                                        <a:rPr lang="es-ES" sz="1600" i="1">
                                          <a:solidFill>
                                            <a:schemeClr val="tx1"/>
                                          </a:solidFill>
                                          <a:latin typeface="Cambria Math" panose="02040503050406030204" pitchFamily="18" charset="0"/>
                                        </a:rPr>
                                        <m:t>𝑗</m:t>
                                      </m:r>
                                    </m:sub>
                                    <m:sup>
                                      <m:r>
                                        <a:rPr lang="es-ES" sz="1600" i="0">
                                          <a:solidFill>
                                            <a:schemeClr val="tx1"/>
                                          </a:solidFill>
                                          <a:latin typeface="Cambria Math" panose="02040503050406030204" pitchFamily="18" charset="0"/>
                                        </a:rPr>
                                        <m:t>2</m:t>
                                      </m:r>
                                    </m:sup>
                                  </m:sSubSup>
                                </m:den>
                              </m:f>
                            </m:e>
                          </m:nary>
                        </m:e>
                      </m:d>
                      <m:r>
                        <a:rPr lang="es-ES" sz="1600" i="0">
                          <a:solidFill>
                            <a:schemeClr val="tx1"/>
                          </a:solidFill>
                          <a:latin typeface="Cambria Math" panose="02040503050406030204" pitchFamily="18" charset="0"/>
                        </a:rPr>
                        <m:t>−</m:t>
                      </m:r>
                      <m:d>
                        <m:dPr>
                          <m:begChr m:val="{"/>
                          <m:endChr m:val="}"/>
                          <m:ctrlPr>
                            <a:rPr lang="es-ES" sz="1600" i="1">
                              <a:solidFill>
                                <a:schemeClr val="tx1"/>
                              </a:solidFill>
                              <a:latin typeface="Cambria Math" panose="02040503050406030204" pitchFamily="18" charset="0"/>
                            </a:rPr>
                          </m:ctrlPr>
                        </m:dPr>
                        <m:e>
                          <m:f>
                            <m:fPr>
                              <m:ctrlPr>
                                <a:rPr lang="es-ES" sz="1600" i="1">
                                  <a:solidFill>
                                    <a:schemeClr val="tx1"/>
                                  </a:solidFill>
                                  <a:latin typeface="Cambria Math" panose="02040503050406030204" pitchFamily="18" charset="0"/>
                                </a:rPr>
                              </m:ctrlPr>
                            </m:fPr>
                            <m:num>
                              <m:sSup>
                                <m:sSupPr>
                                  <m:ctrlPr>
                                    <a:rPr lang="es-ES" sz="1600" i="1">
                                      <a:solidFill>
                                        <a:schemeClr val="tx1"/>
                                      </a:solidFill>
                                      <a:latin typeface="Cambria Math" panose="02040503050406030204" pitchFamily="18" charset="0"/>
                                    </a:rPr>
                                  </m:ctrlPr>
                                </m:sSupPr>
                                <m:e>
                                  <m:r>
                                    <a:rPr lang="es-ES" sz="1600" i="1">
                                      <a:solidFill>
                                        <a:schemeClr val="tx1"/>
                                      </a:solidFill>
                                      <a:latin typeface="Cambria Math" panose="02040503050406030204" pitchFamily="18" charset="0"/>
                                    </a:rPr>
                                    <m:t>𝑒</m:t>
                                  </m:r>
                                </m:e>
                                <m:sup>
                                  <m:r>
                                    <a:rPr lang="es-ES" sz="1600" i="0">
                                      <a:solidFill>
                                        <a:schemeClr val="tx1"/>
                                      </a:solidFill>
                                      <a:latin typeface="Cambria Math" panose="02040503050406030204" pitchFamily="18" charset="0"/>
                                    </a:rPr>
                                    <m:t>2</m:t>
                                  </m:r>
                                </m:sup>
                              </m:sSup>
                            </m:num>
                            <m:den>
                              <m:sSub>
                                <m:sSubPr>
                                  <m:ctrlPr>
                                    <a:rPr lang="es-ES" sz="1600" i="1">
                                      <a:solidFill>
                                        <a:schemeClr val="tx1"/>
                                      </a:solidFill>
                                      <a:latin typeface="Cambria Math" panose="02040503050406030204" pitchFamily="18" charset="0"/>
                                    </a:rPr>
                                  </m:ctrlPr>
                                </m:sSubPr>
                                <m:e>
                                  <m:r>
                                    <a:rPr lang="es-ES" sz="1600" i="1">
                                      <a:solidFill>
                                        <a:schemeClr val="tx1"/>
                                      </a:solidFill>
                                      <a:latin typeface="Cambria Math" panose="02040503050406030204" pitchFamily="18" charset="0"/>
                                    </a:rPr>
                                    <m:t>𝑚</m:t>
                                  </m:r>
                                </m:e>
                                <m:sub>
                                  <m:r>
                                    <a:rPr lang="es-ES" sz="1600" i="1">
                                      <a:solidFill>
                                        <a:schemeClr val="tx1"/>
                                      </a:solidFill>
                                      <a:latin typeface="Cambria Math" panose="02040503050406030204" pitchFamily="18" charset="0"/>
                                    </a:rPr>
                                    <m:t>𝑙𝑐</m:t>
                                  </m:r>
                                  <m:r>
                                    <a:rPr lang="es-ES" sz="1600" i="0">
                                      <a:solidFill>
                                        <a:schemeClr val="tx1"/>
                                      </a:solidFill>
                                      <a:latin typeface="Cambria Math" panose="02040503050406030204" pitchFamily="18" charset="0"/>
                                    </a:rPr>
                                    <m:t>.</m:t>
                                  </m:r>
                                  <m:r>
                                    <a:rPr lang="es-ES" sz="1600" i="1">
                                      <a:solidFill>
                                        <a:schemeClr val="tx1"/>
                                      </a:solidFill>
                                      <a:latin typeface="Cambria Math" panose="02040503050406030204" pitchFamily="18" charset="0"/>
                                    </a:rPr>
                                    <m:t>𝑒𝑞</m:t>
                                  </m:r>
                                </m:sub>
                              </m:sSub>
                              <m:sSub>
                                <m:sSubPr>
                                  <m:ctrlPr>
                                    <a:rPr lang="es-ES" sz="1600" i="1">
                                      <a:solidFill>
                                        <a:schemeClr val="tx1"/>
                                      </a:solidFill>
                                      <a:latin typeface="Cambria Math" panose="02040503050406030204" pitchFamily="18" charset="0"/>
                                    </a:rPr>
                                  </m:ctrlPr>
                                </m:sSubPr>
                                <m:e>
                                  <m:r>
                                    <a:rPr lang="es-ES" sz="1600" i="1">
                                      <a:solidFill>
                                        <a:schemeClr val="tx1"/>
                                      </a:solidFill>
                                      <a:latin typeface="Cambria Math" panose="02040503050406030204" pitchFamily="18" charset="0"/>
                                    </a:rPr>
                                    <m:t>𝜀</m:t>
                                  </m:r>
                                </m:e>
                                <m:sub>
                                  <m:r>
                                    <a:rPr lang="es-ES" sz="1600" i="0">
                                      <a:solidFill>
                                        <a:schemeClr val="tx1"/>
                                      </a:solidFill>
                                      <a:latin typeface="Cambria Math" panose="02040503050406030204" pitchFamily="18" charset="0"/>
                                    </a:rPr>
                                    <m:t>0</m:t>
                                  </m:r>
                                </m:sub>
                              </m:sSub>
                            </m:den>
                          </m:f>
                          <m:r>
                            <a:rPr lang="es-ES" sz="1600" i="0">
                              <a:solidFill>
                                <a:schemeClr val="tx1"/>
                              </a:solidFill>
                              <a:latin typeface="Cambria Math" panose="02040503050406030204" pitchFamily="18" charset="0"/>
                            </a:rPr>
                            <m:t> </m:t>
                          </m:r>
                          <m:f>
                            <m:fPr>
                              <m:ctrlPr>
                                <a:rPr lang="es-ES" sz="1600" i="1">
                                  <a:solidFill>
                                    <a:schemeClr val="tx1"/>
                                  </a:solidFill>
                                  <a:latin typeface="Cambria Math" panose="02040503050406030204" pitchFamily="18" charset="0"/>
                                </a:rPr>
                              </m:ctrlPr>
                            </m:fPr>
                            <m:num>
                              <m:sSub>
                                <m:sSubPr>
                                  <m:ctrlPr>
                                    <a:rPr lang="es-ES" sz="1600" i="1">
                                      <a:solidFill>
                                        <a:schemeClr val="tx1"/>
                                      </a:solidFill>
                                      <a:latin typeface="Cambria Math" panose="02040503050406030204" pitchFamily="18" charset="0"/>
                                    </a:rPr>
                                  </m:ctrlPr>
                                </m:sSubPr>
                                <m:e>
                                  <m:r>
                                    <a:rPr lang="es-ES" sz="1600" i="1">
                                      <a:solidFill>
                                        <a:schemeClr val="tx1"/>
                                      </a:solidFill>
                                      <a:latin typeface="Cambria Math" panose="02040503050406030204" pitchFamily="18" charset="0"/>
                                    </a:rPr>
                                    <m:t>𝑛</m:t>
                                  </m:r>
                                </m:e>
                                <m:sub>
                                  <m:r>
                                    <a:rPr lang="es-ES" sz="1600" i="1">
                                      <a:solidFill>
                                        <a:schemeClr val="tx1"/>
                                      </a:solidFill>
                                      <a:latin typeface="Cambria Math" panose="02040503050406030204" pitchFamily="18" charset="0"/>
                                    </a:rPr>
                                    <m:t>𝑐</m:t>
                                  </m:r>
                                </m:sub>
                              </m:sSub>
                              <m:sSub>
                                <m:sSubPr>
                                  <m:ctrlPr>
                                    <a:rPr lang="es-ES" sz="1600" i="1">
                                      <a:solidFill>
                                        <a:schemeClr val="tx1"/>
                                      </a:solidFill>
                                      <a:latin typeface="Cambria Math" panose="02040503050406030204" pitchFamily="18" charset="0"/>
                                    </a:rPr>
                                  </m:ctrlPr>
                                </m:sSubPr>
                                <m:e>
                                  <m:r>
                                    <a:rPr lang="es-ES" sz="1600" i="0">
                                      <a:solidFill>
                                        <a:schemeClr val="tx1"/>
                                      </a:solidFill>
                                      <a:latin typeface="Cambria Math" panose="02040503050406030204" pitchFamily="18" charset="0"/>
                                    </a:rPr>
                                    <m:t> </m:t>
                                  </m:r>
                                  <m:r>
                                    <a:rPr lang="es-ES" sz="1600" i="1">
                                      <a:solidFill>
                                        <a:schemeClr val="tx1"/>
                                      </a:solidFill>
                                      <a:latin typeface="Cambria Math" panose="02040503050406030204" pitchFamily="18" charset="0"/>
                                    </a:rPr>
                                    <m:t>𝑔</m:t>
                                  </m:r>
                                </m:e>
                                <m:sub>
                                  <m:r>
                                    <a:rPr lang="es-ES" sz="1600" i="1">
                                      <a:solidFill>
                                        <a:schemeClr val="tx1"/>
                                      </a:solidFill>
                                      <a:latin typeface="Cambria Math" panose="02040503050406030204" pitchFamily="18" charset="0"/>
                                    </a:rPr>
                                    <m:t>𝑐</m:t>
                                  </m:r>
                                </m:sub>
                              </m:sSub>
                            </m:num>
                            <m:den>
                              <m:sSup>
                                <m:sSupPr>
                                  <m:ctrlPr>
                                    <a:rPr lang="es-ES" sz="1600" i="1">
                                      <a:solidFill>
                                        <a:schemeClr val="tx1"/>
                                      </a:solidFill>
                                      <a:latin typeface="Cambria Math" panose="02040503050406030204" pitchFamily="18" charset="0"/>
                                    </a:rPr>
                                  </m:ctrlPr>
                                </m:sSupPr>
                                <m:e>
                                  <m:r>
                                    <a:rPr lang="es-ES" sz="1600" i="1">
                                      <a:solidFill>
                                        <a:schemeClr val="tx1"/>
                                      </a:solidFill>
                                      <a:latin typeface="Cambria Math" panose="02040503050406030204" pitchFamily="18" charset="0"/>
                                    </a:rPr>
                                    <m:t>𝜔</m:t>
                                  </m:r>
                                </m:e>
                                <m:sup>
                                  <m:r>
                                    <a:rPr lang="es-ES" sz="1600" i="0">
                                      <a:solidFill>
                                        <a:schemeClr val="tx1"/>
                                      </a:solidFill>
                                      <a:latin typeface="Cambria Math" panose="02040503050406030204" pitchFamily="18" charset="0"/>
                                    </a:rPr>
                                    <m:t>2</m:t>
                                  </m:r>
                                </m:sup>
                              </m:sSup>
                              <m:r>
                                <a:rPr lang="es-ES" sz="1600" i="0">
                                  <a:solidFill>
                                    <a:schemeClr val="tx1"/>
                                  </a:solidFill>
                                  <a:latin typeface="Cambria Math" panose="02040503050406030204" pitchFamily="18" charset="0"/>
                                </a:rPr>
                                <m:t>+</m:t>
                              </m:r>
                              <m:sSubSup>
                                <m:sSubSupPr>
                                  <m:ctrlPr>
                                    <a:rPr lang="es-ES" sz="1600" i="1">
                                      <a:solidFill>
                                        <a:schemeClr val="tx1"/>
                                      </a:solidFill>
                                      <a:latin typeface="Cambria Math" panose="02040503050406030204" pitchFamily="18" charset="0"/>
                                    </a:rPr>
                                  </m:ctrlPr>
                                </m:sSubSupPr>
                                <m:e>
                                  <m:r>
                                    <a:rPr lang="es-ES" sz="1600" i="1">
                                      <a:solidFill>
                                        <a:schemeClr val="tx1"/>
                                      </a:solidFill>
                                      <a:latin typeface="Cambria Math" panose="02040503050406030204" pitchFamily="18" charset="0"/>
                                    </a:rPr>
                                    <m:t>𝑔</m:t>
                                  </m:r>
                                </m:e>
                                <m:sub>
                                  <m:r>
                                    <a:rPr lang="es-ES" sz="1600" i="1">
                                      <a:solidFill>
                                        <a:schemeClr val="tx1"/>
                                      </a:solidFill>
                                      <a:latin typeface="Cambria Math" panose="02040503050406030204" pitchFamily="18" charset="0"/>
                                    </a:rPr>
                                    <m:t>𝑐</m:t>
                                  </m:r>
                                </m:sub>
                                <m:sup>
                                  <m:r>
                                    <a:rPr lang="es-ES" sz="1600" i="0">
                                      <a:solidFill>
                                        <a:schemeClr val="tx1"/>
                                      </a:solidFill>
                                      <a:latin typeface="Cambria Math" panose="02040503050406030204" pitchFamily="18" charset="0"/>
                                    </a:rPr>
                                    <m:t>2</m:t>
                                  </m:r>
                                </m:sup>
                              </m:sSubSup>
                            </m:den>
                          </m:f>
                        </m:e>
                      </m:d>
                    </m:oMath>
                  </m:oMathPara>
                </a14:m>
                <a:endParaRPr lang="es-ES" sz="1600" dirty="0">
                  <a:solidFill>
                    <a:schemeClr val="tx1"/>
                  </a:solidFill>
                </a:endParaRPr>
              </a:p>
            </p:txBody>
          </p:sp>
        </mc:Choice>
        <mc:Fallback xmlns="">
          <p:sp>
            <p:nvSpPr>
              <p:cNvPr id="52" name="CuadroTexto 51">
                <a:extLst>
                  <a:ext uri="{FF2B5EF4-FFF2-40B4-BE49-F238E27FC236}">
                    <a16:creationId xmlns:a16="http://schemas.microsoft.com/office/drawing/2014/main" id="{2D37D408-C7FF-4EBD-9509-E69B61B2B2FA}"/>
                  </a:ext>
                </a:extLst>
              </p:cNvPr>
              <p:cNvSpPr txBox="1">
                <a:spLocks noRot="1" noChangeAspect="1" noMove="1" noResize="1" noEditPoints="1" noAdjustHandles="1" noChangeArrowheads="1" noChangeShapeType="1" noTextEdit="1"/>
              </p:cNvSpPr>
              <p:nvPr/>
            </p:nvSpPr>
            <p:spPr>
              <a:xfrm>
                <a:off x="4660068" y="5495693"/>
                <a:ext cx="7453105" cy="731867"/>
              </a:xfrm>
              <a:prstGeom prst="rect">
                <a:avLst/>
              </a:prstGeom>
              <a:blipFill>
                <a:blip r:embed="rId23"/>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294135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2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1"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up)">
                                      <p:cBhvr>
                                        <p:cTn id="39" dur="500"/>
                                        <p:tgtEl>
                                          <p:spTgt spid="2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10"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up)">
                                      <p:cBhvr>
                                        <p:cTn id="56" dur="500"/>
                                        <p:tgtEl>
                                          <p:spTgt spid="26"/>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up)">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7" grpId="0" animBg="1"/>
      <p:bldP spid="18" grpId="0" animBg="1"/>
      <p:bldP spid="21" grpId="0"/>
      <p:bldP spid="22" grpId="0" animBg="1"/>
      <p:bldP spid="23" grpId="0"/>
      <p:bldP spid="24" grpId="0"/>
      <p:bldP spid="26" grpId="0" animBg="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859FA-AB7C-4C85-B17D-BA00E70A5AAC}"/>
              </a:ext>
            </a:extLst>
          </p:cNvPr>
          <p:cNvSpPr>
            <a:spLocks noGrp="1"/>
          </p:cNvSpPr>
          <p:nvPr>
            <p:ph type="title"/>
          </p:nvPr>
        </p:nvSpPr>
        <p:spPr/>
        <p:txBody>
          <a:bodyPr/>
          <a:lstStyle/>
          <a:p>
            <a:r>
              <a:rPr lang="es-ES" dirty="0"/>
              <a:t>5. </a:t>
            </a:r>
            <a:r>
              <a:rPr lang="en-GB" dirty="0"/>
              <a:t>Rayleigh and Mie regime</a:t>
            </a:r>
            <a:endParaRPr lang="es-ES" dirty="0"/>
          </a:p>
        </p:txBody>
      </p:sp>
      <p:sp>
        <p:nvSpPr>
          <p:cNvPr id="4" name="Marcador de pie de página 3">
            <a:extLst>
              <a:ext uri="{FF2B5EF4-FFF2-40B4-BE49-F238E27FC236}">
                <a16:creationId xmlns:a16="http://schemas.microsoft.com/office/drawing/2014/main" id="{6E25D1CE-98FA-47A2-B0FD-DE99DA7D0C56}"/>
              </a:ext>
            </a:extLst>
          </p:cNvPr>
          <p:cNvSpPr>
            <a:spLocks noGrp="1"/>
          </p:cNvSpPr>
          <p:nvPr>
            <p:ph type="ftr" sz="quarter" idx="11"/>
          </p:nvPr>
        </p:nvSpPr>
        <p:spPr/>
        <p:txBody>
          <a:bodyPr/>
          <a:lstStyle/>
          <a:p>
            <a:r>
              <a:rPr lang="es-ES"/>
              <a:t>sofia.gonzalez@uclm.es</a:t>
            </a:r>
            <a:endParaRPr lang="es-ES" dirty="0"/>
          </a:p>
        </p:txBody>
      </p:sp>
      <p:sp>
        <p:nvSpPr>
          <p:cNvPr id="5" name="Marcador de número de diapositiva 4">
            <a:extLst>
              <a:ext uri="{FF2B5EF4-FFF2-40B4-BE49-F238E27FC236}">
                <a16:creationId xmlns:a16="http://schemas.microsoft.com/office/drawing/2014/main" id="{A8A83866-9330-4DF9-8A7D-2339ABA16F75}"/>
              </a:ext>
            </a:extLst>
          </p:cNvPr>
          <p:cNvSpPr>
            <a:spLocks noGrp="1"/>
          </p:cNvSpPr>
          <p:nvPr>
            <p:ph type="sldNum" sz="quarter" idx="12"/>
          </p:nvPr>
        </p:nvSpPr>
        <p:spPr/>
        <p:txBody>
          <a:bodyPr/>
          <a:lstStyle/>
          <a:p>
            <a:fld id="{7AE00B48-CFC2-44D9-921F-3BCB2F083AB0}" type="slidenum">
              <a:rPr lang="es-ES" smtClean="0"/>
              <a:t>16</a:t>
            </a:fld>
            <a:endParaRPr lang="es-ES"/>
          </a:p>
        </p:txBody>
      </p:sp>
      <p:pic>
        <p:nvPicPr>
          <p:cNvPr id="6" name="Imagen 5" descr="Primer plano de lente de cámara">
            <a:extLst>
              <a:ext uri="{FF2B5EF4-FFF2-40B4-BE49-F238E27FC236}">
                <a16:creationId xmlns:a16="http://schemas.microsoft.com/office/drawing/2014/main" id="{55B7BFC3-14B9-4130-97CC-729F85EA7C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92214" y="0"/>
            <a:ext cx="1999785" cy="1327982"/>
          </a:xfrm>
          <a:prstGeom prst="rect">
            <a:avLst/>
          </a:prstGeom>
        </p:spPr>
      </p:pic>
      <p:grpSp>
        <p:nvGrpSpPr>
          <p:cNvPr id="7" name="Lienzo 347">
            <a:extLst>
              <a:ext uri="{FF2B5EF4-FFF2-40B4-BE49-F238E27FC236}">
                <a16:creationId xmlns:a16="http://schemas.microsoft.com/office/drawing/2014/main" id="{B2740085-6EDE-4982-9E59-3901202DA2C5}"/>
              </a:ext>
            </a:extLst>
          </p:cNvPr>
          <p:cNvGrpSpPr/>
          <p:nvPr/>
        </p:nvGrpSpPr>
        <p:grpSpPr>
          <a:xfrm>
            <a:off x="517734" y="876922"/>
            <a:ext cx="11105551" cy="5514131"/>
            <a:chOff x="1" y="-101509"/>
            <a:chExt cx="5773599" cy="2645377"/>
          </a:xfrm>
        </p:grpSpPr>
        <p:cxnSp>
          <p:nvCxnSpPr>
            <p:cNvPr id="8" name="Conector recto 7">
              <a:extLst>
                <a:ext uri="{FF2B5EF4-FFF2-40B4-BE49-F238E27FC236}">
                  <a16:creationId xmlns:a16="http://schemas.microsoft.com/office/drawing/2014/main" id="{858F15A0-30D0-498E-8519-C0E7986EC697}"/>
                </a:ext>
              </a:extLst>
            </p:cNvPr>
            <p:cNvCxnSpPr>
              <a:endCxn id="13" idx="1"/>
            </p:cNvCxnSpPr>
            <p:nvPr/>
          </p:nvCxnSpPr>
          <p:spPr>
            <a:xfrm>
              <a:off x="840697" y="1832371"/>
              <a:ext cx="3345815" cy="451586"/>
            </a:xfrm>
            <a:prstGeom prst="line">
              <a:avLst/>
            </a:prstGeom>
            <a:ln w="19050">
              <a:tailEnd type="triangle"/>
            </a:ln>
          </p:spPr>
          <p:style>
            <a:lnRef idx="2">
              <a:schemeClr val="dk1"/>
            </a:lnRef>
            <a:fillRef idx="0">
              <a:schemeClr val="dk1"/>
            </a:fillRef>
            <a:effectRef idx="1">
              <a:schemeClr val="dk1"/>
            </a:effectRef>
            <a:fontRef idx="minor">
              <a:schemeClr val="tx1"/>
            </a:fontRef>
          </p:style>
        </p:cxnSp>
        <p:cxnSp>
          <p:nvCxnSpPr>
            <p:cNvPr id="9" name="Conector recto 8">
              <a:extLst>
                <a:ext uri="{FF2B5EF4-FFF2-40B4-BE49-F238E27FC236}">
                  <a16:creationId xmlns:a16="http://schemas.microsoft.com/office/drawing/2014/main" id="{818F6F15-AC89-49A0-951B-C183D7255104}"/>
                </a:ext>
              </a:extLst>
            </p:cNvPr>
            <p:cNvCxnSpPr/>
            <p:nvPr/>
          </p:nvCxnSpPr>
          <p:spPr>
            <a:xfrm flipV="1">
              <a:off x="840696" y="472922"/>
              <a:ext cx="2319953" cy="1052094"/>
            </a:xfrm>
            <a:prstGeom prst="line">
              <a:avLst/>
            </a:prstGeom>
            <a:ln w="19050"/>
          </p:spPr>
          <p:style>
            <a:lnRef idx="2">
              <a:schemeClr val="accent1"/>
            </a:lnRef>
            <a:fillRef idx="0">
              <a:schemeClr val="accent1"/>
            </a:fillRef>
            <a:effectRef idx="1">
              <a:schemeClr val="accent1"/>
            </a:effectRef>
            <a:fontRef idx="minor">
              <a:schemeClr val="tx1"/>
            </a:fontRef>
          </p:style>
        </p:cxnSp>
        <p:cxnSp>
          <p:nvCxnSpPr>
            <p:cNvPr id="10" name="Conector recto 9">
              <a:extLst>
                <a:ext uri="{FF2B5EF4-FFF2-40B4-BE49-F238E27FC236}">
                  <a16:creationId xmlns:a16="http://schemas.microsoft.com/office/drawing/2014/main" id="{B6270874-BFFE-4085-B5C2-FC0B31275840}"/>
                </a:ext>
              </a:extLst>
            </p:cNvPr>
            <p:cNvCxnSpPr/>
            <p:nvPr/>
          </p:nvCxnSpPr>
          <p:spPr>
            <a:xfrm flipV="1">
              <a:off x="840711" y="1430865"/>
              <a:ext cx="1806606" cy="164018"/>
            </a:xfrm>
            <a:prstGeom prst="line">
              <a:avLst/>
            </a:prstGeom>
            <a:ln w="19050"/>
          </p:spPr>
          <p:style>
            <a:lnRef idx="2">
              <a:schemeClr val="accent1"/>
            </a:lnRef>
            <a:fillRef idx="0">
              <a:schemeClr val="accent1"/>
            </a:fillRef>
            <a:effectRef idx="1">
              <a:schemeClr val="accent1"/>
            </a:effectRef>
            <a:fontRef idx="minor">
              <a:schemeClr val="tx1"/>
            </a:fontRef>
          </p:style>
        </p:cxnSp>
        <p:cxnSp>
          <p:nvCxnSpPr>
            <p:cNvPr id="11" name="Conector recto 10">
              <a:extLst>
                <a:ext uri="{FF2B5EF4-FFF2-40B4-BE49-F238E27FC236}">
                  <a16:creationId xmlns:a16="http://schemas.microsoft.com/office/drawing/2014/main" id="{BE1D2B61-FA32-41F0-89A4-530AF50D06FD}"/>
                </a:ext>
              </a:extLst>
            </p:cNvPr>
            <p:cNvCxnSpPr/>
            <p:nvPr/>
          </p:nvCxnSpPr>
          <p:spPr>
            <a:xfrm>
              <a:off x="3159421" y="472922"/>
              <a:ext cx="1176951" cy="1549864"/>
            </a:xfrm>
            <a:prstGeom prst="line">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12" name="Conector recto 11">
              <a:extLst>
                <a:ext uri="{FF2B5EF4-FFF2-40B4-BE49-F238E27FC236}">
                  <a16:creationId xmlns:a16="http://schemas.microsoft.com/office/drawing/2014/main" id="{81045A09-C681-45C5-84DC-A9467ED2DF2C}"/>
                </a:ext>
              </a:extLst>
            </p:cNvPr>
            <p:cNvCxnSpPr/>
            <p:nvPr/>
          </p:nvCxnSpPr>
          <p:spPr>
            <a:xfrm>
              <a:off x="2647317" y="1430865"/>
              <a:ext cx="1539203" cy="686575"/>
            </a:xfrm>
            <a:prstGeom prst="line">
              <a:avLst/>
            </a:prstGeom>
            <a:ln w="19050">
              <a:tailEnd type="triangle"/>
            </a:ln>
          </p:spPr>
          <p:style>
            <a:lnRef idx="2">
              <a:schemeClr val="accent1"/>
            </a:lnRef>
            <a:fillRef idx="0">
              <a:schemeClr val="accent1"/>
            </a:fillRef>
            <a:effectRef idx="1">
              <a:schemeClr val="accent1"/>
            </a:effectRef>
            <a:fontRef idx="minor">
              <a:schemeClr val="tx1"/>
            </a:fontRef>
          </p:style>
        </p:cxnSp>
        <p:pic>
          <p:nvPicPr>
            <p:cNvPr id="13" name="Gráfico 501" descr="Hombre con relleno sólido">
              <a:extLst>
                <a:ext uri="{FF2B5EF4-FFF2-40B4-BE49-F238E27FC236}">
                  <a16:creationId xmlns:a16="http://schemas.microsoft.com/office/drawing/2014/main" id="{654DE8C8-6646-433A-A881-1B9973A03A0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186512" y="2117440"/>
              <a:ext cx="333034" cy="333034"/>
            </a:xfrm>
            <a:prstGeom prst="rect">
              <a:avLst/>
            </a:prstGeom>
          </p:spPr>
        </p:pic>
        <p:cxnSp>
          <p:nvCxnSpPr>
            <p:cNvPr id="14" name="Conector recto 13">
              <a:extLst>
                <a:ext uri="{FF2B5EF4-FFF2-40B4-BE49-F238E27FC236}">
                  <a16:creationId xmlns:a16="http://schemas.microsoft.com/office/drawing/2014/main" id="{B3DC19A3-7DBA-4A9B-A179-4886FE0D5F9D}"/>
                </a:ext>
              </a:extLst>
            </p:cNvPr>
            <p:cNvCxnSpPr/>
            <p:nvPr/>
          </p:nvCxnSpPr>
          <p:spPr>
            <a:xfrm flipV="1">
              <a:off x="840696" y="650103"/>
              <a:ext cx="3543294" cy="944780"/>
            </a:xfrm>
            <a:prstGeom prst="line">
              <a:avLst/>
            </a:prstGeom>
            <a:ln w="19050"/>
          </p:spPr>
          <p:style>
            <a:lnRef idx="2">
              <a:schemeClr val="dk1"/>
            </a:lnRef>
            <a:fillRef idx="0">
              <a:schemeClr val="dk1"/>
            </a:fillRef>
            <a:effectRef idx="1">
              <a:schemeClr val="dk1"/>
            </a:effectRef>
            <a:fontRef idx="minor">
              <a:schemeClr val="tx1"/>
            </a:fontRef>
          </p:style>
        </p:cxnSp>
        <p:sp>
          <p:nvSpPr>
            <p:cNvPr id="15" name="Elipse 14">
              <a:extLst>
                <a:ext uri="{FF2B5EF4-FFF2-40B4-BE49-F238E27FC236}">
                  <a16:creationId xmlns:a16="http://schemas.microsoft.com/office/drawing/2014/main" id="{9A3536D7-5478-4060-809B-C728B496DEF4}"/>
                </a:ext>
              </a:extLst>
            </p:cNvPr>
            <p:cNvSpPr/>
            <p:nvPr/>
          </p:nvSpPr>
          <p:spPr>
            <a:xfrm rot="9878639">
              <a:off x="4369568" y="229545"/>
              <a:ext cx="1062226" cy="542764"/>
            </a:xfrm>
            <a:prstGeom prst="ellipse">
              <a:avLst/>
            </a:prstGeom>
            <a:noFill/>
            <a:ln>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2000"/>
            </a:p>
          </p:txBody>
        </p:sp>
        <p:sp>
          <p:nvSpPr>
            <p:cNvPr id="16" name="Elipse 15">
              <a:extLst>
                <a:ext uri="{FF2B5EF4-FFF2-40B4-BE49-F238E27FC236}">
                  <a16:creationId xmlns:a16="http://schemas.microsoft.com/office/drawing/2014/main" id="{0A4A618A-682D-460F-854F-48EABA0C142A}"/>
                </a:ext>
              </a:extLst>
            </p:cNvPr>
            <p:cNvSpPr/>
            <p:nvPr/>
          </p:nvSpPr>
          <p:spPr>
            <a:xfrm rot="11307824">
              <a:off x="2064802" y="1790105"/>
              <a:ext cx="1061720" cy="542290"/>
            </a:xfrm>
            <a:prstGeom prst="ellipse">
              <a:avLst/>
            </a:prstGeom>
            <a:noFill/>
            <a:ln>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2000"/>
            </a:p>
          </p:txBody>
        </p:sp>
        <p:sp>
          <p:nvSpPr>
            <p:cNvPr id="17" name="Elipse 16">
              <a:extLst>
                <a:ext uri="{FF2B5EF4-FFF2-40B4-BE49-F238E27FC236}">
                  <a16:creationId xmlns:a16="http://schemas.microsoft.com/office/drawing/2014/main" id="{CA783D0A-DA40-415E-BCA1-8D2FA5834F6E}"/>
                </a:ext>
              </a:extLst>
            </p:cNvPr>
            <p:cNvSpPr/>
            <p:nvPr/>
          </p:nvSpPr>
          <p:spPr>
            <a:xfrm rot="10422380">
              <a:off x="2175867" y="1245185"/>
              <a:ext cx="476250" cy="409575"/>
            </a:xfrm>
            <a:prstGeom prst="ellipse">
              <a:avLst/>
            </a:prstGeom>
            <a:noFill/>
            <a:ln>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2000"/>
            </a:p>
          </p:txBody>
        </p:sp>
        <p:sp>
          <p:nvSpPr>
            <p:cNvPr id="18" name="Cuadro de texto 1117">
              <a:extLst>
                <a:ext uri="{FF2B5EF4-FFF2-40B4-BE49-F238E27FC236}">
                  <a16:creationId xmlns:a16="http://schemas.microsoft.com/office/drawing/2014/main" id="{37A42B72-0558-44C2-A3AC-39BBE4215CD8}"/>
                </a:ext>
              </a:extLst>
            </p:cNvPr>
            <p:cNvSpPr txBox="1"/>
            <p:nvPr/>
          </p:nvSpPr>
          <p:spPr>
            <a:xfrm>
              <a:off x="1883743" y="239243"/>
              <a:ext cx="866694" cy="4793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2000" dirty="0">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Rayleigh </a:t>
              </a:r>
              <a:r>
                <a:rPr lang="es-ES" sz="2000" dirty="0" err="1">
                  <a:solidFill>
                    <a:srgbClr val="4472C4"/>
                  </a:solidFill>
                  <a:effectLst/>
                  <a:latin typeface="Times New Roman" panose="02020603050405020304" pitchFamily="18" charset="0"/>
                  <a:ea typeface="Calibri" panose="020F0502020204030204" pitchFamily="34" charset="0"/>
                  <a:cs typeface="Times New Roman" panose="02020603050405020304" pitchFamily="18" charset="0"/>
                </a:rPr>
                <a:t>scattering</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Cuadro de texto 1117">
              <a:extLst>
                <a:ext uri="{FF2B5EF4-FFF2-40B4-BE49-F238E27FC236}">
                  <a16:creationId xmlns:a16="http://schemas.microsoft.com/office/drawing/2014/main" id="{FA01659D-0592-4935-9DE8-0A37874C5BF5}"/>
                </a:ext>
              </a:extLst>
            </p:cNvPr>
            <p:cNvSpPr txBox="1"/>
            <p:nvPr/>
          </p:nvSpPr>
          <p:spPr>
            <a:xfrm>
              <a:off x="5018477" y="773379"/>
              <a:ext cx="755123" cy="3751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6000"/>
                </a:lnSpc>
                <a:spcAft>
                  <a:spcPts val="800"/>
                </a:spcAft>
              </a:pPr>
              <a:r>
                <a:rPr lang="es-ES" sz="2000" dirty="0">
                  <a:latin typeface="Times New Roman" panose="02020603050405020304" pitchFamily="18" charset="0"/>
                  <a:ea typeface="Calibri" panose="020F0502020204030204" pitchFamily="34" charset="0"/>
                  <a:cs typeface="Times New Roman" panose="02020603050405020304" pitchFamily="18" charset="0"/>
                </a:rPr>
                <a:t>Mie </a:t>
              </a:r>
              <a:r>
                <a:rPr lang="es-ES" sz="2000" dirty="0" err="1">
                  <a:latin typeface="Times New Roman" panose="02020603050405020304" pitchFamily="18" charset="0"/>
                  <a:ea typeface="Calibri" panose="020F0502020204030204" pitchFamily="34" charset="0"/>
                  <a:cs typeface="Times New Roman" panose="02020603050405020304" pitchFamily="18" charset="0"/>
                </a:rPr>
                <a:t>scattering</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Cuadro de texto 1117">
              <a:extLst>
                <a:ext uri="{FF2B5EF4-FFF2-40B4-BE49-F238E27FC236}">
                  <a16:creationId xmlns:a16="http://schemas.microsoft.com/office/drawing/2014/main" id="{7C9B05D4-AEF7-4B95-B600-129300B52329}"/>
                </a:ext>
              </a:extLst>
            </p:cNvPr>
            <p:cNvSpPr txBox="1"/>
            <p:nvPr/>
          </p:nvSpPr>
          <p:spPr>
            <a:xfrm>
              <a:off x="4355285" y="2201139"/>
              <a:ext cx="866140" cy="26854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5000"/>
                </a:lnSpc>
                <a:spcAft>
                  <a:spcPts val="800"/>
                </a:spcAft>
              </a:pPr>
              <a:r>
                <a:rPr lang="es-ES" sz="2000" dirty="0" err="1">
                  <a:effectLst/>
                  <a:latin typeface="Times New Roman" panose="02020603050405020304" pitchFamily="18" charset="0"/>
                  <a:ea typeface="Calibri" panose="020F0502020204030204" pitchFamily="34" charset="0"/>
                  <a:cs typeface="Times New Roman" panose="02020603050405020304" pitchFamily="18" charset="0"/>
                </a:rPr>
                <a:t>Observer</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1" name="Grupo 20">
              <a:extLst>
                <a:ext uri="{FF2B5EF4-FFF2-40B4-BE49-F238E27FC236}">
                  <a16:creationId xmlns:a16="http://schemas.microsoft.com/office/drawing/2014/main" id="{A9A19E20-FDBE-4D02-8501-D4B989C770A1}"/>
                </a:ext>
              </a:extLst>
            </p:cNvPr>
            <p:cNvGrpSpPr/>
            <p:nvPr/>
          </p:nvGrpSpPr>
          <p:grpSpPr>
            <a:xfrm>
              <a:off x="4137306" y="190677"/>
              <a:ext cx="1275517" cy="692239"/>
              <a:chOff x="4080444" y="100593"/>
              <a:chExt cx="1275517" cy="692239"/>
            </a:xfrm>
          </p:grpSpPr>
          <p:sp>
            <p:nvSpPr>
              <p:cNvPr id="116" name="Elipse 115">
                <a:extLst>
                  <a:ext uri="{FF2B5EF4-FFF2-40B4-BE49-F238E27FC236}">
                    <a16:creationId xmlns:a16="http://schemas.microsoft.com/office/drawing/2014/main" id="{9DB607AC-B79F-4979-BAE9-540E926AE7D5}"/>
                  </a:ext>
                </a:extLst>
              </p:cNvPr>
              <p:cNvSpPr/>
              <p:nvPr/>
            </p:nvSpPr>
            <p:spPr>
              <a:xfrm rot="9665912">
                <a:off x="4085879" y="318370"/>
                <a:ext cx="468000" cy="468630"/>
              </a:xfrm>
              <a:prstGeom prst="ellipse">
                <a:avLst/>
              </a:prstGeom>
              <a:noFill/>
              <a:ln>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2000"/>
              </a:p>
            </p:txBody>
          </p:sp>
          <p:cxnSp>
            <p:nvCxnSpPr>
              <p:cNvPr id="117" name="Conector recto de flecha 116">
                <a:extLst>
                  <a:ext uri="{FF2B5EF4-FFF2-40B4-BE49-F238E27FC236}">
                    <a16:creationId xmlns:a16="http://schemas.microsoft.com/office/drawing/2014/main" id="{70B7176A-A163-4BAF-8CB0-6BD1579F5C6E}"/>
                  </a:ext>
                </a:extLst>
              </p:cNvPr>
              <p:cNvCxnSpPr>
                <a:endCxn id="116" idx="4"/>
              </p:cNvCxnSpPr>
              <p:nvPr/>
            </p:nvCxnSpPr>
            <p:spPr>
              <a:xfrm flipH="1" flipV="1">
                <a:off x="4243975" y="331005"/>
                <a:ext cx="83161" cy="228638"/>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18" name="Conector recto de flecha 117">
                <a:extLst>
                  <a:ext uri="{FF2B5EF4-FFF2-40B4-BE49-F238E27FC236}">
                    <a16:creationId xmlns:a16="http://schemas.microsoft.com/office/drawing/2014/main" id="{58C461CA-CC67-4126-A7D8-A9CED69DA827}"/>
                  </a:ext>
                </a:extLst>
              </p:cNvPr>
              <p:cNvCxnSpPr>
                <a:endCxn id="116" idx="5"/>
              </p:cNvCxnSpPr>
              <p:nvPr/>
            </p:nvCxnSpPr>
            <p:spPr>
              <a:xfrm flipH="1" flipV="1">
                <a:off x="4109666" y="449534"/>
                <a:ext cx="217470" cy="11011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19" name="Conector recto de flecha 118">
                <a:extLst>
                  <a:ext uri="{FF2B5EF4-FFF2-40B4-BE49-F238E27FC236}">
                    <a16:creationId xmlns:a16="http://schemas.microsoft.com/office/drawing/2014/main" id="{262240BB-CF92-4B9C-86AF-B30307FEA6E9}"/>
                  </a:ext>
                </a:extLst>
              </p:cNvPr>
              <p:cNvCxnSpPr>
                <a:endCxn id="116" idx="6"/>
              </p:cNvCxnSpPr>
              <p:nvPr/>
            </p:nvCxnSpPr>
            <p:spPr>
              <a:xfrm flipH="1">
                <a:off x="4098497" y="559267"/>
                <a:ext cx="228638" cy="6922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20" name="Conector recto de flecha 119">
                <a:extLst>
                  <a:ext uri="{FF2B5EF4-FFF2-40B4-BE49-F238E27FC236}">
                    <a16:creationId xmlns:a16="http://schemas.microsoft.com/office/drawing/2014/main" id="{CCC5467C-C7C2-44BD-8D16-A7B1B163A4C4}"/>
                  </a:ext>
                </a:extLst>
              </p:cNvPr>
              <p:cNvCxnSpPr>
                <a:endCxn id="116" idx="7"/>
              </p:cNvCxnSpPr>
              <p:nvPr/>
            </p:nvCxnSpPr>
            <p:spPr>
              <a:xfrm flipH="1">
                <a:off x="4217004" y="560019"/>
                <a:ext cx="110117" cy="203018"/>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21" name="Conector recto de flecha 120">
                <a:extLst>
                  <a:ext uri="{FF2B5EF4-FFF2-40B4-BE49-F238E27FC236}">
                    <a16:creationId xmlns:a16="http://schemas.microsoft.com/office/drawing/2014/main" id="{CB48DEDA-F55E-482F-BEDE-6046F9FA4E2D}"/>
                  </a:ext>
                </a:extLst>
              </p:cNvPr>
              <p:cNvCxnSpPr>
                <a:endCxn id="116" idx="0"/>
              </p:cNvCxnSpPr>
              <p:nvPr/>
            </p:nvCxnSpPr>
            <p:spPr>
              <a:xfrm>
                <a:off x="4327105" y="559267"/>
                <a:ext cx="68670" cy="215098"/>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22" name="Conector recto de flecha 121">
                <a:extLst>
                  <a:ext uri="{FF2B5EF4-FFF2-40B4-BE49-F238E27FC236}">
                    <a16:creationId xmlns:a16="http://schemas.microsoft.com/office/drawing/2014/main" id="{2AE92F06-D19E-435C-B6BC-A7DCFDA864CC}"/>
                  </a:ext>
                </a:extLst>
              </p:cNvPr>
              <p:cNvCxnSpPr>
                <a:stCxn id="15" idx="6"/>
                <a:endCxn id="15" idx="3"/>
              </p:cNvCxnSpPr>
              <p:nvPr/>
            </p:nvCxnSpPr>
            <p:spPr>
              <a:xfrm flipV="1">
                <a:off x="4331659" y="126345"/>
                <a:ext cx="823479" cy="425145"/>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23" name="Conector recto de flecha 122">
                <a:extLst>
                  <a:ext uri="{FF2B5EF4-FFF2-40B4-BE49-F238E27FC236}">
                    <a16:creationId xmlns:a16="http://schemas.microsoft.com/office/drawing/2014/main" id="{28282246-BF39-496A-AEF1-10D007B2F97A}"/>
                  </a:ext>
                </a:extLst>
              </p:cNvPr>
              <p:cNvCxnSpPr>
                <a:stCxn id="15" idx="6"/>
                <a:endCxn id="15" idx="2"/>
              </p:cNvCxnSpPr>
              <p:nvPr/>
            </p:nvCxnSpPr>
            <p:spPr>
              <a:xfrm flipV="1">
                <a:off x="4331659" y="270196"/>
                <a:ext cx="1024302" cy="281294"/>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24" name="Conector recto de flecha 123">
                <a:extLst>
                  <a:ext uri="{FF2B5EF4-FFF2-40B4-BE49-F238E27FC236}">
                    <a16:creationId xmlns:a16="http://schemas.microsoft.com/office/drawing/2014/main" id="{8DEFCC7B-A2F5-47A0-8C2A-82D61E8A7085}"/>
                  </a:ext>
                </a:extLst>
              </p:cNvPr>
              <p:cNvCxnSpPr>
                <a:stCxn id="15" idx="6"/>
              </p:cNvCxnSpPr>
              <p:nvPr/>
            </p:nvCxnSpPr>
            <p:spPr>
              <a:xfrm flipV="1">
                <a:off x="4331667" y="482233"/>
                <a:ext cx="874599" cy="6924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25" name="Conector recto de flecha 124">
                <a:extLst>
                  <a:ext uri="{FF2B5EF4-FFF2-40B4-BE49-F238E27FC236}">
                    <a16:creationId xmlns:a16="http://schemas.microsoft.com/office/drawing/2014/main" id="{55EE48BA-CE44-4045-B6F1-0AE275D72BFB}"/>
                  </a:ext>
                </a:extLst>
              </p:cNvPr>
              <p:cNvCxnSpPr>
                <a:stCxn id="15" idx="6"/>
                <a:endCxn id="15" idx="4"/>
              </p:cNvCxnSpPr>
              <p:nvPr/>
            </p:nvCxnSpPr>
            <p:spPr>
              <a:xfrm flipV="1">
                <a:off x="4331667" y="149143"/>
                <a:ext cx="440289" cy="40233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26" name="Conector recto de flecha 125">
                <a:extLst>
                  <a:ext uri="{FF2B5EF4-FFF2-40B4-BE49-F238E27FC236}">
                    <a16:creationId xmlns:a16="http://schemas.microsoft.com/office/drawing/2014/main" id="{74E8729B-448D-49C9-B5F1-9545687E70F7}"/>
                  </a:ext>
                </a:extLst>
              </p:cNvPr>
              <p:cNvCxnSpPr>
                <a:stCxn id="15" idx="6"/>
                <a:endCxn id="15" idx="0"/>
              </p:cNvCxnSpPr>
              <p:nvPr/>
            </p:nvCxnSpPr>
            <p:spPr>
              <a:xfrm>
                <a:off x="4331659" y="551490"/>
                <a:ext cx="584017" cy="121046"/>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27" name="Conector recto de flecha 126">
                <a:extLst>
                  <a:ext uri="{FF2B5EF4-FFF2-40B4-BE49-F238E27FC236}">
                    <a16:creationId xmlns:a16="http://schemas.microsoft.com/office/drawing/2014/main" id="{846066CD-A0EB-4EB4-8D20-0791687AD65F}"/>
                  </a:ext>
                </a:extLst>
              </p:cNvPr>
              <p:cNvCxnSpPr>
                <a:stCxn id="15" idx="6"/>
              </p:cNvCxnSpPr>
              <p:nvPr/>
            </p:nvCxnSpPr>
            <p:spPr>
              <a:xfrm flipV="1">
                <a:off x="4331667" y="285173"/>
                <a:ext cx="39004" cy="26630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28" name="Conector recto de flecha 127">
                <a:extLst>
                  <a:ext uri="{FF2B5EF4-FFF2-40B4-BE49-F238E27FC236}">
                    <a16:creationId xmlns:a16="http://schemas.microsoft.com/office/drawing/2014/main" id="{7CA79BD2-A809-4C89-9033-1D04C38931D5}"/>
                  </a:ext>
                </a:extLst>
              </p:cNvPr>
              <p:cNvCxnSpPr>
                <a:stCxn id="15" idx="6"/>
              </p:cNvCxnSpPr>
              <p:nvPr/>
            </p:nvCxnSpPr>
            <p:spPr>
              <a:xfrm>
                <a:off x="4331667" y="551473"/>
                <a:ext cx="200815" cy="180914"/>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sp>
            <p:nvSpPr>
              <p:cNvPr id="129" name="Elipse 128">
                <a:extLst>
                  <a:ext uri="{FF2B5EF4-FFF2-40B4-BE49-F238E27FC236}">
                    <a16:creationId xmlns:a16="http://schemas.microsoft.com/office/drawing/2014/main" id="{F4B254EF-8AD1-4979-A24B-0B509ED66414}"/>
                  </a:ext>
                </a:extLst>
              </p:cNvPr>
              <p:cNvSpPr/>
              <p:nvPr/>
            </p:nvSpPr>
            <p:spPr>
              <a:xfrm>
                <a:off x="4290726" y="510869"/>
                <a:ext cx="71755" cy="71755"/>
              </a:xfrm>
              <a:prstGeom prst="ellipse">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2000"/>
              </a:p>
            </p:txBody>
          </p:sp>
          <p:cxnSp>
            <p:nvCxnSpPr>
              <p:cNvPr id="130" name="Conector recto de flecha 129">
                <a:extLst>
                  <a:ext uri="{FF2B5EF4-FFF2-40B4-BE49-F238E27FC236}">
                    <a16:creationId xmlns:a16="http://schemas.microsoft.com/office/drawing/2014/main" id="{AA54F585-9B42-4051-A872-0C77784088B2}"/>
                  </a:ext>
                </a:extLst>
              </p:cNvPr>
              <p:cNvCxnSpPr/>
              <p:nvPr/>
            </p:nvCxnSpPr>
            <p:spPr>
              <a:xfrm flipV="1">
                <a:off x="4370671" y="100593"/>
                <a:ext cx="590943" cy="438451"/>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31" name="Conector recto de flecha 130">
                <a:extLst>
                  <a:ext uri="{FF2B5EF4-FFF2-40B4-BE49-F238E27FC236}">
                    <a16:creationId xmlns:a16="http://schemas.microsoft.com/office/drawing/2014/main" id="{A787F6F4-A7F2-4107-B7AE-0DEF093B4E62}"/>
                  </a:ext>
                </a:extLst>
              </p:cNvPr>
              <p:cNvCxnSpPr>
                <a:stCxn id="129" idx="6"/>
              </p:cNvCxnSpPr>
              <p:nvPr/>
            </p:nvCxnSpPr>
            <p:spPr>
              <a:xfrm flipV="1">
                <a:off x="4362481" y="192663"/>
                <a:ext cx="894291" cy="354061"/>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32" name="Conector recto de flecha 131">
                <a:extLst>
                  <a:ext uri="{FF2B5EF4-FFF2-40B4-BE49-F238E27FC236}">
                    <a16:creationId xmlns:a16="http://schemas.microsoft.com/office/drawing/2014/main" id="{154E69A1-010D-4071-B617-4C8E2681356D}"/>
                  </a:ext>
                </a:extLst>
              </p:cNvPr>
              <p:cNvCxnSpPr>
                <a:stCxn id="129" idx="6"/>
              </p:cNvCxnSpPr>
              <p:nvPr/>
            </p:nvCxnSpPr>
            <p:spPr>
              <a:xfrm flipV="1">
                <a:off x="4362481" y="377357"/>
                <a:ext cx="960067" cy="169367"/>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33" name="Conector recto de flecha 132">
                <a:extLst>
                  <a:ext uri="{FF2B5EF4-FFF2-40B4-BE49-F238E27FC236}">
                    <a16:creationId xmlns:a16="http://schemas.microsoft.com/office/drawing/2014/main" id="{343D5AEF-B710-48FB-8071-CD25937398C8}"/>
                  </a:ext>
                </a:extLst>
              </p:cNvPr>
              <p:cNvCxnSpPr>
                <a:stCxn id="129" idx="6"/>
              </p:cNvCxnSpPr>
              <p:nvPr/>
            </p:nvCxnSpPr>
            <p:spPr>
              <a:xfrm>
                <a:off x="4362481" y="546724"/>
                <a:ext cx="706361" cy="35852"/>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34" name="Conector recto de flecha 133">
                <a:extLst>
                  <a:ext uri="{FF2B5EF4-FFF2-40B4-BE49-F238E27FC236}">
                    <a16:creationId xmlns:a16="http://schemas.microsoft.com/office/drawing/2014/main" id="{A13E22C4-7D4A-4235-952F-FC577A9945A2}"/>
                  </a:ext>
                </a:extLst>
              </p:cNvPr>
              <p:cNvCxnSpPr>
                <a:stCxn id="129" idx="6"/>
              </p:cNvCxnSpPr>
              <p:nvPr/>
            </p:nvCxnSpPr>
            <p:spPr>
              <a:xfrm>
                <a:off x="4362481" y="546724"/>
                <a:ext cx="320516" cy="136543"/>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35" name="Conector recto de flecha 134">
                <a:extLst>
                  <a:ext uri="{FF2B5EF4-FFF2-40B4-BE49-F238E27FC236}">
                    <a16:creationId xmlns:a16="http://schemas.microsoft.com/office/drawing/2014/main" id="{C0C3D465-17D7-4C8A-965F-62515102B2A9}"/>
                  </a:ext>
                </a:extLst>
              </p:cNvPr>
              <p:cNvCxnSpPr>
                <a:stCxn id="129" idx="7"/>
              </p:cNvCxnSpPr>
              <p:nvPr/>
            </p:nvCxnSpPr>
            <p:spPr>
              <a:xfrm flipV="1">
                <a:off x="4351973" y="255189"/>
                <a:ext cx="180509" cy="266167"/>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36" name="Conector recto de flecha 135">
                <a:extLst>
                  <a:ext uri="{FF2B5EF4-FFF2-40B4-BE49-F238E27FC236}">
                    <a16:creationId xmlns:a16="http://schemas.microsoft.com/office/drawing/2014/main" id="{1FEF4194-C90C-4663-B482-018C5FBFC23E}"/>
                  </a:ext>
                </a:extLst>
              </p:cNvPr>
              <p:cNvCxnSpPr>
                <a:stCxn id="129" idx="4"/>
              </p:cNvCxnSpPr>
              <p:nvPr/>
            </p:nvCxnSpPr>
            <p:spPr>
              <a:xfrm flipH="1">
                <a:off x="4307723" y="582600"/>
                <a:ext cx="18881" cy="210232"/>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37" name="Conector recto de flecha 136">
                <a:extLst>
                  <a:ext uri="{FF2B5EF4-FFF2-40B4-BE49-F238E27FC236}">
                    <a16:creationId xmlns:a16="http://schemas.microsoft.com/office/drawing/2014/main" id="{F8810B1E-BF6C-44DF-92FA-F24960406E02}"/>
                  </a:ext>
                </a:extLst>
              </p:cNvPr>
              <p:cNvCxnSpPr>
                <a:stCxn id="129" idx="1"/>
              </p:cNvCxnSpPr>
              <p:nvPr/>
            </p:nvCxnSpPr>
            <p:spPr>
              <a:xfrm flipH="1" flipV="1">
                <a:off x="4175584" y="388624"/>
                <a:ext cx="125650" cy="132732"/>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38" name="Conector recto de flecha 137">
                <a:extLst>
                  <a:ext uri="{FF2B5EF4-FFF2-40B4-BE49-F238E27FC236}">
                    <a16:creationId xmlns:a16="http://schemas.microsoft.com/office/drawing/2014/main" id="{14DF16A8-576F-4FBD-83C8-438DBDD9DF2A}"/>
                  </a:ext>
                </a:extLst>
              </p:cNvPr>
              <p:cNvCxnSpPr>
                <a:stCxn id="129" idx="2"/>
              </p:cNvCxnSpPr>
              <p:nvPr/>
            </p:nvCxnSpPr>
            <p:spPr>
              <a:xfrm flipH="1" flipV="1">
                <a:off x="4080444" y="546702"/>
                <a:ext cx="210282" cy="22"/>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139" name="Conector recto de flecha 138">
                <a:extLst>
                  <a:ext uri="{FF2B5EF4-FFF2-40B4-BE49-F238E27FC236}">
                    <a16:creationId xmlns:a16="http://schemas.microsoft.com/office/drawing/2014/main" id="{AC9760D5-FF5B-4235-BC98-119D5AB643DB}"/>
                  </a:ext>
                </a:extLst>
              </p:cNvPr>
              <p:cNvCxnSpPr>
                <a:stCxn id="129" idx="3"/>
              </p:cNvCxnSpPr>
              <p:nvPr/>
            </p:nvCxnSpPr>
            <p:spPr>
              <a:xfrm flipH="1">
                <a:off x="4143375" y="572092"/>
                <a:ext cx="157859" cy="136143"/>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grpSp>
        <p:sp>
          <p:nvSpPr>
            <p:cNvPr id="22" name="Elipse 21">
              <a:extLst>
                <a:ext uri="{FF2B5EF4-FFF2-40B4-BE49-F238E27FC236}">
                  <a16:creationId xmlns:a16="http://schemas.microsoft.com/office/drawing/2014/main" id="{E1B6AAD8-A152-41C5-A25E-84AEB71EDFDA}"/>
                </a:ext>
              </a:extLst>
            </p:cNvPr>
            <p:cNvSpPr/>
            <p:nvPr/>
          </p:nvSpPr>
          <p:spPr>
            <a:xfrm rot="10923110">
              <a:off x="1442859" y="1712450"/>
              <a:ext cx="467840" cy="468570"/>
            </a:xfrm>
            <a:prstGeom prst="ellipse">
              <a:avLst/>
            </a:prstGeom>
            <a:noFill/>
            <a:ln>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2000"/>
            </a:p>
          </p:txBody>
        </p:sp>
        <p:cxnSp>
          <p:nvCxnSpPr>
            <p:cNvPr id="23" name="Conector recto de flecha 22">
              <a:extLst>
                <a:ext uri="{FF2B5EF4-FFF2-40B4-BE49-F238E27FC236}">
                  <a16:creationId xmlns:a16="http://schemas.microsoft.com/office/drawing/2014/main" id="{B6C94F1F-2E65-4A66-90FF-46AB5C143A57}"/>
                </a:ext>
              </a:extLst>
            </p:cNvPr>
            <p:cNvCxnSpPr/>
            <p:nvPr/>
          </p:nvCxnSpPr>
          <p:spPr>
            <a:xfrm rot="1257198" flipH="1" flipV="1">
              <a:off x="1641558" y="1719912"/>
              <a:ext cx="83133" cy="228609"/>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4" name="Conector recto de flecha 23">
              <a:extLst>
                <a:ext uri="{FF2B5EF4-FFF2-40B4-BE49-F238E27FC236}">
                  <a16:creationId xmlns:a16="http://schemas.microsoft.com/office/drawing/2014/main" id="{FC9672F1-227E-45C6-A732-84EF50C7B35E}"/>
                </a:ext>
              </a:extLst>
            </p:cNvPr>
            <p:cNvCxnSpPr/>
            <p:nvPr/>
          </p:nvCxnSpPr>
          <p:spPr>
            <a:xfrm rot="1257198" flipH="1" flipV="1">
              <a:off x="1490543" y="1810500"/>
              <a:ext cx="217395" cy="110096"/>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5" name="Conector recto de flecha 24">
              <a:extLst>
                <a:ext uri="{FF2B5EF4-FFF2-40B4-BE49-F238E27FC236}">
                  <a16:creationId xmlns:a16="http://schemas.microsoft.com/office/drawing/2014/main" id="{0E2988D0-EAD0-4D49-AD05-427E19C94EEE}"/>
                </a:ext>
              </a:extLst>
            </p:cNvPr>
            <p:cNvCxnSpPr/>
            <p:nvPr/>
          </p:nvCxnSpPr>
          <p:spPr>
            <a:xfrm rot="1257198" flipH="1">
              <a:off x="1447821" y="1912319"/>
              <a:ext cx="228560" cy="69211"/>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6" name="Conector recto de flecha 25">
              <a:extLst>
                <a:ext uri="{FF2B5EF4-FFF2-40B4-BE49-F238E27FC236}">
                  <a16:creationId xmlns:a16="http://schemas.microsoft.com/office/drawing/2014/main" id="{EA88991F-EAC2-4E3D-8FE1-D578843BAC35}"/>
                </a:ext>
              </a:extLst>
            </p:cNvPr>
            <p:cNvCxnSpPr/>
            <p:nvPr/>
          </p:nvCxnSpPr>
          <p:spPr>
            <a:xfrm rot="1257198" flipH="1">
              <a:off x="1538182" y="1929777"/>
              <a:ext cx="110079" cy="202992"/>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7" name="Conector recto de flecha 26">
              <a:extLst>
                <a:ext uri="{FF2B5EF4-FFF2-40B4-BE49-F238E27FC236}">
                  <a16:creationId xmlns:a16="http://schemas.microsoft.com/office/drawing/2014/main" id="{BD97E98D-AB6C-49FC-BDBE-7599CF46BC02}"/>
                </a:ext>
              </a:extLst>
            </p:cNvPr>
            <p:cNvCxnSpPr/>
            <p:nvPr/>
          </p:nvCxnSpPr>
          <p:spPr>
            <a:xfrm rot="1257198">
              <a:off x="1640446" y="1960627"/>
              <a:ext cx="68646" cy="21507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8" name="Conector recto de flecha 27">
              <a:extLst>
                <a:ext uri="{FF2B5EF4-FFF2-40B4-BE49-F238E27FC236}">
                  <a16:creationId xmlns:a16="http://schemas.microsoft.com/office/drawing/2014/main" id="{79FE7554-E796-448D-B691-20E97714D982}"/>
                </a:ext>
              </a:extLst>
            </p:cNvPr>
            <p:cNvCxnSpPr/>
            <p:nvPr/>
          </p:nvCxnSpPr>
          <p:spPr>
            <a:xfrm rot="1257198" flipV="1">
              <a:off x="1736993" y="1685985"/>
              <a:ext cx="823197" cy="42509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29" name="Conector recto de flecha 28">
              <a:extLst>
                <a:ext uri="{FF2B5EF4-FFF2-40B4-BE49-F238E27FC236}">
                  <a16:creationId xmlns:a16="http://schemas.microsoft.com/office/drawing/2014/main" id="{226A51A3-F8DC-4C22-8886-16A9CBD7282E}"/>
                </a:ext>
              </a:extLst>
            </p:cNvPr>
            <p:cNvCxnSpPr/>
            <p:nvPr/>
          </p:nvCxnSpPr>
          <p:spPr>
            <a:xfrm rot="1257198" flipV="1">
              <a:off x="1704637" y="1860958"/>
              <a:ext cx="1023951" cy="281258"/>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0" name="Conector recto de flecha 29">
              <a:extLst>
                <a:ext uri="{FF2B5EF4-FFF2-40B4-BE49-F238E27FC236}">
                  <a16:creationId xmlns:a16="http://schemas.microsoft.com/office/drawing/2014/main" id="{E488BBF2-01BA-4E5A-B942-475C191FFEED}"/>
                </a:ext>
              </a:extLst>
            </p:cNvPr>
            <p:cNvCxnSpPr/>
            <p:nvPr/>
          </p:nvCxnSpPr>
          <p:spPr>
            <a:xfrm rot="1257198" flipV="1">
              <a:off x="1671688" y="2039203"/>
              <a:ext cx="874299" cy="69231"/>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1" name="Conector recto de flecha 30">
              <a:extLst>
                <a:ext uri="{FF2B5EF4-FFF2-40B4-BE49-F238E27FC236}">
                  <a16:creationId xmlns:a16="http://schemas.microsoft.com/office/drawing/2014/main" id="{A44ADF7B-C341-4556-9CA5-D5E249CE7A8D}"/>
                </a:ext>
              </a:extLst>
            </p:cNvPr>
            <p:cNvCxnSpPr/>
            <p:nvPr/>
          </p:nvCxnSpPr>
          <p:spPr>
            <a:xfrm rot="1257198" flipV="1">
              <a:off x="1745593" y="1639538"/>
              <a:ext cx="440138" cy="402278"/>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2" name="Conector recto de flecha 31">
              <a:extLst>
                <a:ext uri="{FF2B5EF4-FFF2-40B4-BE49-F238E27FC236}">
                  <a16:creationId xmlns:a16="http://schemas.microsoft.com/office/drawing/2014/main" id="{C521BA30-7913-4E69-BAF1-27EC071983CE}"/>
                </a:ext>
              </a:extLst>
            </p:cNvPr>
            <p:cNvCxnSpPr/>
            <p:nvPr/>
          </p:nvCxnSpPr>
          <p:spPr>
            <a:xfrm rot="1257198">
              <a:off x="1647259" y="2050217"/>
              <a:ext cx="583817" cy="121030"/>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3" name="Conector recto de flecha 32">
              <a:extLst>
                <a:ext uri="{FF2B5EF4-FFF2-40B4-BE49-F238E27FC236}">
                  <a16:creationId xmlns:a16="http://schemas.microsoft.com/office/drawing/2014/main" id="{4F9EFACD-6000-49E4-8D11-2E5331E8D996}"/>
                </a:ext>
              </a:extLst>
            </p:cNvPr>
            <p:cNvCxnSpPr/>
            <p:nvPr/>
          </p:nvCxnSpPr>
          <p:spPr>
            <a:xfrm rot="1257198" flipV="1">
              <a:off x="1734537" y="1699327"/>
              <a:ext cx="38991" cy="266266"/>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4" name="Conector recto de flecha 33">
              <a:extLst>
                <a:ext uri="{FF2B5EF4-FFF2-40B4-BE49-F238E27FC236}">
                  <a16:creationId xmlns:a16="http://schemas.microsoft.com/office/drawing/2014/main" id="{0D2D237E-B6E1-4005-909D-3BDCEE7F22A1}"/>
                </a:ext>
              </a:extLst>
            </p:cNvPr>
            <p:cNvCxnSpPr/>
            <p:nvPr/>
          </p:nvCxnSpPr>
          <p:spPr>
            <a:xfrm rot="1257198">
              <a:off x="1649235" y="1979730"/>
              <a:ext cx="200746" cy="180891"/>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sp>
          <p:nvSpPr>
            <p:cNvPr id="35" name="Elipse 34">
              <a:extLst>
                <a:ext uri="{FF2B5EF4-FFF2-40B4-BE49-F238E27FC236}">
                  <a16:creationId xmlns:a16="http://schemas.microsoft.com/office/drawing/2014/main" id="{A15445A7-CB98-42AC-8C61-1B36A9EF5296}"/>
                </a:ext>
              </a:extLst>
            </p:cNvPr>
            <p:cNvSpPr/>
            <p:nvPr/>
          </p:nvSpPr>
          <p:spPr>
            <a:xfrm rot="1257198">
              <a:off x="1649314" y="1907721"/>
              <a:ext cx="71730" cy="71746"/>
            </a:xfrm>
            <a:prstGeom prst="ellipse">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2000"/>
            </a:p>
          </p:txBody>
        </p:sp>
        <p:cxnSp>
          <p:nvCxnSpPr>
            <p:cNvPr id="36" name="Conector recto de flecha 35">
              <a:extLst>
                <a:ext uri="{FF2B5EF4-FFF2-40B4-BE49-F238E27FC236}">
                  <a16:creationId xmlns:a16="http://schemas.microsoft.com/office/drawing/2014/main" id="{1A79078B-B257-4623-A766-FFD705DF73E0}"/>
                </a:ext>
              </a:extLst>
            </p:cNvPr>
            <p:cNvCxnSpPr/>
            <p:nvPr/>
          </p:nvCxnSpPr>
          <p:spPr>
            <a:xfrm rot="1257198" flipV="1">
              <a:off x="1787927" y="1633882"/>
              <a:ext cx="590741" cy="438395"/>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7" name="Conector recto de flecha 36">
              <a:extLst>
                <a:ext uri="{FF2B5EF4-FFF2-40B4-BE49-F238E27FC236}">
                  <a16:creationId xmlns:a16="http://schemas.microsoft.com/office/drawing/2014/main" id="{B80A12E6-727B-4B1E-9986-03BDBBA11429}"/>
                </a:ext>
              </a:extLst>
            </p:cNvPr>
            <p:cNvCxnSpPr/>
            <p:nvPr/>
          </p:nvCxnSpPr>
          <p:spPr>
            <a:xfrm rot="1257198" flipV="1">
              <a:off x="1752422" y="1773935"/>
              <a:ext cx="893985" cy="354015"/>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8" name="Conector recto de flecha 37">
              <a:extLst>
                <a:ext uri="{FF2B5EF4-FFF2-40B4-BE49-F238E27FC236}">
                  <a16:creationId xmlns:a16="http://schemas.microsoft.com/office/drawing/2014/main" id="{D3B1BF9B-2B0E-4821-9932-B3316009F814}"/>
                </a:ext>
              </a:extLst>
            </p:cNvPr>
            <p:cNvCxnSpPr/>
            <p:nvPr/>
          </p:nvCxnSpPr>
          <p:spPr>
            <a:xfrm rot="1257198" flipV="1">
              <a:off x="1717228" y="1964257"/>
              <a:ext cx="959738" cy="169345"/>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39" name="Conector recto de flecha 38">
              <a:extLst>
                <a:ext uri="{FF2B5EF4-FFF2-40B4-BE49-F238E27FC236}">
                  <a16:creationId xmlns:a16="http://schemas.microsoft.com/office/drawing/2014/main" id="{50E89DE8-356F-4DFC-95CF-E3A29C11966C}"/>
                </a:ext>
              </a:extLst>
            </p:cNvPr>
            <p:cNvCxnSpPr/>
            <p:nvPr/>
          </p:nvCxnSpPr>
          <p:spPr>
            <a:xfrm rot="1257198">
              <a:off x="1688925" y="2081469"/>
              <a:ext cx="706119" cy="35847"/>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0" name="Conector recto de flecha 39">
              <a:extLst>
                <a:ext uri="{FF2B5EF4-FFF2-40B4-BE49-F238E27FC236}">
                  <a16:creationId xmlns:a16="http://schemas.microsoft.com/office/drawing/2014/main" id="{5BA2063C-3923-4580-883F-38031E7DD1C1}"/>
                </a:ext>
              </a:extLst>
            </p:cNvPr>
            <p:cNvCxnSpPr/>
            <p:nvPr/>
          </p:nvCxnSpPr>
          <p:spPr>
            <a:xfrm rot="1257198">
              <a:off x="1683676" y="2009174"/>
              <a:ext cx="320406" cy="136525"/>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1" name="Conector recto de flecha 40">
              <a:extLst>
                <a:ext uri="{FF2B5EF4-FFF2-40B4-BE49-F238E27FC236}">
                  <a16:creationId xmlns:a16="http://schemas.microsoft.com/office/drawing/2014/main" id="{80CBB13A-6DD0-40F4-B8CF-0F786B4503AD}"/>
                </a:ext>
              </a:extLst>
            </p:cNvPr>
            <p:cNvCxnSpPr/>
            <p:nvPr/>
          </p:nvCxnSpPr>
          <p:spPr>
            <a:xfrm rot="1257198" flipV="1">
              <a:off x="1759561" y="1703885"/>
              <a:ext cx="180447" cy="266133"/>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2" name="Conector recto de flecha 41">
              <a:extLst>
                <a:ext uri="{FF2B5EF4-FFF2-40B4-BE49-F238E27FC236}">
                  <a16:creationId xmlns:a16="http://schemas.microsoft.com/office/drawing/2014/main" id="{FBB5F86E-CBE3-4D61-9EC3-3588F19C8E19}"/>
                </a:ext>
              </a:extLst>
            </p:cNvPr>
            <p:cNvCxnSpPr/>
            <p:nvPr/>
          </p:nvCxnSpPr>
          <p:spPr>
            <a:xfrm rot="1257198" flipH="1">
              <a:off x="1616524" y="1966747"/>
              <a:ext cx="18875" cy="210205"/>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3" name="Conector recto de flecha 42">
              <a:extLst>
                <a:ext uri="{FF2B5EF4-FFF2-40B4-BE49-F238E27FC236}">
                  <a16:creationId xmlns:a16="http://schemas.microsoft.com/office/drawing/2014/main" id="{E1628DB0-E055-48F9-8282-202FADF6C490}"/>
                </a:ext>
              </a:extLst>
            </p:cNvPr>
            <p:cNvCxnSpPr/>
            <p:nvPr/>
          </p:nvCxnSpPr>
          <p:spPr>
            <a:xfrm rot="1257198" flipH="1" flipV="1">
              <a:off x="1572851" y="1760030"/>
              <a:ext cx="125607" cy="132715"/>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4" name="Conector recto de flecha 43">
              <a:extLst>
                <a:ext uri="{FF2B5EF4-FFF2-40B4-BE49-F238E27FC236}">
                  <a16:creationId xmlns:a16="http://schemas.microsoft.com/office/drawing/2014/main" id="{8F82B21A-3D93-4507-8CD7-A618DD0117F3}"/>
                </a:ext>
              </a:extLst>
            </p:cNvPr>
            <p:cNvCxnSpPr/>
            <p:nvPr/>
          </p:nvCxnSpPr>
          <p:spPr>
            <a:xfrm rot="1257198" flipH="1" flipV="1">
              <a:off x="1448438" y="1893139"/>
              <a:ext cx="210210" cy="22"/>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cxnSp>
          <p:nvCxnSpPr>
            <p:cNvPr id="45" name="Conector recto de flecha 44">
              <a:extLst>
                <a:ext uri="{FF2B5EF4-FFF2-40B4-BE49-F238E27FC236}">
                  <a16:creationId xmlns:a16="http://schemas.microsoft.com/office/drawing/2014/main" id="{3FCF8489-F8B2-4258-8FFF-E088D20DB6BE}"/>
                </a:ext>
              </a:extLst>
            </p:cNvPr>
            <p:cNvCxnSpPr/>
            <p:nvPr/>
          </p:nvCxnSpPr>
          <p:spPr>
            <a:xfrm rot="1257198" flipH="1">
              <a:off x="1475506" y="1925474"/>
              <a:ext cx="157805" cy="136125"/>
            </a:xfrm>
            <a:prstGeom prst="straightConnector1">
              <a:avLst/>
            </a:prstGeom>
            <a:ln>
              <a:tailEnd type="triangle" w="sm" len="med"/>
            </a:ln>
          </p:spPr>
          <p:style>
            <a:lnRef idx="1">
              <a:schemeClr val="dk1"/>
            </a:lnRef>
            <a:fillRef idx="0">
              <a:schemeClr val="dk1"/>
            </a:fillRef>
            <a:effectRef idx="0">
              <a:schemeClr val="dk1"/>
            </a:effectRef>
            <a:fontRef idx="minor">
              <a:schemeClr val="tx1"/>
            </a:fontRef>
          </p:style>
        </p:cxnSp>
        <p:grpSp>
          <p:nvGrpSpPr>
            <p:cNvPr id="46" name="Grupo 45">
              <a:extLst>
                <a:ext uri="{FF2B5EF4-FFF2-40B4-BE49-F238E27FC236}">
                  <a16:creationId xmlns:a16="http://schemas.microsoft.com/office/drawing/2014/main" id="{8BF6DAB7-188F-4253-B02F-E942B2627C03}"/>
                </a:ext>
              </a:extLst>
            </p:cNvPr>
            <p:cNvGrpSpPr/>
            <p:nvPr/>
          </p:nvGrpSpPr>
          <p:grpSpPr>
            <a:xfrm>
              <a:off x="2177302" y="1191280"/>
              <a:ext cx="942217" cy="462246"/>
              <a:chOff x="2120440" y="1101207"/>
              <a:chExt cx="942217" cy="462246"/>
            </a:xfrm>
          </p:grpSpPr>
          <p:sp>
            <p:nvSpPr>
              <p:cNvPr id="89" name="Elipse 88">
                <a:extLst>
                  <a:ext uri="{FF2B5EF4-FFF2-40B4-BE49-F238E27FC236}">
                    <a16:creationId xmlns:a16="http://schemas.microsoft.com/office/drawing/2014/main" id="{97407855-CC3F-43C7-91C0-6BC30A159490}"/>
                  </a:ext>
                </a:extLst>
              </p:cNvPr>
              <p:cNvSpPr/>
              <p:nvPr/>
            </p:nvSpPr>
            <p:spPr>
              <a:xfrm rot="10422380">
                <a:off x="2585772" y="1101207"/>
                <a:ext cx="476885" cy="409575"/>
              </a:xfrm>
              <a:prstGeom prst="ellipse">
                <a:avLst/>
              </a:prstGeom>
              <a:noFill/>
              <a:ln>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2000"/>
              </a:p>
            </p:txBody>
          </p:sp>
          <p:cxnSp>
            <p:nvCxnSpPr>
              <p:cNvPr id="90" name="Conector recto de flecha 89">
                <a:extLst>
                  <a:ext uri="{FF2B5EF4-FFF2-40B4-BE49-F238E27FC236}">
                    <a16:creationId xmlns:a16="http://schemas.microsoft.com/office/drawing/2014/main" id="{13697007-12B6-4FDA-B362-F1C733D95D15}"/>
                  </a:ext>
                </a:extLst>
              </p:cNvPr>
              <p:cNvCxnSpPr>
                <a:stCxn id="89" idx="6"/>
              </p:cNvCxnSpPr>
              <p:nvPr/>
            </p:nvCxnSpPr>
            <p:spPr>
              <a:xfrm flipH="1" flipV="1">
                <a:off x="2528047" y="1184721"/>
                <a:ext cx="59162" cy="147204"/>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91" name="Conector recto de flecha 90">
                <a:extLst>
                  <a:ext uri="{FF2B5EF4-FFF2-40B4-BE49-F238E27FC236}">
                    <a16:creationId xmlns:a16="http://schemas.microsoft.com/office/drawing/2014/main" id="{35DA130A-535B-4339-B4A8-9517B2E7C737}"/>
                  </a:ext>
                </a:extLst>
              </p:cNvPr>
              <p:cNvCxnSpPr>
                <a:stCxn id="89" idx="6"/>
                <a:endCxn id="17" idx="4"/>
              </p:cNvCxnSpPr>
              <p:nvPr/>
            </p:nvCxnSpPr>
            <p:spPr>
              <a:xfrm flipH="1" flipV="1">
                <a:off x="2334680" y="1156346"/>
                <a:ext cx="252529" cy="175787"/>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92" name="Conector recto de flecha 91">
                <a:extLst>
                  <a:ext uri="{FF2B5EF4-FFF2-40B4-BE49-F238E27FC236}">
                    <a16:creationId xmlns:a16="http://schemas.microsoft.com/office/drawing/2014/main" id="{440B09D0-AFEF-403A-8F1D-8D5392E16531}"/>
                  </a:ext>
                </a:extLst>
              </p:cNvPr>
              <p:cNvCxnSpPr>
                <a:stCxn id="17" idx="2"/>
                <a:endCxn id="17" idx="5"/>
              </p:cNvCxnSpPr>
              <p:nvPr/>
            </p:nvCxnSpPr>
            <p:spPr>
              <a:xfrm flipH="1" flipV="1">
                <a:off x="2173890" y="1234424"/>
                <a:ext cx="419930" cy="99371"/>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93" name="Conector recto de flecha 92">
                <a:extLst>
                  <a:ext uri="{FF2B5EF4-FFF2-40B4-BE49-F238E27FC236}">
                    <a16:creationId xmlns:a16="http://schemas.microsoft.com/office/drawing/2014/main" id="{FB85F738-7925-477B-AC78-3A83328289E1}"/>
                  </a:ext>
                </a:extLst>
              </p:cNvPr>
              <p:cNvCxnSpPr>
                <a:stCxn id="17" idx="2"/>
                <a:endCxn id="17" idx="6"/>
              </p:cNvCxnSpPr>
              <p:nvPr/>
            </p:nvCxnSpPr>
            <p:spPr>
              <a:xfrm flipH="1">
                <a:off x="2120440" y="1333795"/>
                <a:ext cx="473380" cy="52208"/>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94" name="Conector recto de flecha 93">
                <a:extLst>
                  <a:ext uri="{FF2B5EF4-FFF2-40B4-BE49-F238E27FC236}">
                    <a16:creationId xmlns:a16="http://schemas.microsoft.com/office/drawing/2014/main" id="{3174632C-D35B-4092-BB5C-DFDB1DDD6E99}"/>
                  </a:ext>
                </a:extLst>
              </p:cNvPr>
              <p:cNvCxnSpPr>
                <a:stCxn id="17" idx="2"/>
                <a:endCxn id="17" idx="7"/>
              </p:cNvCxnSpPr>
              <p:nvPr/>
            </p:nvCxnSpPr>
            <p:spPr>
              <a:xfrm flipH="1">
                <a:off x="2205639" y="1333795"/>
                <a:ext cx="388181" cy="188497"/>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95" name="Conector recto de flecha 94">
                <a:extLst>
                  <a:ext uri="{FF2B5EF4-FFF2-40B4-BE49-F238E27FC236}">
                    <a16:creationId xmlns:a16="http://schemas.microsoft.com/office/drawing/2014/main" id="{24420D68-708E-42D5-B22F-11FC0CBF3D9D}"/>
                  </a:ext>
                </a:extLst>
              </p:cNvPr>
              <p:cNvCxnSpPr>
                <a:stCxn id="17" idx="2"/>
                <a:endCxn id="17" idx="0"/>
              </p:cNvCxnSpPr>
              <p:nvPr/>
            </p:nvCxnSpPr>
            <p:spPr>
              <a:xfrm flipH="1">
                <a:off x="2379580" y="1333795"/>
                <a:ext cx="214240" cy="229658"/>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96" name="Conector recto de flecha 95">
                <a:extLst>
                  <a:ext uri="{FF2B5EF4-FFF2-40B4-BE49-F238E27FC236}">
                    <a16:creationId xmlns:a16="http://schemas.microsoft.com/office/drawing/2014/main" id="{B53C84E1-CD64-4175-AFB2-7C39E8E92DEC}"/>
                  </a:ext>
                </a:extLst>
              </p:cNvPr>
              <p:cNvCxnSpPr>
                <a:stCxn id="17" idx="2"/>
              </p:cNvCxnSpPr>
              <p:nvPr/>
            </p:nvCxnSpPr>
            <p:spPr>
              <a:xfrm flipH="1">
                <a:off x="2564762" y="1333579"/>
                <a:ext cx="29058" cy="170991"/>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97" name="Conector recto de flecha 96">
                <a:extLst>
                  <a:ext uri="{FF2B5EF4-FFF2-40B4-BE49-F238E27FC236}">
                    <a16:creationId xmlns:a16="http://schemas.microsoft.com/office/drawing/2014/main" id="{7F9FE1DA-FBD4-4275-9878-AA27C4C81683}"/>
                  </a:ext>
                </a:extLst>
              </p:cNvPr>
              <p:cNvCxnSpPr>
                <a:stCxn id="89" idx="6"/>
                <a:endCxn id="89" idx="2"/>
              </p:cNvCxnSpPr>
              <p:nvPr/>
            </p:nvCxnSpPr>
            <p:spPr>
              <a:xfrm flipV="1">
                <a:off x="2587209" y="1279855"/>
                <a:ext cx="474011" cy="52278"/>
              </a:xfrm>
              <a:prstGeom prst="straightConnector1">
                <a:avLst/>
              </a:prstGeom>
              <a:ln>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98" name="Conector recto de flecha 97">
                <a:extLst>
                  <a:ext uri="{FF2B5EF4-FFF2-40B4-BE49-F238E27FC236}">
                    <a16:creationId xmlns:a16="http://schemas.microsoft.com/office/drawing/2014/main" id="{32243CD4-5AF3-4539-A6E4-7B38439BBC34}"/>
                  </a:ext>
                </a:extLst>
              </p:cNvPr>
              <p:cNvCxnSpPr>
                <a:endCxn id="89" idx="3"/>
              </p:cNvCxnSpPr>
              <p:nvPr/>
            </p:nvCxnSpPr>
            <p:spPr>
              <a:xfrm flipV="1">
                <a:off x="2596144" y="1143578"/>
                <a:ext cx="379779" cy="188556"/>
              </a:xfrm>
              <a:prstGeom prst="straightConnector1">
                <a:avLst/>
              </a:prstGeom>
              <a:ln>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99" name="Conector recto de flecha 98">
                <a:extLst>
                  <a:ext uri="{FF2B5EF4-FFF2-40B4-BE49-F238E27FC236}">
                    <a16:creationId xmlns:a16="http://schemas.microsoft.com/office/drawing/2014/main" id="{7056AC59-809C-4863-BE18-EB046FE81EF6}"/>
                  </a:ext>
                </a:extLst>
              </p:cNvPr>
              <p:cNvCxnSpPr>
                <a:stCxn id="89" idx="6"/>
                <a:endCxn id="89" idx="4"/>
              </p:cNvCxnSpPr>
              <p:nvPr/>
            </p:nvCxnSpPr>
            <p:spPr>
              <a:xfrm flipV="1">
                <a:off x="2587209" y="1102441"/>
                <a:ext cx="214555" cy="229692"/>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100" name="Conector recto de flecha 99">
                <a:extLst>
                  <a:ext uri="{FF2B5EF4-FFF2-40B4-BE49-F238E27FC236}">
                    <a16:creationId xmlns:a16="http://schemas.microsoft.com/office/drawing/2014/main" id="{D4A4378D-6B86-4097-8138-F3CC570559C2}"/>
                  </a:ext>
                </a:extLst>
              </p:cNvPr>
              <p:cNvCxnSpPr>
                <a:stCxn id="89" idx="6"/>
              </p:cNvCxnSpPr>
              <p:nvPr/>
            </p:nvCxnSpPr>
            <p:spPr>
              <a:xfrm flipV="1">
                <a:off x="2587209" y="1167765"/>
                <a:ext cx="31437" cy="164160"/>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101" name="Conector recto de flecha 100">
                <a:extLst>
                  <a:ext uri="{FF2B5EF4-FFF2-40B4-BE49-F238E27FC236}">
                    <a16:creationId xmlns:a16="http://schemas.microsoft.com/office/drawing/2014/main" id="{5F123D94-4914-4022-9CA0-1789C356CFBD}"/>
                  </a:ext>
                </a:extLst>
              </p:cNvPr>
              <p:cNvCxnSpPr>
                <a:stCxn id="89" idx="6"/>
                <a:endCxn id="89" idx="0"/>
              </p:cNvCxnSpPr>
              <p:nvPr/>
            </p:nvCxnSpPr>
            <p:spPr>
              <a:xfrm>
                <a:off x="2587209" y="1332133"/>
                <a:ext cx="259455" cy="177415"/>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102" name="Conector recto de flecha 101">
                <a:extLst>
                  <a:ext uri="{FF2B5EF4-FFF2-40B4-BE49-F238E27FC236}">
                    <a16:creationId xmlns:a16="http://schemas.microsoft.com/office/drawing/2014/main" id="{A0AB52D7-E088-4DAE-86CA-D6B0D9B91996}"/>
                  </a:ext>
                </a:extLst>
              </p:cNvPr>
              <p:cNvCxnSpPr>
                <a:stCxn id="89" idx="6"/>
                <a:endCxn id="89" idx="1"/>
              </p:cNvCxnSpPr>
              <p:nvPr/>
            </p:nvCxnSpPr>
            <p:spPr>
              <a:xfrm>
                <a:off x="2587209" y="1332133"/>
                <a:ext cx="420468" cy="99312"/>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103" name="Conector recto de flecha 102">
                <a:extLst>
                  <a:ext uri="{FF2B5EF4-FFF2-40B4-BE49-F238E27FC236}">
                    <a16:creationId xmlns:a16="http://schemas.microsoft.com/office/drawing/2014/main" id="{8F8C2125-FA76-4C37-AB1D-6A7EB45CB9EB}"/>
                  </a:ext>
                </a:extLst>
              </p:cNvPr>
              <p:cNvCxnSpPr>
                <a:stCxn id="89" idx="6"/>
              </p:cNvCxnSpPr>
              <p:nvPr/>
            </p:nvCxnSpPr>
            <p:spPr>
              <a:xfrm>
                <a:off x="2587209" y="1331925"/>
                <a:ext cx="74076" cy="151893"/>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104" name="Conector recto de flecha 103">
                <a:extLst>
                  <a:ext uri="{FF2B5EF4-FFF2-40B4-BE49-F238E27FC236}">
                    <a16:creationId xmlns:a16="http://schemas.microsoft.com/office/drawing/2014/main" id="{72902CC6-9637-4F94-B800-E9881E7B4D98}"/>
                  </a:ext>
                </a:extLst>
              </p:cNvPr>
              <p:cNvCxnSpPr/>
              <p:nvPr/>
            </p:nvCxnSpPr>
            <p:spPr>
              <a:xfrm>
                <a:off x="2596144" y="1331496"/>
                <a:ext cx="438395" cy="27124"/>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105" name="Conector recto de flecha 104">
                <a:extLst>
                  <a:ext uri="{FF2B5EF4-FFF2-40B4-BE49-F238E27FC236}">
                    <a16:creationId xmlns:a16="http://schemas.microsoft.com/office/drawing/2014/main" id="{3888ECCE-3087-4AE6-8A96-7C382675D27A}"/>
                  </a:ext>
                </a:extLst>
              </p:cNvPr>
              <p:cNvCxnSpPr>
                <a:stCxn id="89" idx="6"/>
              </p:cNvCxnSpPr>
              <p:nvPr/>
            </p:nvCxnSpPr>
            <p:spPr>
              <a:xfrm flipV="1">
                <a:off x="2587209" y="1214393"/>
                <a:ext cx="447330" cy="117532"/>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106" name="Conector recto de flecha 105">
                <a:extLst>
                  <a:ext uri="{FF2B5EF4-FFF2-40B4-BE49-F238E27FC236}">
                    <a16:creationId xmlns:a16="http://schemas.microsoft.com/office/drawing/2014/main" id="{B1F6A439-F564-46AE-9F81-9E72636A5961}"/>
                  </a:ext>
                </a:extLst>
              </p:cNvPr>
              <p:cNvCxnSpPr>
                <a:stCxn id="17" idx="2"/>
              </p:cNvCxnSpPr>
              <p:nvPr/>
            </p:nvCxnSpPr>
            <p:spPr>
              <a:xfrm flipV="1">
                <a:off x="2593820" y="1102265"/>
                <a:ext cx="297970" cy="231314"/>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107" name="Conector recto de flecha 106">
                <a:extLst>
                  <a:ext uri="{FF2B5EF4-FFF2-40B4-BE49-F238E27FC236}">
                    <a16:creationId xmlns:a16="http://schemas.microsoft.com/office/drawing/2014/main" id="{7B448E88-5ECE-406F-B5DA-E7593C285306}"/>
                  </a:ext>
                </a:extLst>
              </p:cNvPr>
              <p:cNvCxnSpPr>
                <a:stCxn id="17" idx="2"/>
              </p:cNvCxnSpPr>
              <p:nvPr/>
            </p:nvCxnSpPr>
            <p:spPr>
              <a:xfrm flipV="1">
                <a:off x="2593820" y="1130057"/>
                <a:ext cx="113185" cy="203522"/>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108" name="Conector recto de flecha 107">
                <a:extLst>
                  <a:ext uri="{FF2B5EF4-FFF2-40B4-BE49-F238E27FC236}">
                    <a16:creationId xmlns:a16="http://schemas.microsoft.com/office/drawing/2014/main" id="{C15F35D1-55CB-4FE1-9ACB-40B5EB560678}"/>
                  </a:ext>
                </a:extLst>
              </p:cNvPr>
              <p:cNvCxnSpPr/>
              <p:nvPr/>
            </p:nvCxnSpPr>
            <p:spPr>
              <a:xfrm flipH="1">
                <a:off x="2286000" y="1340365"/>
                <a:ext cx="301209" cy="222838"/>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109" name="Conector recto de flecha 108">
                <a:extLst>
                  <a:ext uri="{FF2B5EF4-FFF2-40B4-BE49-F238E27FC236}">
                    <a16:creationId xmlns:a16="http://schemas.microsoft.com/office/drawing/2014/main" id="{689B9F0A-5D95-457B-8819-C9CEE51758C2}"/>
                  </a:ext>
                </a:extLst>
              </p:cNvPr>
              <p:cNvCxnSpPr>
                <a:stCxn id="17" idx="2"/>
              </p:cNvCxnSpPr>
              <p:nvPr/>
            </p:nvCxnSpPr>
            <p:spPr>
              <a:xfrm flipH="1">
                <a:off x="2472595" y="1333579"/>
                <a:ext cx="121225" cy="229624"/>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110" name="Conector recto de flecha 109">
                <a:extLst>
                  <a:ext uri="{FF2B5EF4-FFF2-40B4-BE49-F238E27FC236}">
                    <a16:creationId xmlns:a16="http://schemas.microsoft.com/office/drawing/2014/main" id="{AC93F1C8-A216-4111-B8F5-1C0758EF76C0}"/>
                  </a:ext>
                </a:extLst>
              </p:cNvPr>
              <p:cNvCxnSpPr>
                <a:stCxn id="17" idx="2"/>
              </p:cNvCxnSpPr>
              <p:nvPr/>
            </p:nvCxnSpPr>
            <p:spPr>
              <a:xfrm>
                <a:off x="2593820" y="1333579"/>
                <a:ext cx="147475" cy="175728"/>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111" name="Conector recto de flecha 110">
                <a:extLst>
                  <a:ext uri="{FF2B5EF4-FFF2-40B4-BE49-F238E27FC236}">
                    <a16:creationId xmlns:a16="http://schemas.microsoft.com/office/drawing/2014/main" id="{150CC7F1-A427-4189-8D2C-4F079AA1CFDB}"/>
                  </a:ext>
                </a:extLst>
              </p:cNvPr>
              <p:cNvCxnSpPr/>
              <p:nvPr/>
            </p:nvCxnSpPr>
            <p:spPr>
              <a:xfrm>
                <a:off x="2596144" y="1340364"/>
                <a:ext cx="337556" cy="144774"/>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112" name="Conector recto de flecha 111">
                <a:extLst>
                  <a:ext uri="{FF2B5EF4-FFF2-40B4-BE49-F238E27FC236}">
                    <a16:creationId xmlns:a16="http://schemas.microsoft.com/office/drawing/2014/main" id="{C7C253CF-EBBB-4913-9BC0-2D49FB8E65EE}"/>
                  </a:ext>
                </a:extLst>
              </p:cNvPr>
              <p:cNvCxnSpPr>
                <a:stCxn id="89" idx="6"/>
              </p:cNvCxnSpPr>
              <p:nvPr/>
            </p:nvCxnSpPr>
            <p:spPr>
              <a:xfrm flipH="1" flipV="1">
                <a:off x="2437585" y="1167579"/>
                <a:ext cx="149624" cy="164346"/>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113" name="Conector recto de flecha 112">
                <a:extLst>
                  <a:ext uri="{FF2B5EF4-FFF2-40B4-BE49-F238E27FC236}">
                    <a16:creationId xmlns:a16="http://schemas.microsoft.com/office/drawing/2014/main" id="{60C635B5-026F-4AB7-AD7A-BE03698756E2}"/>
                  </a:ext>
                </a:extLst>
              </p:cNvPr>
              <p:cNvCxnSpPr>
                <a:stCxn id="17" idx="2"/>
              </p:cNvCxnSpPr>
              <p:nvPr/>
            </p:nvCxnSpPr>
            <p:spPr>
              <a:xfrm flipH="1" flipV="1">
                <a:off x="2146640" y="1305588"/>
                <a:ext cx="447180" cy="27991"/>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114" name="Conector recto de flecha 113">
                <a:extLst>
                  <a:ext uri="{FF2B5EF4-FFF2-40B4-BE49-F238E27FC236}">
                    <a16:creationId xmlns:a16="http://schemas.microsoft.com/office/drawing/2014/main" id="{D1A60448-14FF-474D-B4BE-8148A4CBB04C}"/>
                  </a:ext>
                </a:extLst>
              </p:cNvPr>
              <p:cNvCxnSpPr>
                <a:stCxn id="17" idx="2"/>
              </p:cNvCxnSpPr>
              <p:nvPr/>
            </p:nvCxnSpPr>
            <p:spPr>
              <a:xfrm flipH="1" flipV="1">
                <a:off x="2254216" y="1184532"/>
                <a:ext cx="339604" cy="149047"/>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115" name="Conector recto de flecha 114">
                <a:extLst>
                  <a:ext uri="{FF2B5EF4-FFF2-40B4-BE49-F238E27FC236}">
                    <a16:creationId xmlns:a16="http://schemas.microsoft.com/office/drawing/2014/main" id="{DC1BF622-28EE-4143-BCB0-C946369CE6A2}"/>
                  </a:ext>
                </a:extLst>
              </p:cNvPr>
              <p:cNvCxnSpPr>
                <a:stCxn id="17" idx="2"/>
              </p:cNvCxnSpPr>
              <p:nvPr/>
            </p:nvCxnSpPr>
            <p:spPr>
              <a:xfrm flipH="1">
                <a:off x="2146640" y="1333579"/>
                <a:ext cx="447180" cy="128940"/>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grpSp>
        <p:sp>
          <p:nvSpPr>
            <p:cNvPr id="47" name="Elipse 46">
              <a:extLst>
                <a:ext uri="{FF2B5EF4-FFF2-40B4-BE49-F238E27FC236}">
                  <a16:creationId xmlns:a16="http://schemas.microsoft.com/office/drawing/2014/main" id="{0B892693-9180-4915-AA0B-F82B8F1A3E35}"/>
                </a:ext>
              </a:extLst>
            </p:cNvPr>
            <p:cNvSpPr/>
            <p:nvPr/>
          </p:nvSpPr>
          <p:spPr>
            <a:xfrm rot="9648310">
              <a:off x="3145984" y="179229"/>
              <a:ext cx="476626" cy="409042"/>
            </a:xfrm>
            <a:prstGeom prst="ellipse">
              <a:avLst/>
            </a:prstGeom>
            <a:noFill/>
            <a:ln>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2000"/>
            </a:p>
          </p:txBody>
        </p:sp>
        <p:cxnSp>
          <p:nvCxnSpPr>
            <p:cNvPr id="48" name="Conector recto de flecha 47">
              <a:extLst>
                <a:ext uri="{FF2B5EF4-FFF2-40B4-BE49-F238E27FC236}">
                  <a16:creationId xmlns:a16="http://schemas.microsoft.com/office/drawing/2014/main" id="{4BE11D1D-480F-464C-B059-A94A22E20837}"/>
                </a:ext>
              </a:extLst>
            </p:cNvPr>
            <p:cNvCxnSpPr/>
            <p:nvPr/>
          </p:nvCxnSpPr>
          <p:spPr>
            <a:xfrm rot="20825930" flipH="1" flipV="1">
              <a:off x="3084387" y="323324"/>
              <a:ext cx="59130" cy="147012"/>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49" name="Conector recto de flecha 48">
              <a:extLst>
                <a:ext uri="{FF2B5EF4-FFF2-40B4-BE49-F238E27FC236}">
                  <a16:creationId xmlns:a16="http://schemas.microsoft.com/office/drawing/2014/main" id="{EB55B771-1B02-4A92-914D-85B6C753155E}"/>
                </a:ext>
              </a:extLst>
            </p:cNvPr>
            <p:cNvCxnSpPr/>
            <p:nvPr/>
          </p:nvCxnSpPr>
          <p:spPr>
            <a:xfrm rot="20825930" flipH="1" flipV="1">
              <a:off x="2890424" y="316916"/>
              <a:ext cx="252392" cy="175558"/>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50" name="Conector recto de flecha 49">
              <a:extLst>
                <a:ext uri="{FF2B5EF4-FFF2-40B4-BE49-F238E27FC236}">
                  <a16:creationId xmlns:a16="http://schemas.microsoft.com/office/drawing/2014/main" id="{00A4A49D-A90A-4F16-8D94-85B842C62D3E}"/>
                </a:ext>
              </a:extLst>
            </p:cNvPr>
            <p:cNvCxnSpPr/>
            <p:nvPr/>
          </p:nvCxnSpPr>
          <p:spPr>
            <a:xfrm rot="20825930" flipH="1" flipV="1">
              <a:off x="2740556" y="411090"/>
              <a:ext cx="419702" cy="99242"/>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51" name="Conector recto de flecha 50">
              <a:extLst>
                <a:ext uri="{FF2B5EF4-FFF2-40B4-BE49-F238E27FC236}">
                  <a16:creationId xmlns:a16="http://schemas.microsoft.com/office/drawing/2014/main" id="{A9D384D4-B604-47CF-B7B2-3A8E32D8D0B4}"/>
                </a:ext>
              </a:extLst>
            </p:cNvPr>
            <p:cNvCxnSpPr/>
            <p:nvPr/>
          </p:nvCxnSpPr>
          <p:spPr>
            <a:xfrm rot="20825930" flipH="1">
              <a:off x="2704709" y="514384"/>
              <a:ext cx="473123" cy="52140"/>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52" name="Conector recto de flecha 51">
              <a:extLst>
                <a:ext uri="{FF2B5EF4-FFF2-40B4-BE49-F238E27FC236}">
                  <a16:creationId xmlns:a16="http://schemas.microsoft.com/office/drawing/2014/main" id="{CA1C494E-F419-411E-AC7C-A5BA14C1E257}"/>
                </a:ext>
              </a:extLst>
            </p:cNvPr>
            <p:cNvCxnSpPr/>
            <p:nvPr/>
          </p:nvCxnSpPr>
          <p:spPr>
            <a:xfrm rot="20825930" flipH="1">
              <a:off x="2803981" y="503160"/>
              <a:ext cx="387970" cy="188252"/>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53" name="Conector recto de flecha 52">
              <a:extLst>
                <a:ext uri="{FF2B5EF4-FFF2-40B4-BE49-F238E27FC236}">
                  <a16:creationId xmlns:a16="http://schemas.microsoft.com/office/drawing/2014/main" id="{529990BC-AF88-4819-907E-D8ADF09BD1C2}"/>
                </a:ext>
              </a:extLst>
            </p:cNvPr>
            <p:cNvCxnSpPr/>
            <p:nvPr/>
          </p:nvCxnSpPr>
          <p:spPr>
            <a:xfrm rot="20825930" flipH="1">
              <a:off x="2980223" y="483234"/>
              <a:ext cx="214124" cy="229359"/>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54" name="Conector recto de flecha 53">
              <a:extLst>
                <a:ext uri="{FF2B5EF4-FFF2-40B4-BE49-F238E27FC236}">
                  <a16:creationId xmlns:a16="http://schemas.microsoft.com/office/drawing/2014/main" id="{08AE9301-1F8B-4E22-BADE-F21EDA6A506F}"/>
                </a:ext>
              </a:extLst>
            </p:cNvPr>
            <p:cNvCxnSpPr/>
            <p:nvPr/>
          </p:nvCxnSpPr>
          <p:spPr>
            <a:xfrm rot="20825930" flipH="1">
              <a:off x="3156379" y="463102"/>
              <a:ext cx="29042" cy="170768"/>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55" name="Conector recto de flecha 54">
              <a:extLst>
                <a:ext uri="{FF2B5EF4-FFF2-40B4-BE49-F238E27FC236}">
                  <a16:creationId xmlns:a16="http://schemas.microsoft.com/office/drawing/2014/main" id="{5C7D2A7D-491A-4055-A600-EBFADB65D745}"/>
                </a:ext>
              </a:extLst>
            </p:cNvPr>
            <p:cNvCxnSpPr/>
            <p:nvPr/>
          </p:nvCxnSpPr>
          <p:spPr>
            <a:xfrm rot="20825930" flipV="1">
              <a:off x="3147420" y="357644"/>
              <a:ext cx="473754" cy="52210"/>
            </a:xfrm>
            <a:prstGeom prst="straightConnector1">
              <a:avLst/>
            </a:prstGeom>
            <a:ln>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6" name="Conector recto de flecha 55">
              <a:extLst>
                <a:ext uri="{FF2B5EF4-FFF2-40B4-BE49-F238E27FC236}">
                  <a16:creationId xmlns:a16="http://schemas.microsoft.com/office/drawing/2014/main" id="{D2FD1264-3070-460D-B1E8-BD7CCDAE7C8B}"/>
                </a:ext>
              </a:extLst>
            </p:cNvPr>
            <p:cNvCxnSpPr/>
            <p:nvPr/>
          </p:nvCxnSpPr>
          <p:spPr>
            <a:xfrm rot="20825930" flipV="1">
              <a:off x="3142120" y="231782"/>
              <a:ext cx="379573" cy="188310"/>
            </a:xfrm>
            <a:prstGeom prst="straightConnector1">
              <a:avLst/>
            </a:prstGeom>
            <a:ln>
              <a:headEnd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57" name="Conector recto de flecha 56">
              <a:extLst>
                <a:ext uri="{FF2B5EF4-FFF2-40B4-BE49-F238E27FC236}">
                  <a16:creationId xmlns:a16="http://schemas.microsoft.com/office/drawing/2014/main" id="{E6BAE9F0-702F-4584-B96F-D20F13832176}"/>
                </a:ext>
              </a:extLst>
            </p:cNvPr>
            <p:cNvCxnSpPr/>
            <p:nvPr/>
          </p:nvCxnSpPr>
          <p:spPr>
            <a:xfrm rot="20825930" flipV="1">
              <a:off x="3130914" y="211646"/>
              <a:ext cx="214439" cy="229393"/>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58" name="Conector recto de flecha 57">
              <a:extLst>
                <a:ext uri="{FF2B5EF4-FFF2-40B4-BE49-F238E27FC236}">
                  <a16:creationId xmlns:a16="http://schemas.microsoft.com/office/drawing/2014/main" id="{78437850-6722-46AF-A04C-1C2E4CC7A1E5}"/>
                </a:ext>
              </a:extLst>
            </p:cNvPr>
            <p:cNvCxnSpPr/>
            <p:nvPr/>
          </p:nvCxnSpPr>
          <p:spPr>
            <a:xfrm rot="20825930" flipV="1">
              <a:off x="3140483" y="296496"/>
              <a:ext cx="31420" cy="163946"/>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59" name="Conector recto de flecha 58">
              <a:extLst>
                <a:ext uri="{FF2B5EF4-FFF2-40B4-BE49-F238E27FC236}">
                  <a16:creationId xmlns:a16="http://schemas.microsoft.com/office/drawing/2014/main" id="{0B733C3F-1A63-4FD9-BFC1-D7F71A3F3878}"/>
                </a:ext>
              </a:extLst>
            </p:cNvPr>
            <p:cNvCxnSpPr/>
            <p:nvPr/>
          </p:nvCxnSpPr>
          <p:spPr>
            <a:xfrm rot="20825930">
              <a:off x="3175735" y="430898"/>
              <a:ext cx="259314" cy="177184"/>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60" name="Conector recto de flecha 59">
              <a:extLst>
                <a:ext uri="{FF2B5EF4-FFF2-40B4-BE49-F238E27FC236}">
                  <a16:creationId xmlns:a16="http://schemas.microsoft.com/office/drawing/2014/main" id="{6A4788C4-9237-4334-A047-489BB830BA98}"/>
                </a:ext>
              </a:extLst>
            </p:cNvPr>
            <p:cNvCxnSpPr/>
            <p:nvPr/>
          </p:nvCxnSpPr>
          <p:spPr>
            <a:xfrm rot="20825930">
              <a:off x="3164997" y="413917"/>
              <a:ext cx="420240" cy="99183"/>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61" name="Conector recto de flecha 60">
              <a:extLst>
                <a:ext uri="{FF2B5EF4-FFF2-40B4-BE49-F238E27FC236}">
                  <a16:creationId xmlns:a16="http://schemas.microsoft.com/office/drawing/2014/main" id="{60AADB6B-5827-4BD5-B8AA-325513003875}"/>
                </a:ext>
              </a:extLst>
            </p:cNvPr>
            <p:cNvCxnSpPr/>
            <p:nvPr/>
          </p:nvCxnSpPr>
          <p:spPr>
            <a:xfrm rot="20825930">
              <a:off x="3175182" y="451700"/>
              <a:ext cx="74036" cy="151695"/>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62" name="Conector recto de flecha 61">
              <a:extLst>
                <a:ext uri="{FF2B5EF4-FFF2-40B4-BE49-F238E27FC236}">
                  <a16:creationId xmlns:a16="http://schemas.microsoft.com/office/drawing/2014/main" id="{03D6B9CE-9ED6-424E-B84F-7F7AF0C3B159}"/>
                </a:ext>
              </a:extLst>
            </p:cNvPr>
            <p:cNvCxnSpPr/>
            <p:nvPr/>
          </p:nvCxnSpPr>
          <p:spPr>
            <a:xfrm rot="20825930">
              <a:off x="3165285" y="410213"/>
              <a:ext cx="438157" cy="27089"/>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63" name="Conector recto de flecha 62">
              <a:extLst>
                <a:ext uri="{FF2B5EF4-FFF2-40B4-BE49-F238E27FC236}">
                  <a16:creationId xmlns:a16="http://schemas.microsoft.com/office/drawing/2014/main" id="{C09144E2-3C73-47B1-A020-2A6FA80E0D09}"/>
                </a:ext>
              </a:extLst>
            </p:cNvPr>
            <p:cNvCxnSpPr/>
            <p:nvPr/>
          </p:nvCxnSpPr>
          <p:spPr>
            <a:xfrm rot="20825930" flipV="1">
              <a:off x="3140435" y="296072"/>
              <a:ext cx="447087" cy="117379"/>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64" name="Conector recto de flecha 63">
              <a:extLst>
                <a:ext uri="{FF2B5EF4-FFF2-40B4-BE49-F238E27FC236}">
                  <a16:creationId xmlns:a16="http://schemas.microsoft.com/office/drawing/2014/main" id="{0E3241F8-34DC-4F0E-9DC2-FFD5D55B20E3}"/>
                </a:ext>
              </a:extLst>
            </p:cNvPr>
            <p:cNvCxnSpPr/>
            <p:nvPr/>
          </p:nvCxnSpPr>
          <p:spPr>
            <a:xfrm rot="20825930" flipV="1">
              <a:off x="3136444" y="200672"/>
              <a:ext cx="297808" cy="231013"/>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65" name="Conector recto de flecha 64">
              <a:extLst>
                <a:ext uri="{FF2B5EF4-FFF2-40B4-BE49-F238E27FC236}">
                  <a16:creationId xmlns:a16="http://schemas.microsoft.com/office/drawing/2014/main" id="{901B12E7-B976-48DD-8724-E720DF05CDFC}"/>
                </a:ext>
              </a:extLst>
            </p:cNvPr>
            <p:cNvCxnSpPr/>
            <p:nvPr/>
          </p:nvCxnSpPr>
          <p:spPr>
            <a:xfrm rot="20825930" flipV="1">
              <a:off x="3141873" y="248695"/>
              <a:ext cx="113124" cy="203257"/>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66" name="Conector recto de flecha 65">
              <a:extLst>
                <a:ext uri="{FF2B5EF4-FFF2-40B4-BE49-F238E27FC236}">
                  <a16:creationId xmlns:a16="http://schemas.microsoft.com/office/drawing/2014/main" id="{D8545A73-50BF-4224-B614-9BC646A51A52}"/>
                </a:ext>
              </a:extLst>
            </p:cNvPr>
            <p:cNvCxnSpPr/>
            <p:nvPr/>
          </p:nvCxnSpPr>
          <p:spPr>
            <a:xfrm rot="20825930" flipH="1">
              <a:off x="2888662" y="500895"/>
              <a:ext cx="301046" cy="222548"/>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67" name="Conector recto de flecha 66">
              <a:extLst>
                <a:ext uri="{FF2B5EF4-FFF2-40B4-BE49-F238E27FC236}">
                  <a16:creationId xmlns:a16="http://schemas.microsoft.com/office/drawing/2014/main" id="{08AB35B4-62F4-46CE-923F-6AB8C397204B}"/>
                </a:ext>
              </a:extLst>
            </p:cNvPr>
            <p:cNvCxnSpPr/>
            <p:nvPr/>
          </p:nvCxnSpPr>
          <p:spPr>
            <a:xfrm rot="20825930" flipH="1">
              <a:off x="3071962" y="472646"/>
              <a:ext cx="121159" cy="229325"/>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68" name="Conector recto de flecha 67">
              <a:extLst>
                <a:ext uri="{FF2B5EF4-FFF2-40B4-BE49-F238E27FC236}">
                  <a16:creationId xmlns:a16="http://schemas.microsoft.com/office/drawing/2014/main" id="{C7FD9DD7-C589-4C2B-ACA4-CC80328F35BD}"/>
                </a:ext>
              </a:extLst>
            </p:cNvPr>
            <p:cNvCxnSpPr/>
            <p:nvPr/>
          </p:nvCxnSpPr>
          <p:spPr>
            <a:xfrm rot="20825930">
              <a:off x="3183723" y="443345"/>
              <a:ext cx="147395" cy="175499"/>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69" name="Conector recto de flecha 68">
              <a:extLst>
                <a:ext uri="{FF2B5EF4-FFF2-40B4-BE49-F238E27FC236}">
                  <a16:creationId xmlns:a16="http://schemas.microsoft.com/office/drawing/2014/main" id="{7DF75839-BE8A-4EE0-8526-700AAA4CB6A7}"/>
                </a:ext>
              </a:extLst>
            </p:cNvPr>
            <p:cNvCxnSpPr/>
            <p:nvPr/>
          </p:nvCxnSpPr>
          <p:spPr>
            <a:xfrm rot="20825930">
              <a:off x="3181651" y="428614"/>
              <a:ext cx="337373" cy="144585"/>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70" name="Conector recto de flecha 69">
              <a:extLst>
                <a:ext uri="{FF2B5EF4-FFF2-40B4-BE49-F238E27FC236}">
                  <a16:creationId xmlns:a16="http://schemas.microsoft.com/office/drawing/2014/main" id="{413347A3-8BA1-428E-B364-461B5665BD03}"/>
                </a:ext>
              </a:extLst>
            </p:cNvPr>
            <p:cNvCxnSpPr/>
            <p:nvPr/>
          </p:nvCxnSpPr>
          <p:spPr>
            <a:xfrm rot="20825930" flipH="1" flipV="1">
              <a:off x="2993204" y="316514"/>
              <a:ext cx="149543" cy="164132"/>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71" name="Conector recto de flecha 70">
              <a:extLst>
                <a:ext uri="{FF2B5EF4-FFF2-40B4-BE49-F238E27FC236}">
                  <a16:creationId xmlns:a16="http://schemas.microsoft.com/office/drawing/2014/main" id="{6223FC44-4F1E-4112-BEED-5B88A5D90C0D}"/>
                </a:ext>
              </a:extLst>
            </p:cNvPr>
            <p:cNvCxnSpPr/>
            <p:nvPr/>
          </p:nvCxnSpPr>
          <p:spPr>
            <a:xfrm rot="20825930" flipH="1" flipV="1">
              <a:off x="2721574" y="484307"/>
              <a:ext cx="446937" cy="27955"/>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72" name="Conector recto de flecha 71">
              <a:extLst>
                <a:ext uri="{FF2B5EF4-FFF2-40B4-BE49-F238E27FC236}">
                  <a16:creationId xmlns:a16="http://schemas.microsoft.com/office/drawing/2014/main" id="{0D34996B-7CE8-4577-8D47-97DD3A8FC78F}"/>
                </a:ext>
              </a:extLst>
            </p:cNvPr>
            <p:cNvCxnSpPr/>
            <p:nvPr/>
          </p:nvCxnSpPr>
          <p:spPr>
            <a:xfrm rot="20825930" flipH="1" flipV="1">
              <a:off x="2814238" y="352932"/>
              <a:ext cx="339420" cy="148853"/>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cxnSp>
          <p:nvCxnSpPr>
            <p:cNvPr id="73" name="Conector recto de flecha 72">
              <a:extLst>
                <a:ext uri="{FF2B5EF4-FFF2-40B4-BE49-F238E27FC236}">
                  <a16:creationId xmlns:a16="http://schemas.microsoft.com/office/drawing/2014/main" id="{E8B75B20-B8E5-4A6D-812C-B68252BF9C8A}"/>
                </a:ext>
              </a:extLst>
            </p:cNvPr>
            <p:cNvCxnSpPr/>
            <p:nvPr/>
          </p:nvCxnSpPr>
          <p:spPr>
            <a:xfrm rot="20825930" flipH="1">
              <a:off x="2739071" y="510284"/>
              <a:ext cx="446937" cy="128772"/>
            </a:xfrm>
            <a:prstGeom prst="straightConnector1">
              <a:avLst/>
            </a:prstGeom>
            <a:ln>
              <a:tailEnd type="triangle" w="sm" len="med"/>
            </a:ln>
          </p:spPr>
          <p:style>
            <a:lnRef idx="1">
              <a:schemeClr val="accent1"/>
            </a:lnRef>
            <a:fillRef idx="0">
              <a:schemeClr val="accent1"/>
            </a:fillRef>
            <a:effectRef idx="0">
              <a:schemeClr val="accent1"/>
            </a:effectRef>
            <a:fontRef idx="minor">
              <a:schemeClr val="tx1"/>
            </a:fontRef>
          </p:style>
        </p:cxnSp>
        <p:sp>
          <p:nvSpPr>
            <p:cNvPr id="74" name="Elipse 73">
              <a:extLst>
                <a:ext uri="{FF2B5EF4-FFF2-40B4-BE49-F238E27FC236}">
                  <a16:creationId xmlns:a16="http://schemas.microsoft.com/office/drawing/2014/main" id="{34E34BBD-3112-4B2E-A116-58B84F37C3EA}"/>
                </a:ext>
              </a:extLst>
            </p:cNvPr>
            <p:cNvSpPr/>
            <p:nvPr/>
          </p:nvSpPr>
          <p:spPr>
            <a:xfrm>
              <a:off x="388795" y="1603566"/>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2000"/>
            </a:p>
          </p:txBody>
        </p:sp>
        <p:cxnSp>
          <p:nvCxnSpPr>
            <p:cNvPr id="75" name="Conector recto 74">
              <a:extLst>
                <a:ext uri="{FF2B5EF4-FFF2-40B4-BE49-F238E27FC236}">
                  <a16:creationId xmlns:a16="http://schemas.microsoft.com/office/drawing/2014/main" id="{26BB4E45-2306-4308-8F13-215F12CBCF05}"/>
                </a:ext>
              </a:extLst>
            </p:cNvPr>
            <p:cNvCxnSpPr>
              <a:endCxn id="82" idx="0"/>
            </p:cNvCxnSpPr>
            <p:nvPr/>
          </p:nvCxnSpPr>
          <p:spPr>
            <a:xfrm flipV="1">
              <a:off x="539957" y="1207903"/>
              <a:ext cx="22" cy="31393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6" name="Conector recto 75">
              <a:extLst>
                <a:ext uri="{FF2B5EF4-FFF2-40B4-BE49-F238E27FC236}">
                  <a16:creationId xmlns:a16="http://schemas.microsoft.com/office/drawing/2014/main" id="{68C3F3CE-3F55-471F-9772-4EBE30ECBFDA}"/>
                </a:ext>
              </a:extLst>
            </p:cNvPr>
            <p:cNvCxnSpPr>
              <a:stCxn id="82" idx="4"/>
            </p:cNvCxnSpPr>
            <p:nvPr/>
          </p:nvCxnSpPr>
          <p:spPr>
            <a:xfrm flipH="1" flipV="1">
              <a:off x="539958" y="1969698"/>
              <a:ext cx="22" cy="31820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Conector recto 76">
              <a:extLst>
                <a:ext uri="{FF2B5EF4-FFF2-40B4-BE49-F238E27FC236}">
                  <a16:creationId xmlns:a16="http://schemas.microsoft.com/office/drawing/2014/main" id="{DE7B2232-01A7-47F6-A411-BD00A58F4E2A}"/>
                </a:ext>
              </a:extLst>
            </p:cNvPr>
            <p:cNvCxnSpPr>
              <a:endCxn id="82" idx="6"/>
            </p:cNvCxnSpPr>
            <p:nvPr/>
          </p:nvCxnSpPr>
          <p:spPr>
            <a:xfrm flipV="1">
              <a:off x="746875" y="1747903"/>
              <a:ext cx="333090" cy="526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B05551E9-1635-44C5-B7F6-36E01CD80AD9}"/>
                </a:ext>
              </a:extLst>
            </p:cNvPr>
            <p:cNvCxnSpPr/>
            <p:nvPr/>
          </p:nvCxnSpPr>
          <p:spPr>
            <a:xfrm flipH="1">
              <a:off x="627424" y="1257652"/>
              <a:ext cx="119424" cy="28510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71958778-D3DC-41A6-9123-6338EBD014C5}"/>
                </a:ext>
              </a:extLst>
            </p:cNvPr>
            <p:cNvCxnSpPr>
              <a:endCxn id="82" idx="7"/>
            </p:cNvCxnSpPr>
            <p:nvPr/>
          </p:nvCxnSpPr>
          <p:spPr>
            <a:xfrm flipV="1">
              <a:off x="676770" y="1366065"/>
              <a:ext cx="245037" cy="22835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BDF94B24-7F3E-4DF8-9819-8F281F96E6EE}"/>
                </a:ext>
              </a:extLst>
            </p:cNvPr>
            <p:cNvCxnSpPr/>
            <p:nvPr/>
          </p:nvCxnSpPr>
          <p:spPr>
            <a:xfrm>
              <a:off x="627376" y="1949833"/>
              <a:ext cx="119472" cy="294374"/>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1" name="Conector recto 80">
              <a:extLst>
                <a:ext uri="{FF2B5EF4-FFF2-40B4-BE49-F238E27FC236}">
                  <a16:creationId xmlns:a16="http://schemas.microsoft.com/office/drawing/2014/main" id="{F689963F-AB63-465A-AFCF-ED727CEF6204}"/>
                </a:ext>
              </a:extLst>
            </p:cNvPr>
            <p:cNvCxnSpPr>
              <a:stCxn id="82" idx="5"/>
            </p:cNvCxnSpPr>
            <p:nvPr/>
          </p:nvCxnSpPr>
          <p:spPr>
            <a:xfrm flipH="1" flipV="1">
              <a:off x="676770" y="1891566"/>
              <a:ext cx="245037" cy="23817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2" name="Elipse 81">
              <a:extLst>
                <a:ext uri="{FF2B5EF4-FFF2-40B4-BE49-F238E27FC236}">
                  <a16:creationId xmlns:a16="http://schemas.microsoft.com/office/drawing/2014/main" id="{C366FBB5-15A4-4FA2-B911-9F834C5528DD}"/>
                </a:ext>
              </a:extLst>
            </p:cNvPr>
            <p:cNvSpPr/>
            <p:nvPr/>
          </p:nvSpPr>
          <p:spPr>
            <a:xfrm>
              <a:off x="1" y="1207903"/>
              <a:ext cx="1080000" cy="108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2000"/>
            </a:p>
          </p:txBody>
        </p:sp>
        <p:cxnSp>
          <p:nvCxnSpPr>
            <p:cNvPr id="83" name="Conector recto 82">
              <a:extLst>
                <a:ext uri="{FF2B5EF4-FFF2-40B4-BE49-F238E27FC236}">
                  <a16:creationId xmlns:a16="http://schemas.microsoft.com/office/drawing/2014/main" id="{6C29CA8C-2046-4047-8CBA-1E78BF14BF7E}"/>
                </a:ext>
              </a:extLst>
            </p:cNvPr>
            <p:cNvCxnSpPr/>
            <p:nvPr/>
          </p:nvCxnSpPr>
          <p:spPr>
            <a:xfrm flipH="1" flipV="1">
              <a:off x="746848" y="1832371"/>
              <a:ext cx="268270" cy="137327"/>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4" name="Conector recto 83">
              <a:extLst>
                <a:ext uri="{FF2B5EF4-FFF2-40B4-BE49-F238E27FC236}">
                  <a16:creationId xmlns:a16="http://schemas.microsoft.com/office/drawing/2014/main" id="{D90D6153-8728-49AE-B465-D080002C5C60}"/>
                </a:ext>
              </a:extLst>
            </p:cNvPr>
            <p:cNvCxnSpPr/>
            <p:nvPr/>
          </p:nvCxnSpPr>
          <p:spPr>
            <a:xfrm flipH="1">
              <a:off x="746768" y="1575211"/>
              <a:ext cx="333054" cy="10441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Cuadro de texto 48">
                  <a:extLst>
                    <a:ext uri="{FF2B5EF4-FFF2-40B4-BE49-F238E27FC236}">
                      <a16:creationId xmlns:a16="http://schemas.microsoft.com/office/drawing/2014/main" id="{21A6B5E7-BEA4-4E77-B6C3-EED63FEB6F70}"/>
                    </a:ext>
                  </a:extLst>
                </p:cNvPr>
                <p:cNvSpPr txBox="1"/>
                <p:nvPr/>
              </p:nvSpPr>
              <p:spPr>
                <a:xfrm>
                  <a:off x="2528550" y="-101509"/>
                  <a:ext cx="878081" cy="30101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S" sz="2000" i="1">
                                <a:solidFill>
                                  <a:srgbClr val="4472C4"/>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2000" i="1">
                                <a:solidFill>
                                  <a:srgbClr val="4472C4"/>
                                </a:solidFill>
                                <a:effectLst/>
                                <a:latin typeface="Cambria Math" panose="02040503050406030204" pitchFamily="18" charset="0"/>
                                <a:ea typeface="Calibri" panose="020F0502020204030204" pitchFamily="34" charset="0"/>
                                <a:cs typeface="Times New Roman" panose="02020603050405020304" pitchFamily="18" charset="0"/>
                              </a:rPr>
                              <m:t>𝑑</m:t>
                            </m:r>
                          </m:e>
                          <m:sub>
                            <m:r>
                              <a:rPr lang="es-ES" sz="2000" i="1">
                                <a:solidFill>
                                  <a:srgbClr val="4472C4"/>
                                </a:solidFill>
                                <a:effectLst/>
                                <a:latin typeface="Cambria Math" panose="02040503050406030204" pitchFamily="18" charset="0"/>
                                <a:ea typeface="Calibri" panose="020F0502020204030204" pitchFamily="34" charset="0"/>
                                <a:cs typeface="Times New Roman" panose="02020603050405020304" pitchFamily="18" charset="0"/>
                              </a:rPr>
                              <m:t>𝑝</m:t>
                            </m:r>
                          </m:sub>
                        </m:sSub>
                        <m:r>
                          <a:rPr lang="es-ES" sz="2000" i="1">
                            <a:solidFill>
                              <a:srgbClr val="4472C4"/>
                            </a:solidFill>
                            <a:effectLst/>
                            <a:latin typeface="Cambria Math" panose="02040503050406030204" pitchFamily="18" charset="0"/>
                            <a:ea typeface="Calibri" panose="020F0502020204030204" pitchFamily="34" charset="0"/>
                            <a:cs typeface="Times New Roman" panose="02020603050405020304" pitchFamily="18" charset="0"/>
                          </a:rPr>
                          <m:t>≪</m:t>
                        </m:r>
                        <m:r>
                          <a:rPr lang="es-ES" sz="2000" i="1">
                            <a:solidFill>
                              <a:srgbClr val="4472C4"/>
                            </a:solidFill>
                            <a:effectLst/>
                            <a:latin typeface="Cambria Math" panose="02040503050406030204" pitchFamily="18" charset="0"/>
                            <a:ea typeface="Calibri" panose="020F0502020204030204" pitchFamily="34" charset="0"/>
                            <a:cs typeface="Times New Roman" panose="02020603050405020304" pitchFamily="18" charset="0"/>
                          </a:rPr>
                          <m:t>𝜆</m:t>
                        </m:r>
                      </m:oMath>
                    </m:oMathPara>
                  </a14:m>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5" name="Cuadro de texto 48">
                  <a:extLst>
                    <a:ext uri="{FF2B5EF4-FFF2-40B4-BE49-F238E27FC236}">
                      <a16:creationId xmlns:a16="http://schemas.microsoft.com/office/drawing/2014/main" id="{21A6B5E7-BEA4-4E77-B6C3-EED63FEB6F70}"/>
                    </a:ext>
                  </a:extLst>
                </p:cNvPr>
                <p:cNvSpPr txBox="1">
                  <a:spLocks noRot="1" noChangeAspect="1" noMove="1" noResize="1" noEditPoints="1" noAdjustHandles="1" noChangeArrowheads="1" noChangeShapeType="1" noTextEdit="1"/>
                </p:cNvSpPr>
                <p:nvPr/>
              </p:nvSpPr>
              <p:spPr>
                <a:xfrm>
                  <a:off x="2528550" y="-101509"/>
                  <a:ext cx="878081" cy="301019"/>
                </a:xfrm>
                <a:prstGeom prst="rect">
                  <a:avLst/>
                </a:prstGeom>
                <a:blipFill>
                  <a:blip r:embed="rId6"/>
                  <a:stretch>
                    <a:fillRect/>
                  </a:stretch>
                </a:blipFill>
                <a:ln w="6350">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6" name="Cuadro de texto 48">
                  <a:extLst>
                    <a:ext uri="{FF2B5EF4-FFF2-40B4-BE49-F238E27FC236}">
                      <a16:creationId xmlns:a16="http://schemas.microsoft.com/office/drawing/2014/main" id="{6980E057-912F-4960-8FC5-4E8C2ACD050E}"/>
                    </a:ext>
                  </a:extLst>
                </p:cNvPr>
                <p:cNvSpPr txBox="1"/>
                <p:nvPr/>
              </p:nvSpPr>
              <p:spPr>
                <a:xfrm>
                  <a:off x="2957322" y="1293364"/>
                  <a:ext cx="877570" cy="30099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6000"/>
                    </a:lnSpc>
                    <a:spcAft>
                      <a:spcPts val="800"/>
                    </a:spcAft>
                  </a:pPr>
                  <a14:m>
                    <m:oMathPara xmlns:m="http://schemas.openxmlformats.org/officeDocument/2006/math">
                      <m:oMathParaPr>
                        <m:jc m:val="centerGroup"/>
                      </m:oMathParaPr>
                      <m:oMath xmlns:m="http://schemas.openxmlformats.org/officeDocument/2006/math">
                        <m:sSub>
                          <m:sSubPr>
                            <m:ctrlPr>
                              <a:rPr lang="es-ES" sz="2000" i="1">
                                <a:solidFill>
                                  <a:srgbClr val="4472C4"/>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2000" i="1">
                                <a:solidFill>
                                  <a:srgbClr val="4472C4"/>
                                </a:solidFill>
                                <a:effectLst/>
                                <a:latin typeface="Cambria Math" panose="02040503050406030204" pitchFamily="18" charset="0"/>
                                <a:ea typeface="Calibri" panose="020F0502020204030204" pitchFamily="34" charset="0"/>
                                <a:cs typeface="Times New Roman" panose="02020603050405020304" pitchFamily="18" charset="0"/>
                              </a:rPr>
                              <m:t>𝑑</m:t>
                            </m:r>
                          </m:e>
                          <m:sub>
                            <m:r>
                              <a:rPr lang="es-ES" sz="2000" i="1">
                                <a:solidFill>
                                  <a:srgbClr val="4472C4"/>
                                </a:solidFill>
                                <a:effectLst/>
                                <a:latin typeface="Cambria Math" panose="02040503050406030204" pitchFamily="18" charset="0"/>
                                <a:ea typeface="Calibri" panose="020F0502020204030204" pitchFamily="34" charset="0"/>
                                <a:cs typeface="Times New Roman" panose="02020603050405020304" pitchFamily="18" charset="0"/>
                              </a:rPr>
                              <m:t>𝑝</m:t>
                            </m:r>
                          </m:sub>
                        </m:sSub>
                        <m:r>
                          <a:rPr lang="es-ES" sz="2000" i="1">
                            <a:solidFill>
                              <a:srgbClr val="4472C4"/>
                            </a:solidFill>
                            <a:effectLst/>
                            <a:latin typeface="Cambria Math" panose="02040503050406030204" pitchFamily="18" charset="0"/>
                            <a:ea typeface="Calibri" panose="020F0502020204030204" pitchFamily="34" charset="0"/>
                            <a:cs typeface="Times New Roman" panose="02020603050405020304" pitchFamily="18" charset="0"/>
                          </a:rPr>
                          <m:t>≪</m:t>
                        </m:r>
                        <m:r>
                          <a:rPr lang="es-ES" sz="2000" i="1">
                            <a:solidFill>
                              <a:srgbClr val="4472C4"/>
                            </a:solidFill>
                            <a:effectLst/>
                            <a:latin typeface="Cambria Math" panose="02040503050406030204" pitchFamily="18" charset="0"/>
                            <a:ea typeface="Calibri" panose="020F0502020204030204" pitchFamily="34" charset="0"/>
                            <a:cs typeface="Times New Roman" panose="02020603050405020304" pitchFamily="18" charset="0"/>
                          </a:rPr>
                          <m:t>𝜆</m:t>
                        </m:r>
                      </m:oMath>
                    </m:oMathPara>
                  </a14:m>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6" name="Cuadro de texto 48">
                  <a:extLst>
                    <a:ext uri="{FF2B5EF4-FFF2-40B4-BE49-F238E27FC236}">
                      <a16:creationId xmlns:a16="http://schemas.microsoft.com/office/drawing/2014/main" id="{6980E057-912F-4960-8FC5-4E8C2ACD050E}"/>
                    </a:ext>
                  </a:extLst>
                </p:cNvPr>
                <p:cNvSpPr txBox="1">
                  <a:spLocks noRot="1" noChangeAspect="1" noMove="1" noResize="1" noEditPoints="1" noAdjustHandles="1" noChangeArrowheads="1" noChangeShapeType="1" noTextEdit="1"/>
                </p:cNvSpPr>
                <p:nvPr/>
              </p:nvSpPr>
              <p:spPr>
                <a:xfrm>
                  <a:off x="2957322" y="1293364"/>
                  <a:ext cx="877570" cy="300990"/>
                </a:xfrm>
                <a:prstGeom prst="rect">
                  <a:avLst/>
                </a:prstGeom>
                <a:blipFill>
                  <a:blip r:embed="rId7"/>
                  <a:stretch>
                    <a:fillRect/>
                  </a:stretch>
                </a:blipFill>
                <a:ln w="6350">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7" name="Cuadro de texto 48">
                  <a:extLst>
                    <a:ext uri="{FF2B5EF4-FFF2-40B4-BE49-F238E27FC236}">
                      <a16:creationId xmlns:a16="http://schemas.microsoft.com/office/drawing/2014/main" id="{AB905539-9808-4B4A-AF12-E9E1A5A1B6D8}"/>
                    </a:ext>
                  </a:extLst>
                </p:cNvPr>
                <p:cNvSpPr txBox="1"/>
                <p:nvPr/>
              </p:nvSpPr>
              <p:spPr>
                <a:xfrm>
                  <a:off x="4253870" y="927905"/>
                  <a:ext cx="877570" cy="30099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6000"/>
                    </a:lnSpc>
                    <a:spcAft>
                      <a:spcPts val="800"/>
                    </a:spcAft>
                  </a:pPr>
                  <a14:m>
                    <m:oMathPara xmlns:m="http://schemas.openxmlformats.org/officeDocument/2006/math">
                      <m:oMathParaPr>
                        <m:jc m:val="centerGroup"/>
                      </m:oMathParaPr>
                      <m:oMath xmlns:m="http://schemas.openxmlformats.org/officeDocument/2006/math">
                        <m:sSub>
                          <m:sSubPr>
                            <m:ctrlPr>
                              <a:rPr lang="es-E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20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es-ES" sz="2000" i="1">
                                <a:effectLst/>
                                <a:latin typeface="Cambria Math" panose="02040503050406030204" pitchFamily="18" charset="0"/>
                                <a:ea typeface="Calibri" panose="020F0502020204030204" pitchFamily="34" charset="0"/>
                                <a:cs typeface="Times New Roman" panose="02020603050405020304" pitchFamily="18" charset="0"/>
                              </a:rPr>
                              <m:t>𝑝</m:t>
                            </m:r>
                          </m:sub>
                        </m:sSub>
                        <m:r>
                          <a:rPr lang="es-ES" sz="2000" i="1">
                            <a:effectLst/>
                            <a:latin typeface="Cambria Math" panose="02040503050406030204" pitchFamily="18" charset="0"/>
                            <a:ea typeface="Calibri" panose="020F0502020204030204" pitchFamily="34" charset="0"/>
                            <a:cs typeface="Times New Roman" panose="02020603050405020304" pitchFamily="18" charset="0"/>
                          </a:rPr>
                          <m:t> ≈</m:t>
                        </m:r>
                        <m:r>
                          <a:rPr lang="es-ES" sz="2000" i="1">
                            <a:effectLst/>
                            <a:latin typeface="Cambria Math" panose="02040503050406030204" pitchFamily="18" charset="0"/>
                            <a:ea typeface="Calibri" panose="020F0502020204030204" pitchFamily="34" charset="0"/>
                            <a:cs typeface="Times New Roman" panose="02020603050405020304" pitchFamily="18" charset="0"/>
                          </a:rPr>
                          <m:t>𝜆</m:t>
                        </m:r>
                      </m:oMath>
                    </m:oMathPara>
                  </a14:m>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7" name="Cuadro de texto 48">
                  <a:extLst>
                    <a:ext uri="{FF2B5EF4-FFF2-40B4-BE49-F238E27FC236}">
                      <a16:creationId xmlns:a16="http://schemas.microsoft.com/office/drawing/2014/main" id="{AB905539-9808-4B4A-AF12-E9E1A5A1B6D8}"/>
                    </a:ext>
                  </a:extLst>
                </p:cNvPr>
                <p:cNvSpPr txBox="1">
                  <a:spLocks noRot="1" noChangeAspect="1" noMove="1" noResize="1" noEditPoints="1" noAdjustHandles="1" noChangeArrowheads="1" noChangeShapeType="1" noTextEdit="1"/>
                </p:cNvSpPr>
                <p:nvPr/>
              </p:nvSpPr>
              <p:spPr>
                <a:xfrm>
                  <a:off x="4253870" y="927905"/>
                  <a:ext cx="877570" cy="300990"/>
                </a:xfrm>
                <a:prstGeom prst="rect">
                  <a:avLst/>
                </a:prstGeom>
                <a:blipFill>
                  <a:blip r:embed="rId8"/>
                  <a:stretch>
                    <a:fillRect/>
                  </a:stretch>
                </a:blipFill>
                <a:ln w="6350">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8" name="Cuadro de texto 48">
                  <a:extLst>
                    <a:ext uri="{FF2B5EF4-FFF2-40B4-BE49-F238E27FC236}">
                      <a16:creationId xmlns:a16="http://schemas.microsoft.com/office/drawing/2014/main" id="{70000BD2-C3D2-469B-A116-2906C15A6825}"/>
                    </a:ext>
                  </a:extLst>
                </p:cNvPr>
                <p:cNvSpPr txBox="1"/>
                <p:nvPr/>
              </p:nvSpPr>
              <p:spPr>
                <a:xfrm>
                  <a:off x="2224783" y="2243513"/>
                  <a:ext cx="877570" cy="3003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5000"/>
                    </a:lnSpc>
                    <a:spcAft>
                      <a:spcPts val="800"/>
                    </a:spcAft>
                  </a:pPr>
                  <a14:m>
                    <m:oMathPara xmlns:m="http://schemas.openxmlformats.org/officeDocument/2006/math">
                      <m:oMathParaPr>
                        <m:jc m:val="centerGroup"/>
                      </m:oMathParaPr>
                      <m:oMath xmlns:m="http://schemas.openxmlformats.org/officeDocument/2006/math">
                        <m:sSub>
                          <m:sSubPr>
                            <m:ctrlPr>
                              <a:rPr lang="es-E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20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es-ES" sz="2000" i="1">
                                <a:effectLst/>
                                <a:latin typeface="Cambria Math" panose="02040503050406030204" pitchFamily="18" charset="0"/>
                                <a:ea typeface="Calibri" panose="020F0502020204030204" pitchFamily="34" charset="0"/>
                                <a:cs typeface="Times New Roman" panose="02020603050405020304" pitchFamily="18" charset="0"/>
                              </a:rPr>
                              <m:t>𝑝</m:t>
                            </m:r>
                          </m:sub>
                        </m:sSub>
                        <m:r>
                          <a:rPr lang="es-ES" sz="2000" i="1">
                            <a:effectLst/>
                            <a:latin typeface="Cambria Math" panose="02040503050406030204" pitchFamily="18" charset="0"/>
                            <a:ea typeface="Calibri" panose="020F0502020204030204" pitchFamily="34" charset="0"/>
                            <a:cs typeface="Times New Roman" panose="02020603050405020304" pitchFamily="18" charset="0"/>
                          </a:rPr>
                          <m:t> ≈</m:t>
                        </m:r>
                        <m:r>
                          <a:rPr lang="es-ES" sz="2000" i="1">
                            <a:effectLst/>
                            <a:latin typeface="Cambria Math" panose="02040503050406030204" pitchFamily="18" charset="0"/>
                            <a:ea typeface="Calibri" panose="020F0502020204030204" pitchFamily="34" charset="0"/>
                            <a:cs typeface="Times New Roman" panose="02020603050405020304" pitchFamily="18" charset="0"/>
                          </a:rPr>
                          <m:t>𝜆</m:t>
                        </m:r>
                      </m:oMath>
                    </m:oMathPara>
                  </a14:m>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8" name="Cuadro de texto 48">
                  <a:extLst>
                    <a:ext uri="{FF2B5EF4-FFF2-40B4-BE49-F238E27FC236}">
                      <a16:creationId xmlns:a16="http://schemas.microsoft.com/office/drawing/2014/main" id="{70000BD2-C3D2-469B-A116-2906C15A6825}"/>
                    </a:ext>
                  </a:extLst>
                </p:cNvPr>
                <p:cNvSpPr txBox="1">
                  <a:spLocks noRot="1" noChangeAspect="1" noMove="1" noResize="1" noEditPoints="1" noAdjustHandles="1" noChangeArrowheads="1" noChangeShapeType="1" noTextEdit="1"/>
                </p:cNvSpPr>
                <p:nvPr/>
              </p:nvSpPr>
              <p:spPr>
                <a:xfrm>
                  <a:off x="2224783" y="2243513"/>
                  <a:ext cx="877570" cy="300355"/>
                </a:xfrm>
                <a:prstGeom prst="rect">
                  <a:avLst/>
                </a:prstGeom>
                <a:blipFill>
                  <a:blip r:embed="rId9"/>
                  <a:stretch>
                    <a:fillRect/>
                  </a:stretch>
                </a:blipFill>
                <a:ln w="6350">
                  <a:noFill/>
                </a:ln>
              </p:spPr>
              <p:txBody>
                <a:bodyPr/>
                <a:lstStyle/>
                <a:p>
                  <a:r>
                    <a:rPr lang="es-ES">
                      <a:noFill/>
                    </a:rPr>
                    <a:t> </a:t>
                  </a:r>
                </a:p>
              </p:txBody>
            </p:sp>
          </mc:Fallback>
        </mc:AlternateContent>
      </p:grpSp>
      <p:pic>
        <p:nvPicPr>
          <p:cNvPr id="142" name="Picture 2" descr="KPIT Technologies | Coventry University">
            <a:extLst>
              <a:ext uri="{FF2B5EF4-FFF2-40B4-BE49-F238E27FC236}">
                <a16:creationId xmlns:a16="http://schemas.microsoft.com/office/drawing/2014/main" id="{B0A48DA3-E29F-42BE-95C1-D8C2A4672E3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4">
            <a:extLst>
              <a:ext uri="{FF2B5EF4-FFF2-40B4-BE49-F238E27FC236}">
                <a16:creationId xmlns:a16="http://schemas.microsoft.com/office/drawing/2014/main" id="{921FE9A1-6330-4E5D-AEE4-D67448C54195}"/>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About - UK Fluids Network">
            <a:extLst>
              <a:ext uri="{FF2B5EF4-FFF2-40B4-BE49-F238E27FC236}">
                <a16:creationId xmlns:a16="http://schemas.microsoft.com/office/drawing/2014/main" id="{428F2796-1B96-4E0B-9516-658521C108A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6" descr="Pin on World Universities Logos">
            <a:extLst>
              <a:ext uri="{FF2B5EF4-FFF2-40B4-BE49-F238E27FC236}">
                <a16:creationId xmlns:a16="http://schemas.microsoft.com/office/drawing/2014/main" id="{BCF9DBAC-46C8-4AC0-A588-4F677FB78E1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146" name="Imagen 145">
            <a:extLst>
              <a:ext uri="{FF2B5EF4-FFF2-40B4-BE49-F238E27FC236}">
                <a16:creationId xmlns:a16="http://schemas.microsoft.com/office/drawing/2014/main" id="{055EB28E-1AB2-4529-8A53-7AE39F1F795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Tree>
    <p:extLst>
      <p:ext uri="{BB962C8B-B14F-4D97-AF65-F5344CB8AC3E}">
        <p14:creationId xmlns:p14="http://schemas.microsoft.com/office/powerpoint/2010/main" val="2321058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esquinas redondeadas 26">
            <a:extLst>
              <a:ext uri="{FF2B5EF4-FFF2-40B4-BE49-F238E27FC236}">
                <a16:creationId xmlns:a16="http://schemas.microsoft.com/office/drawing/2014/main" id="{97C7D6B7-21C1-4388-A02A-2E6136DCB898}"/>
              </a:ext>
            </a:extLst>
          </p:cNvPr>
          <p:cNvSpPr/>
          <p:nvPr/>
        </p:nvSpPr>
        <p:spPr>
          <a:xfrm>
            <a:off x="2506924" y="1703543"/>
            <a:ext cx="2160000" cy="4320000"/>
          </a:xfrm>
          <a:prstGeom prst="roundRect">
            <a:avLst/>
          </a:prstGeom>
          <a:solidFill>
            <a:schemeClr val="accent2">
              <a:lumMod val="20000"/>
              <a:lumOff val="8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dirty="0"/>
          </a:p>
        </p:txBody>
      </p:sp>
      <p:sp>
        <p:nvSpPr>
          <p:cNvPr id="18" name="Rectángulo: esquinas redondeadas 17">
            <a:extLst>
              <a:ext uri="{FF2B5EF4-FFF2-40B4-BE49-F238E27FC236}">
                <a16:creationId xmlns:a16="http://schemas.microsoft.com/office/drawing/2014/main" id="{73B889E0-3183-4EA6-B4C4-ADE2E7B1259D}"/>
              </a:ext>
            </a:extLst>
          </p:cNvPr>
          <p:cNvSpPr/>
          <p:nvPr/>
        </p:nvSpPr>
        <p:spPr>
          <a:xfrm>
            <a:off x="9482266" y="1689368"/>
            <a:ext cx="2160000" cy="4320000"/>
          </a:xfrm>
          <a:prstGeom prst="roundRect">
            <a:avLst/>
          </a:prstGeom>
          <a:solidFill>
            <a:srgbClr val="F2E5FF"/>
          </a:solidFill>
          <a:ln>
            <a:solidFill>
              <a:srgbClr val="CC00FF"/>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dirty="0"/>
          </a:p>
        </p:txBody>
      </p:sp>
      <p:sp>
        <p:nvSpPr>
          <p:cNvPr id="17" name="Rectángulo: esquinas redondeadas 16">
            <a:extLst>
              <a:ext uri="{FF2B5EF4-FFF2-40B4-BE49-F238E27FC236}">
                <a16:creationId xmlns:a16="http://schemas.microsoft.com/office/drawing/2014/main" id="{6CB6E204-7861-4F1B-8FB0-B36ABA63F933}"/>
              </a:ext>
            </a:extLst>
          </p:cNvPr>
          <p:cNvSpPr/>
          <p:nvPr/>
        </p:nvSpPr>
        <p:spPr>
          <a:xfrm>
            <a:off x="4832040" y="1689368"/>
            <a:ext cx="2160000" cy="4320000"/>
          </a:xfrm>
          <a:prstGeom prst="roundRect">
            <a:avLst/>
          </a:prstGeom>
          <a:solidFill>
            <a:schemeClr val="accent6">
              <a:lumMod val="20000"/>
              <a:lumOff val="80000"/>
            </a:schemeClr>
          </a:solidFill>
          <a:ln>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dirty="0"/>
          </a:p>
        </p:txBody>
      </p:sp>
      <p:sp>
        <p:nvSpPr>
          <p:cNvPr id="16" name="Rectángulo: esquinas redondeadas 15">
            <a:extLst>
              <a:ext uri="{FF2B5EF4-FFF2-40B4-BE49-F238E27FC236}">
                <a16:creationId xmlns:a16="http://schemas.microsoft.com/office/drawing/2014/main" id="{5C1D6720-9D18-4AED-805A-BA118FAAE3EF}"/>
              </a:ext>
            </a:extLst>
          </p:cNvPr>
          <p:cNvSpPr/>
          <p:nvPr/>
        </p:nvSpPr>
        <p:spPr>
          <a:xfrm>
            <a:off x="7142417" y="1689368"/>
            <a:ext cx="2160000" cy="4320000"/>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s-ES" dirty="0"/>
          </a:p>
        </p:txBody>
      </p:sp>
      <p:sp>
        <p:nvSpPr>
          <p:cNvPr id="2" name="Título 1">
            <a:extLst>
              <a:ext uri="{FF2B5EF4-FFF2-40B4-BE49-F238E27FC236}">
                <a16:creationId xmlns:a16="http://schemas.microsoft.com/office/drawing/2014/main" id="{7C1859FA-AB7C-4C85-B17D-BA00E70A5AAC}"/>
              </a:ext>
            </a:extLst>
          </p:cNvPr>
          <p:cNvSpPr>
            <a:spLocks noGrp="1"/>
          </p:cNvSpPr>
          <p:nvPr>
            <p:ph type="title"/>
          </p:nvPr>
        </p:nvSpPr>
        <p:spPr/>
        <p:txBody>
          <a:bodyPr/>
          <a:lstStyle/>
          <a:p>
            <a:r>
              <a:rPr lang="en-GB"/>
              <a:t>6. Methods for optical properties determination</a:t>
            </a:r>
          </a:p>
        </p:txBody>
      </p:sp>
      <p:sp>
        <p:nvSpPr>
          <p:cNvPr id="4" name="Marcador de pie de página 3">
            <a:extLst>
              <a:ext uri="{FF2B5EF4-FFF2-40B4-BE49-F238E27FC236}">
                <a16:creationId xmlns:a16="http://schemas.microsoft.com/office/drawing/2014/main" id="{6E25D1CE-98FA-47A2-B0FD-DE99DA7D0C56}"/>
              </a:ext>
            </a:extLst>
          </p:cNvPr>
          <p:cNvSpPr>
            <a:spLocks noGrp="1"/>
          </p:cNvSpPr>
          <p:nvPr>
            <p:ph type="ftr" sz="quarter" idx="11"/>
          </p:nvPr>
        </p:nvSpPr>
        <p:spPr/>
        <p:txBody>
          <a:bodyPr/>
          <a:lstStyle/>
          <a:p>
            <a:r>
              <a:rPr lang="es-ES"/>
              <a:t>sofia.gonzalez@uclm.es</a:t>
            </a:r>
            <a:endParaRPr lang="es-ES" dirty="0"/>
          </a:p>
        </p:txBody>
      </p:sp>
      <p:sp>
        <p:nvSpPr>
          <p:cNvPr id="5" name="Marcador de número de diapositiva 4">
            <a:extLst>
              <a:ext uri="{FF2B5EF4-FFF2-40B4-BE49-F238E27FC236}">
                <a16:creationId xmlns:a16="http://schemas.microsoft.com/office/drawing/2014/main" id="{A8A83866-9330-4DF9-8A7D-2339ABA16F75}"/>
              </a:ext>
            </a:extLst>
          </p:cNvPr>
          <p:cNvSpPr>
            <a:spLocks noGrp="1"/>
          </p:cNvSpPr>
          <p:nvPr>
            <p:ph type="sldNum" sz="quarter" idx="12"/>
          </p:nvPr>
        </p:nvSpPr>
        <p:spPr/>
        <p:txBody>
          <a:bodyPr/>
          <a:lstStyle/>
          <a:p>
            <a:fld id="{7AE00B48-CFC2-44D9-921F-3BCB2F083AB0}" type="slidenum">
              <a:rPr lang="es-ES" smtClean="0"/>
              <a:t>17</a:t>
            </a:fld>
            <a:endParaRPr lang="es-ES"/>
          </a:p>
        </p:txBody>
      </p:sp>
      <p:pic>
        <p:nvPicPr>
          <p:cNvPr id="6" name="Imagen 5" descr="Primer plano de lente de cámara">
            <a:extLst>
              <a:ext uri="{FF2B5EF4-FFF2-40B4-BE49-F238E27FC236}">
                <a16:creationId xmlns:a16="http://schemas.microsoft.com/office/drawing/2014/main" id="{55B7BFC3-14B9-4130-97CC-729F85EA7C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92214" y="0"/>
            <a:ext cx="1999785" cy="1327982"/>
          </a:xfrm>
          <a:prstGeom prst="rect">
            <a:avLst/>
          </a:prstGeom>
        </p:spPr>
      </p:pic>
      <mc:AlternateContent xmlns:mc="http://schemas.openxmlformats.org/markup-compatibility/2006" xmlns:a14="http://schemas.microsoft.com/office/drawing/2010/main">
        <mc:Choice Requires="a14">
          <p:graphicFrame>
            <p:nvGraphicFramePr>
              <p:cNvPr id="7" name="Diagrama 6">
                <a:extLst>
                  <a:ext uri="{FF2B5EF4-FFF2-40B4-BE49-F238E27FC236}">
                    <a16:creationId xmlns:a16="http://schemas.microsoft.com/office/drawing/2014/main" id="{9912A22B-8F4A-49E4-80B8-9F7BDCE9A304}"/>
                  </a:ext>
                </a:extLst>
              </p:cNvPr>
              <p:cNvGraphicFramePr/>
              <p:nvPr/>
            </p:nvGraphicFramePr>
            <p:xfrm>
              <a:off x="636814" y="2356693"/>
              <a:ext cx="10918371" cy="34560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7" name="Diagrama 6">
                <a:extLst>
                  <a:ext uri="{FF2B5EF4-FFF2-40B4-BE49-F238E27FC236}">
                    <a16:creationId xmlns:a16="http://schemas.microsoft.com/office/drawing/2014/main" id="{9912A22B-8F4A-49E4-80B8-9F7BDCE9A304}"/>
                  </a:ext>
                </a:extLst>
              </p:cNvPr>
              <p:cNvGraphicFramePr/>
              <p:nvPr/>
            </p:nvGraphicFramePr>
            <p:xfrm>
              <a:off x="636814" y="2356693"/>
              <a:ext cx="10918371" cy="345604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pic>
        <p:nvPicPr>
          <p:cNvPr id="10" name="Picture 2" descr="KPIT Technologies | Coventry University">
            <a:extLst>
              <a:ext uri="{FF2B5EF4-FFF2-40B4-BE49-F238E27FC236}">
                <a16:creationId xmlns:a16="http://schemas.microsoft.com/office/drawing/2014/main" id="{7B63493C-2094-40AB-8840-A4493315CF0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609C65FE-F064-4C22-8F20-B99CD5A34A3D}"/>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bout - UK Fluids Network">
            <a:extLst>
              <a:ext uri="{FF2B5EF4-FFF2-40B4-BE49-F238E27FC236}">
                <a16:creationId xmlns:a16="http://schemas.microsoft.com/office/drawing/2014/main" id="{A91913B4-C4C2-4AC4-881A-103E997D4AF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Pin on World Universities Logos">
            <a:extLst>
              <a:ext uri="{FF2B5EF4-FFF2-40B4-BE49-F238E27FC236}">
                <a16:creationId xmlns:a16="http://schemas.microsoft.com/office/drawing/2014/main" id="{95BBE21C-6D1F-4E15-9F8C-EA3AFEC906B0}"/>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1AE29CFD-A8A2-4A2B-BF41-228967A1C9E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
        <p:nvSpPr>
          <p:cNvPr id="19" name="CuadroTexto 18">
            <a:extLst>
              <a:ext uri="{FF2B5EF4-FFF2-40B4-BE49-F238E27FC236}">
                <a16:creationId xmlns:a16="http://schemas.microsoft.com/office/drawing/2014/main" id="{3C715170-6611-4F5B-A982-1F1D2482B474}"/>
              </a:ext>
            </a:extLst>
          </p:cNvPr>
          <p:cNvSpPr txBox="1"/>
          <p:nvPr/>
        </p:nvSpPr>
        <p:spPr>
          <a:xfrm>
            <a:off x="4832039" y="1703543"/>
            <a:ext cx="2160001" cy="369332"/>
          </a:xfrm>
          <a:prstGeom prst="rect">
            <a:avLst/>
          </a:prstGeom>
          <a:noFill/>
        </p:spPr>
        <p:txBody>
          <a:bodyPr wrap="square" rtlCol="0">
            <a:spAutoFit/>
          </a:bodyPr>
          <a:lstStyle/>
          <a:p>
            <a:pPr algn="ctr"/>
            <a:r>
              <a:rPr lang="en-GB" dirty="0"/>
              <a:t>Theories</a:t>
            </a:r>
          </a:p>
        </p:txBody>
      </p:sp>
      <p:sp>
        <p:nvSpPr>
          <p:cNvPr id="21" name="CuadroTexto 20">
            <a:extLst>
              <a:ext uri="{FF2B5EF4-FFF2-40B4-BE49-F238E27FC236}">
                <a16:creationId xmlns:a16="http://schemas.microsoft.com/office/drawing/2014/main" id="{DBB7FCB1-C8CB-4776-B647-61A4CD37D1DD}"/>
              </a:ext>
            </a:extLst>
          </p:cNvPr>
          <p:cNvSpPr txBox="1"/>
          <p:nvPr/>
        </p:nvSpPr>
        <p:spPr>
          <a:xfrm>
            <a:off x="7142417" y="1721956"/>
            <a:ext cx="2160000" cy="369332"/>
          </a:xfrm>
          <a:prstGeom prst="rect">
            <a:avLst/>
          </a:prstGeom>
          <a:noFill/>
        </p:spPr>
        <p:txBody>
          <a:bodyPr wrap="square" rtlCol="0">
            <a:spAutoFit/>
          </a:bodyPr>
          <a:lstStyle/>
          <a:p>
            <a:pPr algn="ctr"/>
            <a:r>
              <a:rPr lang="en-GB" dirty="0"/>
              <a:t>Aerosols</a:t>
            </a:r>
          </a:p>
        </p:txBody>
      </p:sp>
      <p:sp>
        <p:nvSpPr>
          <p:cNvPr id="22" name="CuadroTexto 21">
            <a:extLst>
              <a:ext uri="{FF2B5EF4-FFF2-40B4-BE49-F238E27FC236}">
                <a16:creationId xmlns:a16="http://schemas.microsoft.com/office/drawing/2014/main" id="{9DA2B28A-94BA-4020-A701-9C2D1BC92205}"/>
              </a:ext>
            </a:extLst>
          </p:cNvPr>
          <p:cNvSpPr txBox="1"/>
          <p:nvPr/>
        </p:nvSpPr>
        <p:spPr>
          <a:xfrm>
            <a:off x="9482266" y="1689368"/>
            <a:ext cx="2160001" cy="369332"/>
          </a:xfrm>
          <a:prstGeom prst="rect">
            <a:avLst/>
          </a:prstGeom>
          <a:noFill/>
        </p:spPr>
        <p:txBody>
          <a:bodyPr wrap="square" rtlCol="0">
            <a:spAutoFit/>
          </a:bodyPr>
          <a:lstStyle/>
          <a:p>
            <a:pPr algn="ctr"/>
            <a:r>
              <a:rPr lang="en-GB" dirty="0"/>
              <a:t>Agglomerates</a:t>
            </a:r>
          </a:p>
        </p:txBody>
      </p:sp>
      <p:sp>
        <p:nvSpPr>
          <p:cNvPr id="26" name="CuadroTexto 25">
            <a:extLst>
              <a:ext uri="{FF2B5EF4-FFF2-40B4-BE49-F238E27FC236}">
                <a16:creationId xmlns:a16="http://schemas.microsoft.com/office/drawing/2014/main" id="{5C5F0878-3165-4ED3-9C60-0FB6BC29D8C5}"/>
              </a:ext>
            </a:extLst>
          </p:cNvPr>
          <p:cNvSpPr txBox="1"/>
          <p:nvPr/>
        </p:nvSpPr>
        <p:spPr>
          <a:xfrm>
            <a:off x="2521663" y="1689368"/>
            <a:ext cx="2160000" cy="369332"/>
          </a:xfrm>
          <a:prstGeom prst="rect">
            <a:avLst/>
          </a:prstGeom>
          <a:noFill/>
        </p:spPr>
        <p:txBody>
          <a:bodyPr wrap="square" rtlCol="0">
            <a:spAutoFit/>
          </a:bodyPr>
          <a:lstStyle/>
          <a:p>
            <a:pPr algn="ctr"/>
            <a:r>
              <a:rPr lang="en-GB" dirty="0"/>
              <a:t>Condition</a:t>
            </a:r>
          </a:p>
        </p:txBody>
      </p:sp>
    </p:spTree>
    <p:extLst>
      <p:ext uri="{BB962C8B-B14F-4D97-AF65-F5344CB8AC3E}">
        <p14:creationId xmlns:p14="http://schemas.microsoft.com/office/powerpoint/2010/main" val="353613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6233B4-1B13-49ED-8F13-E193033647A3}"/>
              </a:ext>
            </a:extLst>
          </p:cNvPr>
          <p:cNvSpPr>
            <a:spLocks noGrp="1"/>
          </p:cNvSpPr>
          <p:nvPr>
            <p:ph type="title"/>
          </p:nvPr>
        </p:nvSpPr>
        <p:spPr>
          <a:xfrm>
            <a:off x="6206652" y="136525"/>
            <a:ext cx="3893496" cy="871879"/>
          </a:xfrm>
          <a:solidFill>
            <a:schemeClr val="accent6"/>
          </a:solidFill>
        </p:spPr>
        <p:txBody>
          <a:bodyPr/>
          <a:lstStyle/>
          <a:p>
            <a:pPr algn="ctr"/>
            <a:r>
              <a:rPr lang="es-ES" dirty="0">
                <a:solidFill>
                  <a:schemeClr val="bg1"/>
                </a:solidFill>
              </a:rPr>
              <a:t>Rayleigh </a:t>
            </a:r>
            <a:r>
              <a:rPr lang="es-ES" dirty="0" err="1">
                <a:solidFill>
                  <a:schemeClr val="bg1"/>
                </a:solidFill>
              </a:rPr>
              <a:t>theory</a:t>
            </a:r>
            <a:endParaRPr lang="es-ES" dirty="0">
              <a:solidFill>
                <a:schemeClr val="bg1"/>
              </a:solidFill>
            </a:endParaRPr>
          </a:p>
        </p:txBody>
      </p:sp>
      <p:sp>
        <p:nvSpPr>
          <p:cNvPr id="4" name="Marcador de pie de página 3">
            <a:extLst>
              <a:ext uri="{FF2B5EF4-FFF2-40B4-BE49-F238E27FC236}">
                <a16:creationId xmlns:a16="http://schemas.microsoft.com/office/drawing/2014/main" id="{FAAE2133-94CD-4FAA-AE7E-5EEB2DD3723C}"/>
              </a:ext>
            </a:extLst>
          </p:cNvPr>
          <p:cNvSpPr>
            <a:spLocks noGrp="1"/>
          </p:cNvSpPr>
          <p:nvPr>
            <p:ph type="ftr" sz="quarter" idx="11"/>
          </p:nvPr>
        </p:nvSpPr>
        <p:spPr/>
        <p:txBody>
          <a:bodyPr/>
          <a:lstStyle/>
          <a:p>
            <a:r>
              <a:rPr lang="es-ES"/>
              <a:t>sofia.gonzalez@uclm.es</a:t>
            </a:r>
            <a:endParaRPr lang="es-ES" dirty="0"/>
          </a:p>
        </p:txBody>
      </p:sp>
      <p:sp>
        <p:nvSpPr>
          <p:cNvPr id="5" name="Marcador de número de diapositiva 4">
            <a:extLst>
              <a:ext uri="{FF2B5EF4-FFF2-40B4-BE49-F238E27FC236}">
                <a16:creationId xmlns:a16="http://schemas.microsoft.com/office/drawing/2014/main" id="{FE3BA0AF-3022-4678-BC4E-C6A5C62A970D}"/>
              </a:ext>
            </a:extLst>
          </p:cNvPr>
          <p:cNvSpPr>
            <a:spLocks noGrp="1"/>
          </p:cNvSpPr>
          <p:nvPr>
            <p:ph type="sldNum" sz="quarter" idx="12"/>
          </p:nvPr>
        </p:nvSpPr>
        <p:spPr/>
        <p:txBody>
          <a:bodyPr/>
          <a:lstStyle/>
          <a:p>
            <a:fld id="{7AE00B48-CFC2-44D9-921F-3BCB2F083AB0}" type="slidenum">
              <a:rPr lang="es-ES" smtClean="0"/>
              <a:t>18</a:t>
            </a:fld>
            <a:endParaRPr lang="es-ES"/>
          </a:p>
        </p:txBody>
      </p:sp>
      <p:pic>
        <p:nvPicPr>
          <p:cNvPr id="6" name="Imagen 5" descr="Primer plano de lente de cámara">
            <a:extLst>
              <a:ext uri="{FF2B5EF4-FFF2-40B4-BE49-F238E27FC236}">
                <a16:creationId xmlns:a16="http://schemas.microsoft.com/office/drawing/2014/main" id="{FCA07417-02B6-407E-A3FD-E3CD78AC92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0722" y="-11201"/>
            <a:ext cx="1999785" cy="1327982"/>
          </a:xfrm>
          <a:prstGeom prst="rect">
            <a:avLst/>
          </a:prstGeom>
        </p:spPr>
      </p:pic>
      <mc:AlternateContent xmlns:mc="http://schemas.openxmlformats.org/markup-compatibility/2006" xmlns:a14="http://schemas.microsoft.com/office/drawing/2010/main">
        <mc:Choice Requires="a14">
          <p:sp>
            <p:nvSpPr>
              <p:cNvPr id="7" name="Objeto 4">
                <a:extLst>
                  <a:ext uri="{FF2B5EF4-FFF2-40B4-BE49-F238E27FC236}">
                    <a16:creationId xmlns:a16="http://schemas.microsoft.com/office/drawing/2014/main" id="{AECD5B25-4323-4959-9755-AACAD661AFF1}"/>
                  </a:ext>
                </a:extLst>
              </p:cNvPr>
              <p:cNvSpPr txBox="1"/>
              <p:nvPr/>
            </p:nvSpPr>
            <p:spPr bwMode="auto">
              <a:xfrm>
                <a:off x="6033390" y="4333940"/>
                <a:ext cx="5697985" cy="937816"/>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sSub>
                        <m:sSubPr>
                          <m:ctrlPr>
                            <a:rPr lang="es-ES" sz="2000" i="1" smtClean="0">
                              <a:solidFill>
                                <a:srgbClr val="000000"/>
                              </a:solidFill>
                              <a:latin typeface="Cambria Math" panose="02040503050406030204" pitchFamily="18" charset="0"/>
                            </a:rPr>
                          </m:ctrlPr>
                        </m:sSubPr>
                        <m:e>
                          <m:r>
                            <a:rPr lang="es-ES" sz="2000" b="0" i="1" smtClean="0">
                              <a:solidFill>
                                <a:srgbClr val="000000"/>
                              </a:solidFill>
                              <a:latin typeface="Cambria Math" panose="02040503050406030204" pitchFamily="18" charset="0"/>
                            </a:rPr>
                            <m:t>𝑄</m:t>
                          </m:r>
                        </m:e>
                        <m:sub>
                          <m:r>
                            <a:rPr lang="es-ES" sz="2000" i="1">
                              <a:solidFill>
                                <a:srgbClr val="000000"/>
                              </a:solidFill>
                              <a:latin typeface="Cambria Math" panose="02040503050406030204" pitchFamily="18" charset="0"/>
                            </a:rPr>
                            <m:t>𝑒𝑥𝑡</m:t>
                          </m:r>
                        </m:sub>
                      </m:sSub>
                      <m:r>
                        <a:rPr lang="es-ES" sz="2000" i="1">
                          <a:solidFill>
                            <a:srgbClr val="000000"/>
                          </a:solidFill>
                          <a:latin typeface="Cambria Math" panose="02040503050406030204" pitchFamily="18" charset="0"/>
                        </a:rPr>
                        <m:t>=−4</m:t>
                      </m:r>
                      <m:f>
                        <m:fPr>
                          <m:ctrlPr>
                            <a:rPr lang="es-ES" sz="2000" i="1">
                              <a:solidFill>
                                <a:srgbClr val="000000"/>
                              </a:solidFill>
                              <a:latin typeface="Cambria Math" panose="02040503050406030204" pitchFamily="18" charset="0"/>
                            </a:rPr>
                          </m:ctrlPr>
                        </m:fPr>
                        <m:num>
                          <m:r>
                            <a:rPr lang="es-ES" sz="2000" i="1">
                              <a:solidFill>
                                <a:srgbClr val="000000"/>
                              </a:solidFill>
                              <a:latin typeface="Cambria Math" panose="02040503050406030204" pitchFamily="18" charset="0"/>
                            </a:rPr>
                            <m:t>𝜋</m:t>
                          </m:r>
                          <m:sSub>
                            <m:sSubPr>
                              <m:ctrlPr>
                                <a:rPr lang="es-ES" sz="2000" i="1">
                                  <a:solidFill>
                                    <a:srgbClr val="000000"/>
                                  </a:solidFill>
                                  <a:latin typeface="Cambria Math" panose="02040503050406030204" pitchFamily="18" charset="0"/>
                                </a:rPr>
                              </m:ctrlPr>
                            </m:sSubPr>
                            <m:e>
                              <m:r>
                                <a:rPr lang="es-ES" sz="2000" i="1">
                                  <a:solidFill>
                                    <a:srgbClr val="000000"/>
                                  </a:solidFill>
                                  <a:latin typeface="Cambria Math" panose="02040503050406030204" pitchFamily="18" charset="0"/>
                                </a:rPr>
                                <m:t>𝑑</m:t>
                              </m:r>
                            </m:e>
                            <m:sub>
                              <m:r>
                                <a:rPr lang="es-ES" sz="2000" i="1">
                                  <a:solidFill>
                                    <a:srgbClr val="000000"/>
                                  </a:solidFill>
                                  <a:latin typeface="Cambria Math" panose="02040503050406030204" pitchFamily="18" charset="0"/>
                                </a:rPr>
                                <m:t>𝑝</m:t>
                              </m:r>
                            </m:sub>
                          </m:sSub>
                        </m:num>
                        <m:den>
                          <m:r>
                            <a:rPr lang="es-ES" sz="2000" i="1">
                              <a:solidFill>
                                <a:srgbClr val="000000"/>
                              </a:solidFill>
                              <a:latin typeface="Cambria Math" panose="02040503050406030204" pitchFamily="18" charset="0"/>
                            </a:rPr>
                            <m:t>𝜆</m:t>
                          </m:r>
                        </m:den>
                      </m:f>
                      <m:r>
                        <m:rPr>
                          <m:nor/>
                        </m:rPr>
                        <a:rPr lang="es-ES" sz="2000" i="0">
                          <a:solidFill>
                            <a:srgbClr val="000000"/>
                          </a:solidFill>
                          <a:latin typeface="Cambria Math" panose="02040503050406030204" pitchFamily="18" charset="0"/>
                        </a:rPr>
                        <m:t>Im</m:t>
                      </m:r>
                      <m:d>
                        <m:dPr>
                          <m:ctrlPr>
                            <a:rPr lang="es-ES" sz="2000" i="1">
                              <a:solidFill>
                                <a:srgbClr val="000000"/>
                              </a:solidFill>
                              <a:latin typeface="Cambria Math" panose="02040503050406030204" pitchFamily="18" charset="0"/>
                            </a:rPr>
                          </m:ctrlPr>
                        </m:dPr>
                        <m:e>
                          <m:f>
                            <m:fPr>
                              <m:ctrlPr>
                                <a:rPr lang="es-ES" sz="2000" i="1">
                                  <a:solidFill>
                                    <a:srgbClr val="000000"/>
                                  </a:solidFill>
                                  <a:latin typeface="Cambria Math" panose="02040503050406030204" pitchFamily="18" charset="0"/>
                                </a:rPr>
                              </m:ctrlPr>
                            </m:fPr>
                            <m:num>
                              <m:sSup>
                                <m:sSupPr>
                                  <m:ctrlPr>
                                    <a:rPr lang="es-ES" sz="2000" i="1">
                                      <a:solidFill>
                                        <a:srgbClr val="000000"/>
                                      </a:solidFill>
                                      <a:latin typeface="Cambria Math" panose="02040503050406030204" pitchFamily="18" charset="0"/>
                                    </a:rPr>
                                  </m:ctrlPr>
                                </m:sSupPr>
                                <m:e>
                                  <m:r>
                                    <a:rPr lang="es-ES" sz="2000" i="1">
                                      <a:solidFill>
                                        <a:srgbClr val="000000"/>
                                      </a:solidFill>
                                      <a:latin typeface="Cambria Math" panose="02040503050406030204" pitchFamily="18" charset="0"/>
                                    </a:rPr>
                                    <m:t>𝑚</m:t>
                                  </m:r>
                                </m:e>
                                <m:sup>
                                  <m:r>
                                    <a:rPr lang="es-ES" sz="2000" i="1">
                                      <a:solidFill>
                                        <a:srgbClr val="000000"/>
                                      </a:solidFill>
                                      <a:latin typeface="Cambria Math" panose="02040503050406030204" pitchFamily="18" charset="0"/>
                                    </a:rPr>
                                    <m:t>2</m:t>
                                  </m:r>
                                </m:sup>
                              </m:sSup>
                              <m:r>
                                <a:rPr lang="es-ES" sz="2000" i="1">
                                  <a:solidFill>
                                    <a:srgbClr val="000000"/>
                                  </a:solidFill>
                                  <a:latin typeface="Cambria Math" panose="02040503050406030204" pitchFamily="18" charset="0"/>
                                </a:rPr>
                                <m:t>−1</m:t>
                              </m:r>
                            </m:num>
                            <m:den>
                              <m:sSup>
                                <m:sSupPr>
                                  <m:ctrlPr>
                                    <a:rPr lang="es-ES" sz="2000" i="1">
                                      <a:solidFill>
                                        <a:srgbClr val="000000"/>
                                      </a:solidFill>
                                      <a:latin typeface="Cambria Math" panose="02040503050406030204" pitchFamily="18" charset="0"/>
                                    </a:rPr>
                                  </m:ctrlPr>
                                </m:sSupPr>
                                <m:e>
                                  <m:r>
                                    <a:rPr lang="es-ES" sz="2000" i="1">
                                      <a:solidFill>
                                        <a:srgbClr val="000000"/>
                                      </a:solidFill>
                                      <a:latin typeface="Cambria Math" panose="02040503050406030204" pitchFamily="18" charset="0"/>
                                    </a:rPr>
                                    <m:t>𝑚</m:t>
                                  </m:r>
                                </m:e>
                                <m:sup>
                                  <m:r>
                                    <a:rPr lang="es-ES" sz="2000" i="1">
                                      <a:solidFill>
                                        <a:srgbClr val="000000"/>
                                      </a:solidFill>
                                      <a:latin typeface="Cambria Math" panose="02040503050406030204" pitchFamily="18" charset="0"/>
                                    </a:rPr>
                                    <m:t>2</m:t>
                                  </m:r>
                                </m:sup>
                              </m:sSup>
                              <m:r>
                                <a:rPr lang="es-ES" sz="2000" i="1">
                                  <a:solidFill>
                                    <a:srgbClr val="000000"/>
                                  </a:solidFill>
                                  <a:latin typeface="Cambria Math" panose="02040503050406030204" pitchFamily="18" charset="0"/>
                                </a:rPr>
                                <m:t>+2</m:t>
                              </m:r>
                            </m:den>
                          </m:f>
                        </m:e>
                      </m:d>
                      <m:r>
                        <a:rPr lang="es-ES" sz="2000" i="1">
                          <a:solidFill>
                            <a:srgbClr val="000000"/>
                          </a:solidFill>
                          <a:latin typeface="Cambria Math" panose="02040503050406030204" pitchFamily="18" charset="0"/>
                        </a:rPr>
                        <m:t>+</m:t>
                      </m:r>
                      <m:f>
                        <m:fPr>
                          <m:ctrlPr>
                            <a:rPr lang="es-ES" sz="2000" i="1">
                              <a:solidFill>
                                <a:srgbClr val="000000"/>
                              </a:solidFill>
                              <a:latin typeface="Cambria Math" panose="02040503050406030204" pitchFamily="18" charset="0"/>
                            </a:rPr>
                          </m:ctrlPr>
                        </m:fPr>
                        <m:num>
                          <m:r>
                            <a:rPr lang="es-ES" sz="2000" i="1">
                              <a:solidFill>
                                <a:srgbClr val="000000"/>
                              </a:solidFill>
                              <a:latin typeface="Cambria Math" panose="02040503050406030204" pitchFamily="18" charset="0"/>
                            </a:rPr>
                            <m:t>8</m:t>
                          </m:r>
                        </m:num>
                        <m:den>
                          <m:r>
                            <a:rPr lang="es-ES" sz="2000" i="1">
                              <a:solidFill>
                                <a:srgbClr val="000000"/>
                              </a:solidFill>
                              <a:latin typeface="Cambria Math" panose="02040503050406030204" pitchFamily="18" charset="0"/>
                            </a:rPr>
                            <m:t>3</m:t>
                          </m:r>
                        </m:den>
                      </m:f>
                      <m:sSup>
                        <m:sSupPr>
                          <m:ctrlPr>
                            <a:rPr lang="es-ES" sz="2000" i="1">
                              <a:solidFill>
                                <a:srgbClr val="000000"/>
                              </a:solidFill>
                              <a:latin typeface="Cambria Math" panose="02040503050406030204" pitchFamily="18" charset="0"/>
                            </a:rPr>
                          </m:ctrlPr>
                        </m:sSupPr>
                        <m:e>
                          <m:d>
                            <m:dPr>
                              <m:ctrlPr>
                                <a:rPr lang="es-ES" sz="2000" i="1">
                                  <a:solidFill>
                                    <a:srgbClr val="000000"/>
                                  </a:solidFill>
                                  <a:latin typeface="Cambria Math" panose="02040503050406030204" pitchFamily="18" charset="0"/>
                                </a:rPr>
                              </m:ctrlPr>
                            </m:dPr>
                            <m:e>
                              <m:f>
                                <m:fPr>
                                  <m:ctrlPr>
                                    <a:rPr lang="es-ES" sz="2000" i="1">
                                      <a:solidFill>
                                        <a:srgbClr val="000000"/>
                                      </a:solidFill>
                                      <a:latin typeface="Cambria Math" panose="02040503050406030204" pitchFamily="18" charset="0"/>
                                    </a:rPr>
                                  </m:ctrlPr>
                                </m:fPr>
                                <m:num>
                                  <m:r>
                                    <a:rPr lang="es-ES" sz="2000" i="1">
                                      <a:solidFill>
                                        <a:srgbClr val="000000"/>
                                      </a:solidFill>
                                      <a:latin typeface="Cambria Math" panose="02040503050406030204" pitchFamily="18" charset="0"/>
                                    </a:rPr>
                                    <m:t>𝜋</m:t>
                                  </m:r>
                                  <m:sSub>
                                    <m:sSubPr>
                                      <m:ctrlPr>
                                        <a:rPr lang="es-ES" sz="2000" i="1">
                                          <a:solidFill>
                                            <a:srgbClr val="000000"/>
                                          </a:solidFill>
                                          <a:latin typeface="Cambria Math" panose="02040503050406030204" pitchFamily="18" charset="0"/>
                                        </a:rPr>
                                      </m:ctrlPr>
                                    </m:sSubPr>
                                    <m:e>
                                      <m:r>
                                        <a:rPr lang="es-ES" sz="2000" i="1">
                                          <a:solidFill>
                                            <a:srgbClr val="000000"/>
                                          </a:solidFill>
                                          <a:latin typeface="Cambria Math" panose="02040503050406030204" pitchFamily="18" charset="0"/>
                                        </a:rPr>
                                        <m:t>𝑑</m:t>
                                      </m:r>
                                    </m:e>
                                    <m:sub>
                                      <m:r>
                                        <a:rPr lang="es-ES" sz="2000" i="1">
                                          <a:solidFill>
                                            <a:srgbClr val="000000"/>
                                          </a:solidFill>
                                          <a:latin typeface="Cambria Math" panose="02040503050406030204" pitchFamily="18" charset="0"/>
                                        </a:rPr>
                                        <m:t>𝑝</m:t>
                                      </m:r>
                                    </m:sub>
                                  </m:sSub>
                                </m:num>
                                <m:den>
                                  <m:r>
                                    <a:rPr lang="es-ES" sz="2000" i="1">
                                      <a:solidFill>
                                        <a:srgbClr val="000000"/>
                                      </a:solidFill>
                                      <a:latin typeface="Cambria Math" panose="02040503050406030204" pitchFamily="18" charset="0"/>
                                    </a:rPr>
                                    <m:t>𝜆</m:t>
                                  </m:r>
                                </m:den>
                              </m:f>
                            </m:e>
                          </m:d>
                        </m:e>
                        <m:sup>
                          <m:r>
                            <a:rPr lang="es-ES" sz="2000" i="1">
                              <a:solidFill>
                                <a:srgbClr val="000000"/>
                              </a:solidFill>
                              <a:latin typeface="Cambria Math" panose="02040503050406030204" pitchFamily="18" charset="0"/>
                            </a:rPr>
                            <m:t>4</m:t>
                          </m:r>
                        </m:sup>
                      </m:sSup>
                      <m:sSup>
                        <m:sSupPr>
                          <m:ctrlPr>
                            <a:rPr lang="es-ES" sz="2000" i="1">
                              <a:solidFill>
                                <a:srgbClr val="000000"/>
                              </a:solidFill>
                              <a:latin typeface="Cambria Math" panose="02040503050406030204" pitchFamily="18" charset="0"/>
                            </a:rPr>
                          </m:ctrlPr>
                        </m:sSupPr>
                        <m:e>
                          <m:d>
                            <m:dPr>
                              <m:begChr m:val="|"/>
                              <m:endChr m:val="|"/>
                              <m:ctrlPr>
                                <a:rPr lang="es-ES" sz="2000" i="1">
                                  <a:solidFill>
                                    <a:srgbClr val="000000"/>
                                  </a:solidFill>
                                  <a:latin typeface="Cambria Math" panose="02040503050406030204" pitchFamily="18" charset="0"/>
                                </a:rPr>
                              </m:ctrlPr>
                            </m:dPr>
                            <m:e>
                              <m:f>
                                <m:fPr>
                                  <m:ctrlPr>
                                    <a:rPr lang="es-ES" sz="2000" i="1">
                                      <a:solidFill>
                                        <a:srgbClr val="000000"/>
                                      </a:solidFill>
                                      <a:latin typeface="Cambria Math" panose="02040503050406030204" pitchFamily="18" charset="0"/>
                                    </a:rPr>
                                  </m:ctrlPr>
                                </m:fPr>
                                <m:num>
                                  <m:sSup>
                                    <m:sSupPr>
                                      <m:ctrlPr>
                                        <a:rPr lang="es-ES" sz="2000" i="1">
                                          <a:solidFill>
                                            <a:srgbClr val="000000"/>
                                          </a:solidFill>
                                          <a:latin typeface="Cambria Math" panose="02040503050406030204" pitchFamily="18" charset="0"/>
                                        </a:rPr>
                                      </m:ctrlPr>
                                    </m:sSupPr>
                                    <m:e>
                                      <m:r>
                                        <a:rPr lang="es-ES" sz="2000" i="1">
                                          <a:solidFill>
                                            <a:srgbClr val="000000"/>
                                          </a:solidFill>
                                          <a:latin typeface="Cambria Math" panose="02040503050406030204" pitchFamily="18" charset="0"/>
                                        </a:rPr>
                                        <m:t>𝑚</m:t>
                                      </m:r>
                                    </m:e>
                                    <m:sup>
                                      <m:r>
                                        <a:rPr lang="es-ES" sz="2000" i="1">
                                          <a:solidFill>
                                            <a:srgbClr val="000000"/>
                                          </a:solidFill>
                                          <a:latin typeface="Cambria Math" panose="02040503050406030204" pitchFamily="18" charset="0"/>
                                        </a:rPr>
                                        <m:t>2</m:t>
                                      </m:r>
                                    </m:sup>
                                  </m:sSup>
                                  <m:r>
                                    <a:rPr lang="es-ES" sz="2000" i="1">
                                      <a:solidFill>
                                        <a:srgbClr val="000000"/>
                                      </a:solidFill>
                                      <a:latin typeface="Cambria Math" panose="02040503050406030204" pitchFamily="18" charset="0"/>
                                    </a:rPr>
                                    <m:t>−1</m:t>
                                  </m:r>
                                </m:num>
                                <m:den>
                                  <m:sSup>
                                    <m:sSupPr>
                                      <m:ctrlPr>
                                        <a:rPr lang="es-ES" sz="2000" i="1">
                                          <a:solidFill>
                                            <a:srgbClr val="000000"/>
                                          </a:solidFill>
                                          <a:latin typeface="Cambria Math" panose="02040503050406030204" pitchFamily="18" charset="0"/>
                                        </a:rPr>
                                      </m:ctrlPr>
                                    </m:sSupPr>
                                    <m:e>
                                      <m:r>
                                        <a:rPr lang="es-ES" sz="2000" i="1">
                                          <a:solidFill>
                                            <a:srgbClr val="000000"/>
                                          </a:solidFill>
                                          <a:latin typeface="Cambria Math" panose="02040503050406030204" pitchFamily="18" charset="0"/>
                                        </a:rPr>
                                        <m:t>𝑚</m:t>
                                      </m:r>
                                    </m:e>
                                    <m:sup>
                                      <m:r>
                                        <a:rPr lang="es-ES" sz="2000" i="1">
                                          <a:solidFill>
                                            <a:srgbClr val="000000"/>
                                          </a:solidFill>
                                          <a:latin typeface="Cambria Math" panose="02040503050406030204" pitchFamily="18" charset="0"/>
                                        </a:rPr>
                                        <m:t>2</m:t>
                                      </m:r>
                                    </m:sup>
                                  </m:sSup>
                                  <m:r>
                                    <a:rPr lang="es-ES" sz="2000" i="1">
                                      <a:solidFill>
                                        <a:srgbClr val="000000"/>
                                      </a:solidFill>
                                      <a:latin typeface="Cambria Math" panose="02040503050406030204" pitchFamily="18" charset="0"/>
                                    </a:rPr>
                                    <m:t>+2</m:t>
                                  </m:r>
                                </m:den>
                              </m:f>
                            </m:e>
                          </m:d>
                        </m:e>
                        <m:sup>
                          <m:r>
                            <a:rPr lang="es-ES" sz="2000" i="1">
                              <a:solidFill>
                                <a:srgbClr val="000000"/>
                              </a:solidFill>
                              <a:latin typeface="Cambria Math" panose="02040503050406030204" pitchFamily="18" charset="0"/>
                            </a:rPr>
                            <m:t>2</m:t>
                          </m:r>
                        </m:sup>
                      </m:sSup>
                    </m:oMath>
                  </m:oMathPara>
                </a14:m>
                <a:endParaRPr lang="es-ES" dirty="0"/>
              </a:p>
            </p:txBody>
          </p:sp>
        </mc:Choice>
        <mc:Fallback xmlns="">
          <p:sp>
            <p:nvSpPr>
              <p:cNvPr id="7" name="Objeto 4">
                <a:extLst>
                  <a:ext uri="{FF2B5EF4-FFF2-40B4-BE49-F238E27FC236}">
                    <a16:creationId xmlns:a16="http://schemas.microsoft.com/office/drawing/2014/main" id="{AECD5B25-4323-4959-9755-AACAD661AFF1}"/>
                  </a:ext>
                </a:extLst>
              </p:cNvPr>
              <p:cNvSpPr txBox="1">
                <a:spLocks noRot="1" noChangeAspect="1" noMove="1" noResize="1" noEditPoints="1" noAdjustHandles="1" noChangeArrowheads="1" noChangeShapeType="1" noTextEdit="1"/>
              </p:cNvSpPr>
              <p:nvPr/>
            </p:nvSpPr>
            <p:spPr bwMode="auto">
              <a:xfrm>
                <a:off x="6033390" y="4333940"/>
                <a:ext cx="5697985" cy="937816"/>
              </a:xfrm>
              <a:prstGeom prst="rect">
                <a:avLst/>
              </a:prstGeom>
              <a:blipFill>
                <a:blip r:embed="rId4"/>
                <a:stretch>
                  <a:fillRect/>
                </a:stretch>
              </a:blipFill>
              <a:ln>
                <a:noFill/>
              </a:ln>
            </p:spPr>
            <p:txBody>
              <a:bodyPr/>
              <a:lstStyle/>
              <a:p>
                <a:r>
                  <a:rPr lang="es-ES">
                    <a:noFill/>
                  </a:rPr>
                  <a:t> </a:t>
                </a:r>
              </a:p>
            </p:txBody>
          </p:sp>
        </mc:Fallback>
      </mc:AlternateContent>
      <p:sp>
        <p:nvSpPr>
          <p:cNvPr id="8" name="Abrir llave 7">
            <a:extLst>
              <a:ext uri="{FF2B5EF4-FFF2-40B4-BE49-F238E27FC236}">
                <a16:creationId xmlns:a16="http://schemas.microsoft.com/office/drawing/2014/main" id="{3E7924B7-C89D-4A57-BB0A-ABCE7FB1DDCB}"/>
              </a:ext>
            </a:extLst>
          </p:cNvPr>
          <p:cNvSpPr/>
          <p:nvPr/>
        </p:nvSpPr>
        <p:spPr>
          <a:xfrm rot="16200000">
            <a:off x="7873026" y="4394662"/>
            <a:ext cx="368300" cy="208756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 dirty="0"/>
          </a:p>
        </p:txBody>
      </p:sp>
      <p:sp>
        <p:nvSpPr>
          <p:cNvPr id="9" name="Rectángulo 2">
            <a:extLst>
              <a:ext uri="{FF2B5EF4-FFF2-40B4-BE49-F238E27FC236}">
                <a16:creationId xmlns:a16="http://schemas.microsoft.com/office/drawing/2014/main" id="{54D5AFD7-252D-4EA7-AACB-4DD2FE08923F}"/>
              </a:ext>
            </a:extLst>
          </p:cNvPr>
          <p:cNvSpPr>
            <a:spLocks noChangeArrowheads="1"/>
          </p:cNvSpPr>
          <p:nvPr/>
        </p:nvSpPr>
        <p:spPr bwMode="auto">
          <a:xfrm>
            <a:off x="7062930" y="5652358"/>
            <a:ext cx="20724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es-ES" sz="1600" dirty="0" err="1"/>
              <a:t>Absorption</a:t>
            </a:r>
            <a:r>
              <a:rPr lang="es-ES_tradnl" altLang="es-ES" sz="1600" dirty="0"/>
              <a:t> </a:t>
            </a:r>
            <a:r>
              <a:rPr lang="es-ES_tradnl" altLang="es-ES" sz="1600" dirty="0" err="1"/>
              <a:t>efficiency</a:t>
            </a:r>
            <a:endParaRPr lang="es-ES" altLang="es-ES" sz="1600" dirty="0"/>
          </a:p>
        </p:txBody>
      </p:sp>
      <p:sp>
        <p:nvSpPr>
          <p:cNvPr id="10" name="Abrir llave 9">
            <a:extLst>
              <a:ext uri="{FF2B5EF4-FFF2-40B4-BE49-F238E27FC236}">
                <a16:creationId xmlns:a16="http://schemas.microsoft.com/office/drawing/2014/main" id="{24D546A2-DAEA-4D6E-8942-3FF05B83F92A}"/>
              </a:ext>
            </a:extLst>
          </p:cNvPr>
          <p:cNvSpPr/>
          <p:nvPr/>
        </p:nvSpPr>
        <p:spPr>
          <a:xfrm rot="16200000">
            <a:off x="10173314" y="4468878"/>
            <a:ext cx="296863" cy="196215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
          </a:p>
        </p:txBody>
      </p:sp>
      <p:sp>
        <p:nvSpPr>
          <p:cNvPr id="11" name="Rectángulo 10">
            <a:extLst>
              <a:ext uri="{FF2B5EF4-FFF2-40B4-BE49-F238E27FC236}">
                <a16:creationId xmlns:a16="http://schemas.microsoft.com/office/drawing/2014/main" id="{F7603E50-EDAC-4CE1-8F64-BC3A7E30172E}"/>
              </a:ext>
            </a:extLst>
          </p:cNvPr>
          <p:cNvSpPr>
            <a:spLocks noChangeArrowheads="1"/>
          </p:cNvSpPr>
          <p:nvPr/>
        </p:nvSpPr>
        <p:spPr bwMode="auto">
          <a:xfrm>
            <a:off x="9252193" y="5656328"/>
            <a:ext cx="20163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_tradnl" altLang="es-ES" sz="1600" dirty="0" err="1"/>
              <a:t>Scattering</a:t>
            </a:r>
            <a:r>
              <a:rPr lang="es-ES_tradnl" altLang="es-ES" sz="1600" dirty="0"/>
              <a:t> </a:t>
            </a:r>
            <a:r>
              <a:rPr lang="es-ES_tradnl" altLang="es-ES" sz="1600" dirty="0" err="1"/>
              <a:t>efficiency</a:t>
            </a:r>
            <a:endParaRPr lang="es-ES" altLang="es-ES" sz="1600" dirty="0"/>
          </a:p>
        </p:txBody>
      </p:sp>
      <p:sp>
        <p:nvSpPr>
          <p:cNvPr id="12" name="4 Rectángulo">
            <a:extLst>
              <a:ext uri="{FF2B5EF4-FFF2-40B4-BE49-F238E27FC236}">
                <a16:creationId xmlns:a16="http://schemas.microsoft.com/office/drawing/2014/main" id="{76366CA1-5A69-47FC-A80D-8A11A14BC2A0}"/>
              </a:ext>
            </a:extLst>
          </p:cNvPr>
          <p:cNvSpPr>
            <a:spLocks noChangeArrowheads="1"/>
          </p:cNvSpPr>
          <p:nvPr/>
        </p:nvSpPr>
        <p:spPr bwMode="auto">
          <a:xfrm>
            <a:off x="5574094" y="1574813"/>
            <a:ext cx="54485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914400" lvl="1" indent="-457200">
              <a:spcBef>
                <a:spcPct val="20000"/>
              </a:spcBef>
              <a:buFont typeface="Arial" panose="020B0604020202020204" pitchFamily="34" charset="0"/>
              <a:buChar char="•"/>
            </a:pPr>
            <a:r>
              <a:rPr lang="en-GB" altLang="es-ES" sz="2000" dirty="0">
                <a:latin typeface="Arial" panose="020B0604020202020204" pitchFamily="34" charset="0"/>
              </a:rPr>
              <a:t>The particle acts as an electric dipole in an electromagnetic field</a:t>
            </a:r>
          </a:p>
        </p:txBody>
      </p:sp>
      <p:pic>
        <p:nvPicPr>
          <p:cNvPr id="13" name="Imagen 3">
            <a:extLst>
              <a:ext uri="{FF2B5EF4-FFF2-40B4-BE49-F238E27FC236}">
                <a16:creationId xmlns:a16="http://schemas.microsoft.com/office/drawing/2014/main" id="{DF954DEC-CD1B-4327-84EE-59EDDDD5121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60034" y="2802492"/>
            <a:ext cx="6701132" cy="133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KPIT Technologies | Coventry University">
            <a:extLst>
              <a:ext uri="{FF2B5EF4-FFF2-40B4-BE49-F238E27FC236}">
                <a16:creationId xmlns:a16="http://schemas.microsoft.com/office/drawing/2014/main" id="{CD43EA32-8DDF-4D1C-A932-289C637B7D8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11834740-61FF-44A5-B4AF-C9EF2983B42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About - UK Fluids Network">
            <a:extLst>
              <a:ext uri="{FF2B5EF4-FFF2-40B4-BE49-F238E27FC236}">
                <a16:creationId xmlns:a16="http://schemas.microsoft.com/office/drawing/2014/main" id="{326876D3-BA7C-433E-9A9C-BA600E15C93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Pin on World Universities Logos">
            <a:extLst>
              <a:ext uri="{FF2B5EF4-FFF2-40B4-BE49-F238E27FC236}">
                <a16:creationId xmlns:a16="http://schemas.microsoft.com/office/drawing/2014/main" id="{236AEFAE-F78A-448A-B49B-51A4FEBE81A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a16="http://schemas.microsoft.com/office/drawing/2014/main" id="{13A49ABC-AA57-4B5B-B9FF-0A735D3C9BA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
        <p:nvSpPr>
          <p:cNvPr id="21" name="Título 1">
            <a:extLst>
              <a:ext uri="{FF2B5EF4-FFF2-40B4-BE49-F238E27FC236}">
                <a16:creationId xmlns:a16="http://schemas.microsoft.com/office/drawing/2014/main" id="{362FCCC5-A43C-4CF2-85E6-B392A8D6C74E}"/>
              </a:ext>
            </a:extLst>
          </p:cNvPr>
          <p:cNvSpPr txBox="1">
            <a:spLocks/>
          </p:cNvSpPr>
          <p:nvPr/>
        </p:nvSpPr>
        <p:spPr>
          <a:xfrm>
            <a:off x="881742" y="136524"/>
            <a:ext cx="3918857" cy="871879"/>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s-ES" dirty="0">
                <a:solidFill>
                  <a:schemeClr val="bg1"/>
                </a:solidFill>
                <a:latin typeface="+mn-lt"/>
              </a:rPr>
              <a:t>Mie </a:t>
            </a:r>
            <a:r>
              <a:rPr lang="es-ES" dirty="0" err="1">
                <a:solidFill>
                  <a:schemeClr val="bg1"/>
                </a:solidFill>
                <a:latin typeface="+mn-lt"/>
              </a:rPr>
              <a:t>theory</a:t>
            </a:r>
            <a:endParaRPr lang="es-ES" dirty="0">
              <a:solidFill>
                <a:schemeClr val="bg1"/>
              </a:solidFill>
              <a:latin typeface="+mn-lt"/>
            </a:endParaRPr>
          </a:p>
        </p:txBody>
      </p:sp>
      <mc:AlternateContent xmlns:mc="http://schemas.openxmlformats.org/markup-compatibility/2006" xmlns:a14="http://schemas.microsoft.com/office/drawing/2010/main">
        <mc:Choice Requires="a14">
          <p:sp>
            <p:nvSpPr>
              <p:cNvPr id="40" name="CuadroTexto 39">
                <a:extLst>
                  <a:ext uri="{FF2B5EF4-FFF2-40B4-BE49-F238E27FC236}">
                    <a16:creationId xmlns:a16="http://schemas.microsoft.com/office/drawing/2014/main" id="{B7AC4EC2-9599-42B8-B54A-87EB7FD645E6}"/>
                  </a:ext>
                </a:extLst>
              </p:cNvPr>
              <p:cNvSpPr txBox="1"/>
              <p:nvPr/>
            </p:nvSpPr>
            <p:spPr>
              <a:xfrm>
                <a:off x="640482" y="4340219"/>
                <a:ext cx="4375689" cy="9315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2000" i="1" smtClean="0">
                              <a:solidFill>
                                <a:srgbClr val="836967"/>
                              </a:solidFill>
                              <a:latin typeface="Cambria Math" panose="02040503050406030204" pitchFamily="18" charset="0"/>
                            </a:rPr>
                          </m:ctrlPr>
                        </m:sSubPr>
                        <m:e>
                          <m:r>
                            <a:rPr lang="es-ES" sz="2000" i="1">
                              <a:latin typeface="Cambria Math" panose="02040503050406030204" pitchFamily="18" charset="0"/>
                            </a:rPr>
                            <m:t>𝑄</m:t>
                          </m:r>
                        </m:e>
                        <m:sub>
                          <m:r>
                            <a:rPr lang="es-ES" sz="2000" i="1">
                              <a:latin typeface="Cambria Math" panose="02040503050406030204" pitchFamily="18" charset="0"/>
                            </a:rPr>
                            <m:t>𝑒𝑥𝑡</m:t>
                          </m:r>
                        </m:sub>
                      </m:sSub>
                      <m:r>
                        <a:rPr lang="es-ES" sz="2000" b="0" i="0" smtClean="0">
                          <a:latin typeface="Cambria Math" panose="02040503050406030204" pitchFamily="18" charset="0"/>
                        </a:rPr>
                        <m:t>= </m:t>
                      </m:r>
                      <m:f>
                        <m:fPr>
                          <m:ctrlPr>
                            <a:rPr lang="es-ES" sz="2000" b="0" i="1" smtClean="0">
                              <a:latin typeface="Cambria Math" panose="02040503050406030204" pitchFamily="18" charset="0"/>
                            </a:rPr>
                          </m:ctrlPr>
                        </m:fPr>
                        <m:num>
                          <m:r>
                            <a:rPr lang="es-ES" sz="2000" b="0" i="1" smtClean="0">
                              <a:latin typeface="Cambria Math" panose="02040503050406030204" pitchFamily="18" charset="0"/>
                            </a:rPr>
                            <m:t>2</m:t>
                          </m:r>
                        </m:num>
                        <m:den>
                          <m:sSup>
                            <m:sSupPr>
                              <m:ctrlPr>
                                <a:rPr lang="es-ES" sz="2000" b="0" i="1" smtClean="0">
                                  <a:latin typeface="Cambria Math" panose="02040503050406030204" pitchFamily="18" charset="0"/>
                                </a:rPr>
                              </m:ctrlPr>
                            </m:sSupPr>
                            <m:e>
                              <m:r>
                                <a:rPr lang="es-ES" sz="2000" b="0" i="1" smtClean="0">
                                  <a:latin typeface="Cambria Math" panose="02040503050406030204" pitchFamily="18" charset="0"/>
                                </a:rPr>
                                <m:t>𝑥</m:t>
                              </m:r>
                            </m:e>
                            <m:sup>
                              <m:r>
                                <a:rPr lang="es-ES" sz="2000" b="0" i="1" smtClean="0">
                                  <a:latin typeface="Cambria Math" panose="02040503050406030204" pitchFamily="18" charset="0"/>
                                </a:rPr>
                                <m:t>2</m:t>
                              </m:r>
                            </m:sup>
                          </m:sSup>
                        </m:den>
                      </m:f>
                      <m:r>
                        <a:rPr lang="es-ES" sz="2000" b="0" i="1" smtClean="0">
                          <a:latin typeface="Cambria Math" panose="02040503050406030204" pitchFamily="18" charset="0"/>
                        </a:rPr>
                        <m:t> </m:t>
                      </m:r>
                      <m:nary>
                        <m:naryPr>
                          <m:chr m:val="∑"/>
                          <m:ctrlPr>
                            <a:rPr lang="es-ES" sz="2000" b="0" i="1" smtClean="0">
                              <a:latin typeface="Cambria Math" panose="02040503050406030204" pitchFamily="18" charset="0"/>
                            </a:rPr>
                          </m:ctrlPr>
                        </m:naryPr>
                        <m:sub>
                          <m:r>
                            <m:rPr>
                              <m:brk m:alnAt="23"/>
                            </m:rPr>
                            <a:rPr lang="es-ES" sz="2000" b="0" i="1" smtClean="0">
                              <a:latin typeface="Cambria Math" panose="02040503050406030204" pitchFamily="18" charset="0"/>
                            </a:rPr>
                            <m:t>𝑛</m:t>
                          </m:r>
                          <m:r>
                            <a:rPr lang="es-ES" sz="2000" b="0" i="1" smtClean="0">
                              <a:latin typeface="Cambria Math" panose="02040503050406030204" pitchFamily="18" charset="0"/>
                            </a:rPr>
                            <m:t>=1</m:t>
                          </m:r>
                        </m:sub>
                        <m:sup>
                          <m:r>
                            <a:rPr lang="es-ES" sz="2000" b="0" i="1" smtClean="0">
                              <a:latin typeface="Cambria Math" panose="02040503050406030204" pitchFamily="18" charset="0"/>
                              <a:ea typeface="Cambria Math" panose="02040503050406030204" pitchFamily="18" charset="0"/>
                            </a:rPr>
                            <m:t>∞</m:t>
                          </m:r>
                        </m:sup>
                        <m:e>
                          <m:d>
                            <m:dPr>
                              <m:ctrlPr>
                                <a:rPr lang="es-ES" sz="2000" b="0" i="1" smtClean="0">
                                  <a:latin typeface="Cambria Math" panose="02040503050406030204" pitchFamily="18" charset="0"/>
                                </a:rPr>
                              </m:ctrlPr>
                            </m:dPr>
                            <m:e>
                              <m:r>
                                <a:rPr lang="es-ES" sz="2000" b="0" i="1" smtClean="0">
                                  <a:latin typeface="Cambria Math" panose="02040503050406030204" pitchFamily="18" charset="0"/>
                                </a:rPr>
                                <m:t>2</m:t>
                              </m:r>
                              <m:r>
                                <a:rPr lang="es-ES" sz="2000" b="0" i="1" smtClean="0">
                                  <a:latin typeface="Cambria Math" panose="02040503050406030204" pitchFamily="18" charset="0"/>
                                </a:rPr>
                                <m:t>𝑛</m:t>
                              </m:r>
                              <m:r>
                                <a:rPr lang="es-ES" sz="2000" b="0" i="1" smtClean="0">
                                  <a:latin typeface="Cambria Math" panose="02040503050406030204" pitchFamily="18" charset="0"/>
                                </a:rPr>
                                <m:t>+1</m:t>
                              </m:r>
                            </m:e>
                          </m:d>
                        </m:e>
                      </m:nary>
                      <m:r>
                        <a:rPr lang="es-ES" sz="2000" b="0" i="1" smtClean="0">
                          <a:latin typeface="Cambria Math" panose="02040503050406030204" pitchFamily="18" charset="0"/>
                        </a:rPr>
                        <m:t> </m:t>
                      </m:r>
                      <m:r>
                        <m:rPr>
                          <m:nor/>
                        </m:rPr>
                        <a:rPr lang="es-ES" sz="2000" b="0" i="0" smtClean="0">
                          <a:latin typeface="Cambria Math" panose="02040503050406030204" pitchFamily="18" charset="0"/>
                        </a:rPr>
                        <m:t>Re</m:t>
                      </m:r>
                      <m:r>
                        <a:rPr lang="es-ES" sz="2000" b="0" i="1" smtClean="0">
                          <a:latin typeface="Cambria Math" panose="02040503050406030204" pitchFamily="18" charset="0"/>
                        </a:rPr>
                        <m:t> </m:t>
                      </m:r>
                      <m:d>
                        <m:dPr>
                          <m:ctrlPr>
                            <a:rPr lang="es-ES" sz="2000" b="0" i="1" smtClean="0">
                              <a:latin typeface="Cambria Math" panose="02040503050406030204" pitchFamily="18" charset="0"/>
                            </a:rPr>
                          </m:ctrlPr>
                        </m:dPr>
                        <m:e>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rPr>
                                <m:t>𝑎</m:t>
                              </m:r>
                            </m:e>
                            <m:sub>
                              <m:r>
                                <a:rPr lang="es-ES" sz="2000" b="0" i="1" smtClean="0">
                                  <a:latin typeface="Cambria Math" panose="02040503050406030204" pitchFamily="18" charset="0"/>
                                </a:rPr>
                                <m:t>𝑛</m:t>
                              </m:r>
                            </m:sub>
                          </m:sSub>
                          <m:r>
                            <a:rPr lang="es-ES" sz="2000" b="0" i="1" smtClean="0">
                              <a:latin typeface="Cambria Math" panose="02040503050406030204" pitchFamily="18" charset="0"/>
                            </a:rPr>
                            <m:t>+</m:t>
                          </m:r>
                          <m:sSub>
                            <m:sSubPr>
                              <m:ctrlPr>
                                <a:rPr lang="es-ES" sz="2000" b="0" i="1" smtClean="0">
                                  <a:latin typeface="Cambria Math" panose="02040503050406030204" pitchFamily="18" charset="0"/>
                                </a:rPr>
                              </m:ctrlPr>
                            </m:sSubPr>
                            <m:e>
                              <m:r>
                                <a:rPr lang="es-ES" sz="2000" b="0" i="1" smtClean="0">
                                  <a:latin typeface="Cambria Math" panose="02040503050406030204" pitchFamily="18" charset="0"/>
                                </a:rPr>
                                <m:t>𝑏</m:t>
                              </m:r>
                            </m:e>
                            <m:sub>
                              <m:r>
                                <a:rPr lang="es-ES" sz="2000" b="0" i="1" smtClean="0">
                                  <a:latin typeface="Cambria Math" panose="02040503050406030204" pitchFamily="18" charset="0"/>
                                </a:rPr>
                                <m:t>𝑛</m:t>
                              </m:r>
                            </m:sub>
                          </m:sSub>
                        </m:e>
                      </m:d>
                    </m:oMath>
                  </m:oMathPara>
                </a14:m>
                <a:endParaRPr lang="es-ES" sz="2000" dirty="0"/>
              </a:p>
            </p:txBody>
          </p:sp>
        </mc:Choice>
        <mc:Fallback xmlns="">
          <p:sp>
            <p:nvSpPr>
              <p:cNvPr id="40" name="CuadroTexto 39">
                <a:extLst>
                  <a:ext uri="{FF2B5EF4-FFF2-40B4-BE49-F238E27FC236}">
                    <a16:creationId xmlns:a16="http://schemas.microsoft.com/office/drawing/2014/main" id="{B7AC4EC2-9599-42B8-B54A-87EB7FD645E6}"/>
                  </a:ext>
                </a:extLst>
              </p:cNvPr>
              <p:cNvSpPr txBox="1">
                <a:spLocks noRot="1" noChangeAspect="1" noMove="1" noResize="1" noEditPoints="1" noAdjustHandles="1" noChangeArrowheads="1" noChangeShapeType="1" noTextEdit="1"/>
              </p:cNvSpPr>
              <p:nvPr/>
            </p:nvSpPr>
            <p:spPr>
              <a:xfrm>
                <a:off x="640482" y="4340219"/>
                <a:ext cx="4375689" cy="931537"/>
              </a:xfrm>
              <a:prstGeom prst="rect">
                <a:avLst/>
              </a:prstGeom>
              <a:blipFill>
                <a:blip r:embed="rId11"/>
                <a:stretch>
                  <a:fillRect/>
                </a:stretch>
              </a:blipFill>
            </p:spPr>
            <p:txBody>
              <a:bodyPr/>
              <a:lstStyle/>
              <a:p>
                <a:r>
                  <a:rPr lang="es-ES">
                    <a:noFill/>
                  </a:rPr>
                  <a:t> </a:t>
                </a:r>
              </a:p>
            </p:txBody>
          </p:sp>
        </mc:Fallback>
      </mc:AlternateContent>
      <p:sp>
        <p:nvSpPr>
          <p:cNvPr id="42" name="4 Rectángulo">
            <a:extLst>
              <a:ext uri="{FF2B5EF4-FFF2-40B4-BE49-F238E27FC236}">
                <a16:creationId xmlns:a16="http://schemas.microsoft.com/office/drawing/2014/main" id="{208CFEC1-2D6E-490D-8E31-F834D40E95F3}"/>
              </a:ext>
            </a:extLst>
          </p:cNvPr>
          <p:cNvSpPr>
            <a:spLocks noChangeArrowheads="1"/>
          </p:cNvSpPr>
          <p:nvPr/>
        </p:nvSpPr>
        <p:spPr bwMode="auto">
          <a:xfrm>
            <a:off x="640482" y="1546667"/>
            <a:ext cx="4703414" cy="189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200150" indent="-28575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GB" altLang="es-ES" sz="2000" b="0" i="0" u="none" strike="noStrike" cap="none" normalizeH="0" baseline="0" dirty="0">
                <a:ln>
                  <a:noFill/>
                </a:ln>
                <a:effectLst/>
                <a:cs typeface="Arial" panose="020B0604020202020204" pitchFamily="34" charset="0"/>
              </a:rPr>
              <a:t>Fully analytic solution to Maxwell's equations </a:t>
            </a:r>
          </a:p>
          <a:p>
            <a:pPr marR="0" lvl="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GB" altLang="es-ES" sz="2000" b="0" i="0" u="none" strike="noStrike" cap="none" normalizeH="0" baseline="0" dirty="0">
                <a:ln>
                  <a:noFill/>
                </a:ln>
                <a:effectLst/>
                <a:cs typeface="Arial" panose="020B0604020202020204" pitchFamily="34" charset="0"/>
              </a:rPr>
              <a:t>Spherical particles </a:t>
            </a:r>
          </a:p>
          <a:p>
            <a:pPr marR="0" lvl="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GB" altLang="es-ES" sz="2000" b="0" i="0" u="none" strike="noStrike" cap="none" normalizeH="0" baseline="0" dirty="0">
                <a:ln>
                  <a:noFill/>
                </a:ln>
                <a:effectLst/>
                <a:cs typeface="Arial" panose="020B0604020202020204" pitchFamily="34" charset="0"/>
              </a:rPr>
              <a:t>Form of an infinite series of terms</a:t>
            </a:r>
            <a:r>
              <a:rPr kumimoji="0" lang="en-GB" altLang="es-ES" sz="700" b="0" i="0" u="none" strike="noStrike" cap="none" normalizeH="0" baseline="0" dirty="0">
                <a:ln>
                  <a:noFill/>
                </a:ln>
                <a:effectLst/>
                <a:cs typeface="Arial" panose="020B0604020202020204" pitchFamily="34" charset="0"/>
              </a:rPr>
              <a:t> </a:t>
            </a:r>
            <a:endParaRPr kumimoji="0" lang="en-GB" altLang="es-ES" sz="1600" b="0" i="0" u="none" strike="noStrike" cap="none" normalizeH="0" baseline="0" dirty="0">
              <a:ln>
                <a:noFill/>
              </a:ln>
              <a:effectLst/>
              <a:cs typeface="Arial" panose="020B0604020202020204" pitchFamily="34" charset="0"/>
            </a:endParaRPr>
          </a:p>
        </p:txBody>
      </p:sp>
      <mc:AlternateContent xmlns:mc="http://schemas.openxmlformats.org/markup-compatibility/2006" xmlns:a14="http://schemas.microsoft.com/office/drawing/2010/main">
        <mc:Choice Requires="a14">
          <p:sp>
            <p:nvSpPr>
              <p:cNvPr id="45" name="CuadroTexto 44">
                <a:extLst>
                  <a:ext uri="{FF2B5EF4-FFF2-40B4-BE49-F238E27FC236}">
                    <a16:creationId xmlns:a16="http://schemas.microsoft.com/office/drawing/2014/main" id="{213DC4BF-1F9E-4E7A-B40A-29090B6B6401}"/>
                  </a:ext>
                </a:extLst>
              </p:cNvPr>
              <p:cNvSpPr txBox="1"/>
              <p:nvPr/>
            </p:nvSpPr>
            <p:spPr>
              <a:xfrm>
                <a:off x="1308428" y="3620673"/>
                <a:ext cx="2026560" cy="6253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𝑥</m:t>
                      </m:r>
                      <m:r>
                        <a:rPr lang="es-ES" i="0">
                          <a:latin typeface="Cambria Math" panose="02040503050406030204" pitchFamily="18" charset="0"/>
                        </a:rPr>
                        <m:t>=</m:t>
                      </m:r>
                      <m:f>
                        <m:fPr>
                          <m:ctrlPr>
                            <a:rPr lang="es-ES" i="1">
                              <a:solidFill>
                                <a:srgbClr val="836967"/>
                              </a:solidFill>
                              <a:latin typeface="Cambria Math" panose="02040503050406030204" pitchFamily="18" charset="0"/>
                            </a:rPr>
                          </m:ctrlPr>
                        </m:fPr>
                        <m:num>
                          <m:sSub>
                            <m:sSubPr>
                              <m:ctrlPr>
                                <a:rPr lang="es-ES" i="1">
                                  <a:solidFill>
                                    <a:srgbClr val="836967"/>
                                  </a:solidFill>
                                  <a:latin typeface="Cambria Math" panose="02040503050406030204" pitchFamily="18" charset="0"/>
                                </a:rPr>
                              </m:ctrlPr>
                            </m:sSubPr>
                            <m:e>
                              <m:r>
                                <a:rPr lang="es-ES" i="1">
                                  <a:latin typeface="Cambria Math" panose="02040503050406030204" pitchFamily="18" charset="0"/>
                                </a:rPr>
                                <m:t>𝜋</m:t>
                              </m:r>
                              <m:r>
                                <a:rPr lang="es-ES" i="1">
                                  <a:latin typeface="Cambria Math" panose="02040503050406030204" pitchFamily="18" charset="0"/>
                                </a:rPr>
                                <m:t>𝑑</m:t>
                              </m:r>
                            </m:e>
                            <m:sub>
                              <m:r>
                                <a:rPr lang="es-ES" i="1">
                                  <a:latin typeface="Cambria Math" panose="02040503050406030204" pitchFamily="18" charset="0"/>
                                </a:rPr>
                                <m:t>𝑝</m:t>
                              </m:r>
                            </m:sub>
                          </m:sSub>
                        </m:num>
                        <m:den>
                          <m:r>
                            <a:rPr lang="es-ES" i="1">
                              <a:latin typeface="Cambria Math" panose="02040503050406030204" pitchFamily="18" charset="0"/>
                            </a:rPr>
                            <m:t>𝜆</m:t>
                          </m:r>
                        </m:den>
                      </m:f>
                    </m:oMath>
                  </m:oMathPara>
                </a14:m>
                <a:endParaRPr lang="es-ES" dirty="0"/>
              </a:p>
            </p:txBody>
          </p:sp>
        </mc:Choice>
        <mc:Fallback xmlns="">
          <p:sp>
            <p:nvSpPr>
              <p:cNvPr id="45" name="CuadroTexto 44">
                <a:extLst>
                  <a:ext uri="{FF2B5EF4-FFF2-40B4-BE49-F238E27FC236}">
                    <a16:creationId xmlns:a16="http://schemas.microsoft.com/office/drawing/2014/main" id="{213DC4BF-1F9E-4E7A-B40A-29090B6B6401}"/>
                  </a:ext>
                </a:extLst>
              </p:cNvPr>
              <p:cNvSpPr txBox="1">
                <a:spLocks noRot="1" noChangeAspect="1" noMove="1" noResize="1" noEditPoints="1" noAdjustHandles="1" noChangeArrowheads="1" noChangeShapeType="1" noTextEdit="1"/>
              </p:cNvSpPr>
              <p:nvPr/>
            </p:nvSpPr>
            <p:spPr>
              <a:xfrm>
                <a:off x="1308428" y="3620673"/>
                <a:ext cx="2026560" cy="625364"/>
              </a:xfrm>
              <a:prstGeom prst="rect">
                <a:avLst/>
              </a:prstGeom>
              <a:blipFill>
                <a:blip r:embed="rId1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2" name="Cuadro de texto 48">
                <a:extLst>
                  <a:ext uri="{FF2B5EF4-FFF2-40B4-BE49-F238E27FC236}">
                    <a16:creationId xmlns:a16="http://schemas.microsoft.com/office/drawing/2014/main" id="{CFBD031A-D2C9-480C-B947-60B82E9DC8EB}"/>
                  </a:ext>
                </a:extLst>
              </p:cNvPr>
              <p:cNvSpPr txBox="1"/>
              <p:nvPr/>
            </p:nvSpPr>
            <p:spPr>
              <a:xfrm>
                <a:off x="7453893" y="984515"/>
                <a:ext cx="1688994" cy="62745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S" sz="2000" i="1"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2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𝑑</m:t>
                          </m:r>
                        </m:e>
                        <m:sub>
                          <m:r>
                            <a:rPr lang="es-ES" sz="2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𝑝</m:t>
                          </m:r>
                        </m:sub>
                      </m:sSub>
                      <m:r>
                        <a:rPr lang="es-ES" sz="2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a:rPr lang="es-ES" sz="2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𝜆</m:t>
                      </m:r>
                    </m:oMath>
                  </m:oMathPara>
                </a14:m>
                <a:endParaRPr lang="es-E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2" name="Cuadro de texto 48">
                <a:extLst>
                  <a:ext uri="{FF2B5EF4-FFF2-40B4-BE49-F238E27FC236}">
                    <a16:creationId xmlns:a16="http://schemas.microsoft.com/office/drawing/2014/main" id="{CFBD031A-D2C9-480C-B947-60B82E9DC8EB}"/>
                  </a:ext>
                </a:extLst>
              </p:cNvPr>
              <p:cNvSpPr txBox="1">
                <a:spLocks noRot="1" noChangeAspect="1" noMove="1" noResize="1" noEditPoints="1" noAdjustHandles="1" noChangeArrowheads="1" noChangeShapeType="1" noTextEdit="1"/>
              </p:cNvSpPr>
              <p:nvPr/>
            </p:nvSpPr>
            <p:spPr>
              <a:xfrm>
                <a:off x="7453893" y="984515"/>
                <a:ext cx="1688994" cy="627456"/>
              </a:xfrm>
              <a:prstGeom prst="rect">
                <a:avLst/>
              </a:prstGeom>
              <a:blipFill>
                <a:blip r:embed="rId13"/>
                <a:stretch>
                  <a:fillRect/>
                </a:stretch>
              </a:blipFill>
              <a:ln w="6350">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3" name="Cuadro de texto 48">
                <a:extLst>
                  <a:ext uri="{FF2B5EF4-FFF2-40B4-BE49-F238E27FC236}">
                    <a16:creationId xmlns:a16="http://schemas.microsoft.com/office/drawing/2014/main" id="{194D696A-D6BA-484B-94F9-A1AEB39D34B1}"/>
                  </a:ext>
                </a:extLst>
              </p:cNvPr>
              <p:cNvSpPr txBox="1"/>
              <p:nvPr/>
            </p:nvSpPr>
            <p:spPr>
              <a:xfrm>
                <a:off x="1915045" y="1008403"/>
                <a:ext cx="1688011" cy="6260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5000"/>
                  </a:lnSpc>
                  <a:spcAft>
                    <a:spcPts val="800"/>
                  </a:spcAft>
                </a:pPr>
                <a14:m>
                  <m:oMathPara xmlns:m="http://schemas.openxmlformats.org/officeDocument/2006/math">
                    <m:oMathParaPr>
                      <m:jc m:val="centerGroup"/>
                    </m:oMathParaPr>
                    <m:oMath xmlns:m="http://schemas.openxmlformats.org/officeDocument/2006/math">
                      <m:sSub>
                        <m:sSubPr>
                          <m:ctrlPr>
                            <a:rPr lang="es-ES" sz="2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2000" i="1">
                              <a:effectLst/>
                              <a:latin typeface="Cambria Math" panose="02040503050406030204" pitchFamily="18" charset="0"/>
                              <a:ea typeface="Calibri" panose="020F0502020204030204" pitchFamily="34" charset="0"/>
                              <a:cs typeface="Times New Roman" panose="02020603050405020304" pitchFamily="18" charset="0"/>
                            </a:rPr>
                            <m:t>𝑑</m:t>
                          </m:r>
                        </m:e>
                        <m:sub>
                          <m:r>
                            <a:rPr lang="es-ES" sz="2000" i="1">
                              <a:effectLst/>
                              <a:latin typeface="Cambria Math" panose="02040503050406030204" pitchFamily="18" charset="0"/>
                              <a:ea typeface="Calibri" panose="020F0502020204030204" pitchFamily="34" charset="0"/>
                              <a:cs typeface="Times New Roman" panose="02020603050405020304" pitchFamily="18" charset="0"/>
                            </a:rPr>
                            <m:t>𝑝</m:t>
                          </m:r>
                        </m:sub>
                      </m:sSub>
                      <m:r>
                        <a:rPr lang="es-ES" sz="2000" i="1">
                          <a:effectLst/>
                          <a:latin typeface="Cambria Math" panose="02040503050406030204" pitchFamily="18" charset="0"/>
                          <a:ea typeface="Calibri" panose="020F0502020204030204" pitchFamily="34" charset="0"/>
                          <a:cs typeface="Times New Roman" panose="02020603050405020304" pitchFamily="18" charset="0"/>
                        </a:rPr>
                        <m:t> ≈</m:t>
                      </m:r>
                      <m:r>
                        <a:rPr lang="es-ES" sz="2000" i="1">
                          <a:effectLst/>
                          <a:latin typeface="Cambria Math" panose="02040503050406030204" pitchFamily="18" charset="0"/>
                          <a:ea typeface="Calibri" panose="020F0502020204030204" pitchFamily="34" charset="0"/>
                          <a:cs typeface="Times New Roman" panose="02020603050405020304" pitchFamily="18" charset="0"/>
                        </a:rPr>
                        <m:t>𝜆</m:t>
                      </m:r>
                    </m:oMath>
                  </m:oMathPara>
                </a14:m>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3" name="Cuadro de texto 48">
                <a:extLst>
                  <a:ext uri="{FF2B5EF4-FFF2-40B4-BE49-F238E27FC236}">
                    <a16:creationId xmlns:a16="http://schemas.microsoft.com/office/drawing/2014/main" id="{194D696A-D6BA-484B-94F9-A1AEB39D34B1}"/>
                  </a:ext>
                </a:extLst>
              </p:cNvPr>
              <p:cNvSpPr txBox="1">
                <a:spLocks noRot="1" noChangeAspect="1" noMove="1" noResize="1" noEditPoints="1" noAdjustHandles="1" noChangeArrowheads="1" noChangeShapeType="1" noTextEdit="1"/>
              </p:cNvSpPr>
              <p:nvPr/>
            </p:nvSpPr>
            <p:spPr>
              <a:xfrm>
                <a:off x="1915045" y="1008403"/>
                <a:ext cx="1688011" cy="626072"/>
              </a:xfrm>
              <a:prstGeom prst="rect">
                <a:avLst/>
              </a:prstGeom>
              <a:blipFill>
                <a:blip r:embed="rId14"/>
                <a:stretch>
                  <a:fillRect/>
                </a:stretch>
              </a:blipFill>
              <a:ln w="6350">
                <a:noFill/>
              </a:ln>
            </p:spPr>
            <p:txBody>
              <a:bodyPr/>
              <a:lstStyle/>
              <a:p>
                <a:r>
                  <a:rPr lang="es-ES">
                    <a:noFill/>
                  </a:rPr>
                  <a:t> </a:t>
                </a:r>
              </a:p>
            </p:txBody>
          </p:sp>
        </mc:Fallback>
      </mc:AlternateContent>
    </p:spTree>
    <p:extLst>
      <p:ext uri="{BB962C8B-B14F-4D97-AF65-F5344CB8AC3E}">
        <p14:creationId xmlns:p14="http://schemas.microsoft.com/office/powerpoint/2010/main" val="148238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FAAE2133-94CD-4FAA-AE7E-5EEB2DD3723C}"/>
              </a:ext>
            </a:extLst>
          </p:cNvPr>
          <p:cNvSpPr>
            <a:spLocks noGrp="1"/>
          </p:cNvSpPr>
          <p:nvPr>
            <p:ph type="ftr" sz="quarter" idx="11"/>
          </p:nvPr>
        </p:nvSpPr>
        <p:spPr/>
        <p:txBody>
          <a:bodyPr/>
          <a:lstStyle/>
          <a:p>
            <a:r>
              <a:rPr lang="es-ES"/>
              <a:t>sofia.gonzalez@uclm.es</a:t>
            </a:r>
            <a:endParaRPr lang="es-ES" dirty="0"/>
          </a:p>
        </p:txBody>
      </p:sp>
      <p:sp>
        <p:nvSpPr>
          <p:cNvPr id="5" name="Marcador de número de diapositiva 4">
            <a:extLst>
              <a:ext uri="{FF2B5EF4-FFF2-40B4-BE49-F238E27FC236}">
                <a16:creationId xmlns:a16="http://schemas.microsoft.com/office/drawing/2014/main" id="{FE3BA0AF-3022-4678-BC4E-C6A5C62A970D}"/>
              </a:ext>
            </a:extLst>
          </p:cNvPr>
          <p:cNvSpPr>
            <a:spLocks noGrp="1"/>
          </p:cNvSpPr>
          <p:nvPr>
            <p:ph type="sldNum" sz="quarter" idx="12"/>
          </p:nvPr>
        </p:nvSpPr>
        <p:spPr/>
        <p:txBody>
          <a:bodyPr/>
          <a:lstStyle/>
          <a:p>
            <a:fld id="{7AE00B48-CFC2-44D9-921F-3BCB2F083AB0}" type="slidenum">
              <a:rPr lang="es-ES" smtClean="0"/>
              <a:t>19</a:t>
            </a:fld>
            <a:endParaRPr lang="es-ES"/>
          </a:p>
        </p:txBody>
      </p:sp>
      <p:pic>
        <p:nvPicPr>
          <p:cNvPr id="6" name="Imagen 5" descr="Primer plano de lente de cámara">
            <a:extLst>
              <a:ext uri="{FF2B5EF4-FFF2-40B4-BE49-F238E27FC236}">
                <a16:creationId xmlns:a16="http://schemas.microsoft.com/office/drawing/2014/main" id="{FCA07417-02B6-407E-A3FD-E3CD78AC92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92214" y="0"/>
            <a:ext cx="1999785" cy="1327982"/>
          </a:xfrm>
          <a:prstGeom prst="rect">
            <a:avLst/>
          </a:prstGeom>
        </p:spPr>
      </p:pic>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DCC9C9B1-E923-446A-863E-9F5D84211C2E}"/>
                  </a:ext>
                </a:extLst>
              </p:cNvPr>
              <p:cNvSpPr/>
              <p:nvPr/>
            </p:nvSpPr>
            <p:spPr>
              <a:xfrm>
                <a:off x="1085740" y="5515462"/>
                <a:ext cx="1600408" cy="400110"/>
              </a:xfrm>
              <a:prstGeom prst="rect">
                <a:avLst/>
              </a:prstGeom>
              <a:solidFill>
                <a:schemeClr val="bg2"/>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Group"/>
                    </m:oMathParaPr>
                    <m:oMath xmlns:m="http://schemas.openxmlformats.org/officeDocument/2006/math">
                      <m:r>
                        <a:rPr lang="es-ES" sz="1800" i="1" smtClean="0">
                          <a:solidFill>
                            <a:prstClr val="black"/>
                          </a:solidFill>
                          <a:latin typeface="Cambria Math" panose="02040503050406030204" pitchFamily="18" charset="0"/>
                        </a:rPr>
                        <m:t>𝜋</m:t>
                      </m:r>
                      <m:r>
                        <a:rPr lang="es-ES" sz="1800" b="0" i="1" smtClean="0">
                          <a:solidFill>
                            <a:prstClr val="black"/>
                          </a:solidFill>
                          <a:latin typeface="Cambria Math" panose="02040503050406030204" pitchFamily="18" charset="0"/>
                        </a:rPr>
                        <m:t> </m:t>
                      </m:r>
                      <m:sSub>
                        <m:sSubPr>
                          <m:ctrlPr>
                            <a:rPr lang="es-ES" sz="1800" i="1">
                              <a:solidFill>
                                <a:prstClr val="black"/>
                              </a:solidFill>
                              <a:latin typeface="Cambria Math" panose="02040503050406030204" pitchFamily="18" charset="0"/>
                            </a:rPr>
                          </m:ctrlPr>
                        </m:sSubPr>
                        <m:e>
                          <m:r>
                            <a:rPr lang="es-ES" sz="1800" b="0" i="1" smtClean="0">
                              <a:solidFill>
                                <a:prstClr val="black"/>
                              </a:solidFill>
                              <a:latin typeface="Cambria Math" panose="02040503050406030204" pitchFamily="18" charset="0"/>
                            </a:rPr>
                            <m:t>𝑑</m:t>
                          </m:r>
                        </m:e>
                        <m:sub>
                          <m:r>
                            <a:rPr lang="es-ES" sz="1800" i="1">
                              <a:solidFill>
                                <a:prstClr val="black"/>
                              </a:solidFill>
                              <a:latin typeface="Cambria Math" panose="02040503050406030204" pitchFamily="18" charset="0"/>
                            </a:rPr>
                            <m:t>𝑝</m:t>
                          </m:r>
                          <m:r>
                            <a:rPr lang="es-ES" sz="1800">
                              <a:solidFill>
                                <a:prstClr val="black"/>
                              </a:solidFill>
                              <a:latin typeface="Cambria Math" panose="02040503050406030204" pitchFamily="18" charset="0"/>
                            </a:rPr>
                            <m:t>0</m:t>
                          </m:r>
                        </m:sub>
                      </m:sSub>
                      <m:r>
                        <a:rPr lang="es-ES" sz="1800" i="1">
                          <a:solidFill>
                            <a:prstClr val="black"/>
                          </a:solidFill>
                          <a:latin typeface="Cambria Math" panose="02040503050406030204" pitchFamily="18" charset="0"/>
                        </a:rPr>
                        <m:t> </m:t>
                      </m:r>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lang="es-ES" sz="1800" i="1">
                          <a:solidFill>
                            <a:prstClr val="black"/>
                          </a:solidFill>
                          <a:latin typeface="Cambria Math" panose="02040503050406030204" pitchFamily="18" charset="0"/>
                        </a:rPr>
                        <m:t>𝜆</m:t>
                      </m:r>
                    </m:oMath>
                  </m:oMathPara>
                </a14:m>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Rectángulo 6">
                <a:extLst>
                  <a:ext uri="{FF2B5EF4-FFF2-40B4-BE49-F238E27FC236}">
                    <a16:creationId xmlns:a16="http://schemas.microsoft.com/office/drawing/2014/main" id="{DCC9C9B1-E923-446A-863E-9F5D84211C2E}"/>
                  </a:ext>
                </a:extLst>
              </p:cNvPr>
              <p:cNvSpPr>
                <a:spLocks noRot="1" noChangeAspect="1" noMove="1" noResize="1" noEditPoints="1" noAdjustHandles="1" noChangeArrowheads="1" noChangeShapeType="1" noTextEdit="1"/>
              </p:cNvSpPr>
              <p:nvPr/>
            </p:nvSpPr>
            <p:spPr>
              <a:xfrm>
                <a:off x="1085740" y="5515462"/>
                <a:ext cx="1600408" cy="400110"/>
              </a:xfrm>
              <a:prstGeom prst="rect">
                <a:avLst/>
              </a:prstGeom>
              <a:blipFill>
                <a:blip r:embed="rId3"/>
                <a:stretch>
                  <a:fillRect b="-1493"/>
                </a:stretch>
              </a:blipFill>
              <a:ln>
                <a:solidFill>
                  <a:schemeClr val="tx1">
                    <a:lumMod val="95000"/>
                    <a:lumOff val="5000"/>
                  </a:schemeClr>
                </a:solidFill>
              </a:ln>
            </p:spPr>
            <p:txBody>
              <a:bodyPr/>
              <a:lstStyle/>
              <a:p>
                <a:r>
                  <a:rPr lang="es-ES">
                    <a:noFill/>
                  </a:rPr>
                  <a:t> </a:t>
                </a:r>
              </a:p>
            </p:txBody>
          </p:sp>
        </mc:Fallback>
      </mc:AlternateContent>
      <p:sp>
        <p:nvSpPr>
          <p:cNvPr id="8" name="CuadroTexto 7">
            <a:extLst>
              <a:ext uri="{FF2B5EF4-FFF2-40B4-BE49-F238E27FC236}">
                <a16:creationId xmlns:a16="http://schemas.microsoft.com/office/drawing/2014/main" id="{FBC98141-E22E-4A50-9A2C-A1A16DE23FD6}"/>
              </a:ext>
            </a:extLst>
          </p:cNvPr>
          <p:cNvSpPr txBox="1"/>
          <p:nvPr/>
        </p:nvSpPr>
        <p:spPr>
          <a:xfrm>
            <a:off x="520639" y="5061704"/>
            <a:ext cx="27008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Rayleigh </a:t>
            </a:r>
            <a:r>
              <a:rPr kumimoji="0" lang="es-E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regime</a:t>
            </a:r>
            <a:r>
              <a:rPr kumimoji="0" lang="es-E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Imagen 8">
            <a:extLst>
              <a:ext uri="{FF2B5EF4-FFF2-40B4-BE49-F238E27FC236}">
                <a16:creationId xmlns:a16="http://schemas.microsoft.com/office/drawing/2014/main" id="{3B368D86-E760-48CE-8E73-ABC43625DA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1348009" y="1163020"/>
            <a:ext cx="1338139" cy="1870531"/>
          </a:xfrm>
          <a:prstGeom prst="rect">
            <a:avLst/>
          </a:prstGeom>
        </p:spPr>
      </p:pic>
      <p:sp>
        <p:nvSpPr>
          <p:cNvPr id="10" name="Flecha: a la derecha 9">
            <a:extLst>
              <a:ext uri="{FF2B5EF4-FFF2-40B4-BE49-F238E27FC236}">
                <a16:creationId xmlns:a16="http://schemas.microsoft.com/office/drawing/2014/main" id="{E9427624-C04E-4EA0-A7C5-A81644C8B92C}"/>
              </a:ext>
            </a:extLst>
          </p:cNvPr>
          <p:cNvSpPr/>
          <p:nvPr/>
        </p:nvSpPr>
        <p:spPr>
          <a:xfrm rot="5400000">
            <a:off x="1576577" y="3275749"/>
            <a:ext cx="551194" cy="448031"/>
          </a:xfrm>
          <a:prstGeom prst="rightArrow">
            <a:avLst>
              <a:gd name="adj1" fmla="val 50001"/>
              <a:gd name="adj2"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pic>
        <p:nvPicPr>
          <p:cNvPr id="11" name="Imagen 10">
            <a:extLst>
              <a:ext uri="{FF2B5EF4-FFF2-40B4-BE49-F238E27FC236}">
                <a16:creationId xmlns:a16="http://schemas.microsoft.com/office/drawing/2014/main" id="{DF87F87C-86AA-463A-9EF6-1CF9093BE0F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638"/>
          <a:stretch/>
        </p:blipFill>
        <p:spPr>
          <a:xfrm>
            <a:off x="545701" y="3942717"/>
            <a:ext cx="433312" cy="486459"/>
          </a:xfrm>
          <a:prstGeom prst="rect">
            <a:avLst/>
          </a:prstGeom>
        </p:spPr>
      </p:pic>
      <p:pic>
        <p:nvPicPr>
          <p:cNvPr id="12" name="Imagen 11">
            <a:extLst>
              <a:ext uri="{FF2B5EF4-FFF2-40B4-BE49-F238E27FC236}">
                <a16:creationId xmlns:a16="http://schemas.microsoft.com/office/drawing/2014/main" id="{6905BD89-2FA3-448F-9D3E-6AD9F14395E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638"/>
          <a:stretch/>
        </p:blipFill>
        <p:spPr>
          <a:xfrm>
            <a:off x="1756767" y="3942716"/>
            <a:ext cx="433312" cy="486459"/>
          </a:xfrm>
          <a:prstGeom prst="rect">
            <a:avLst/>
          </a:prstGeom>
        </p:spPr>
      </p:pic>
      <p:pic>
        <p:nvPicPr>
          <p:cNvPr id="13" name="Imagen 12">
            <a:extLst>
              <a:ext uri="{FF2B5EF4-FFF2-40B4-BE49-F238E27FC236}">
                <a16:creationId xmlns:a16="http://schemas.microsoft.com/office/drawing/2014/main" id="{15A16604-D59C-4A0D-9A34-8C16C67E797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638"/>
          <a:stretch/>
        </p:blipFill>
        <p:spPr>
          <a:xfrm>
            <a:off x="1137588" y="3942717"/>
            <a:ext cx="433312" cy="486459"/>
          </a:xfrm>
          <a:prstGeom prst="rect">
            <a:avLst/>
          </a:prstGeom>
        </p:spPr>
      </p:pic>
      <p:pic>
        <p:nvPicPr>
          <p:cNvPr id="14" name="Imagen 13">
            <a:extLst>
              <a:ext uri="{FF2B5EF4-FFF2-40B4-BE49-F238E27FC236}">
                <a16:creationId xmlns:a16="http://schemas.microsoft.com/office/drawing/2014/main" id="{E5636AA1-8741-4BC2-B392-3E6DC018D70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638"/>
          <a:stretch/>
        </p:blipFill>
        <p:spPr>
          <a:xfrm>
            <a:off x="2385994" y="3922532"/>
            <a:ext cx="433312" cy="486459"/>
          </a:xfrm>
          <a:prstGeom prst="rect">
            <a:avLst/>
          </a:prstGeom>
        </p:spPr>
      </p:pic>
      <p:pic>
        <p:nvPicPr>
          <p:cNvPr id="15" name="Imagen 14">
            <a:extLst>
              <a:ext uri="{FF2B5EF4-FFF2-40B4-BE49-F238E27FC236}">
                <a16:creationId xmlns:a16="http://schemas.microsoft.com/office/drawing/2014/main" id="{F3B75F51-D060-476C-85D3-ADBE2F735F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4638"/>
          <a:stretch/>
        </p:blipFill>
        <p:spPr>
          <a:xfrm>
            <a:off x="3005173" y="3922532"/>
            <a:ext cx="433312" cy="486459"/>
          </a:xfrm>
          <a:prstGeom prst="rect">
            <a:avLst/>
          </a:prstGeom>
        </p:spPr>
      </p:pic>
      <p:sp>
        <p:nvSpPr>
          <p:cNvPr id="16" name="Flecha: a la derecha 15">
            <a:extLst>
              <a:ext uri="{FF2B5EF4-FFF2-40B4-BE49-F238E27FC236}">
                <a16:creationId xmlns:a16="http://schemas.microsoft.com/office/drawing/2014/main" id="{2C4FB1E8-ED93-4C57-8EA7-D0FA6826A157}"/>
              </a:ext>
            </a:extLst>
          </p:cNvPr>
          <p:cNvSpPr/>
          <p:nvPr/>
        </p:nvSpPr>
        <p:spPr>
          <a:xfrm rot="5400000">
            <a:off x="1578628" y="4480875"/>
            <a:ext cx="551194" cy="44803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7" name="CuadroTexto 16">
            <a:extLst>
              <a:ext uri="{FF2B5EF4-FFF2-40B4-BE49-F238E27FC236}">
                <a16:creationId xmlns:a16="http://schemas.microsoft.com/office/drawing/2014/main" id="{DF5AD791-F244-4696-82CD-86B31FD8836A}"/>
              </a:ext>
            </a:extLst>
          </p:cNvPr>
          <p:cNvSpPr txBox="1"/>
          <p:nvPr/>
        </p:nvSpPr>
        <p:spPr>
          <a:xfrm>
            <a:off x="3286947" y="3274589"/>
            <a:ext cx="1554047" cy="1938992"/>
          </a:xfrm>
          <a:prstGeom prst="rect">
            <a:avLst/>
          </a:prstGeom>
          <a:noFill/>
        </p:spPr>
        <p:txBody>
          <a:bodyPr wrap="square" rtlCol="0">
            <a:spAutoFit/>
          </a:bodyPr>
          <a:lstStyle/>
          <a:p>
            <a:pPr algn="ctr"/>
            <a:r>
              <a:rPr lang="es-ES" sz="2000" dirty="0">
                <a:latin typeface="Times New Roman" panose="02020603050405020304" pitchFamily="18" charset="0"/>
                <a:cs typeface="Times New Roman" panose="02020603050405020304" pitchFamily="18" charset="0"/>
              </a:rPr>
              <a:t>Individual Rayleigh </a:t>
            </a:r>
            <a:r>
              <a:rPr lang="es-ES" sz="2000" dirty="0" err="1">
                <a:latin typeface="Times New Roman" panose="02020603050405020304" pitchFamily="18" charset="0"/>
                <a:cs typeface="Times New Roman" panose="02020603050405020304" pitchFamily="18" charset="0"/>
              </a:rPr>
              <a:t>scatteres</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with</a:t>
            </a:r>
            <a:r>
              <a:rPr lang="es-ES" sz="2000" dirty="0">
                <a:latin typeface="Times New Roman" panose="02020603050405020304" pitchFamily="18" charset="0"/>
                <a:cs typeface="Times New Roman" panose="02020603050405020304" pitchFamily="18" charset="0"/>
              </a:rPr>
              <a:t> no </a:t>
            </a:r>
            <a:r>
              <a:rPr lang="es-ES" sz="2000" dirty="0" err="1">
                <a:latin typeface="Times New Roman" panose="02020603050405020304" pitchFamily="18" charset="0"/>
                <a:cs typeface="Times New Roman" panose="02020603050405020304" pitchFamily="18" charset="0"/>
              </a:rPr>
              <a:t>interactions</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among</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them</a:t>
            </a:r>
            <a:endParaRPr lang="en-US" sz="2000" dirty="0">
              <a:latin typeface="Times New Roman" panose="02020603050405020304" pitchFamily="18" charset="0"/>
              <a:cs typeface="Times New Roman" panose="02020603050405020304" pitchFamily="18" charset="0"/>
            </a:endParaRPr>
          </a:p>
        </p:txBody>
      </p:sp>
      <p:sp>
        <p:nvSpPr>
          <p:cNvPr id="18" name="Flecha: a la derecha 17">
            <a:extLst>
              <a:ext uri="{FF2B5EF4-FFF2-40B4-BE49-F238E27FC236}">
                <a16:creationId xmlns:a16="http://schemas.microsoft.com/office/drawing/2014/main" id="{8C9610A6-2213-47DA-A7F6-0AA42619B3B2}"/>
              </a:ext>
            </a:extLst>
          </p:cNvPr>
          <p:cNvSpPr/>
          <p:nvPr/>
        </p:nvSpPr>
        <p:spPr>
          <a:xfrm>
            <a:off x="4928897" y="3853290"/>
            <a:ext cx="918277" cy="448031"/>
          </a:xfrm>
          <a:prstGeom prst="rightArrow">
            <a:avLst/>
          </a:prstGeom>
          <a:solidFill>
            <a:srgbClr val="CC0099">
              <a:alpha val="6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9" name="CuadroTexto 18">
            <a:extLst>
              <a:ext uri="{FF2B5EF4-FFF2-40B4-BE49-F238E27FC236}">
                <a16:creationId xmlns:a16="http://schemas.microsoft.com/office/drawing/2014/main" id="{1ECCE421-DB4D-45AA-9D62-48F9AD7AC108}"/>
              </a:ext>
            </a:extLst>
          </p:cNvPr>
          <p:cNvSpPr txBox="1"/>
          <p:nvPr/>
        </p:nvSpPr>
        <p:spPr>
          <a:xfrm>
            <a:off x="4063721" y="2313093"/>
            <a:ext cx="3012015" cy="369332"/>
          </a:xfrm>
          <a:prstGeom prst="rect">
            <a:avLst/>
          </a:prstGeom>
          <a:solidFill>
            <a:srgbClr val="CC0099">
              <a:alpha val="60000"/>
            </a:srgbClr>
          </a:solidFill>
          <a:ln>
            <a:noFill/>
          </a:ln>
        </p:spPr>
        <p:txBody>
          <a:bodyPr wrap="square" rtlCol="0">
            <a:spAutoFit/>
          </a:bodyPr>
          <a:lstStyle/>
          <a:p>
            <a:pPr algn="ctr"/>
            <a:r>
              <a:rPr lang="es-ES" b="1" dirty="0" err="1">
                <a:latin typeface="Times New Roman" panose="02020603050405020304" pitchFamily="18" charset="0"/>
                <a:cs typeface="Times New Roman" panose="02020603050405020304" pitchFamily="18" charset="0"/>
              </a:rPr>
              <a:t>Multiple</a:t>
            </a:r>
            <a:r>
              <a:rPr lang="es-ES" b="1" dirty="0">
                <a:latin typeface="Times New Roman" panose="02020603050405020304" pitchFamily="18" charset="0"/>
                <a:cs typeface="Times New Roman" panose="02020603050405020304" pitchFamily="18" charset="0"/>
              </a:rPr>
              <a:t> </a:t>
            </a:r>
            <a:r>
              <a:rPr lang="es-ES" b="1" dirty="0" err="1">
                <a:latin typeface="Times New Roman" panose="02020603050405020304" pitchFamily="18" charset="0"/>
                <a:cs typeface="Times New Roman" panose="02020603050405020304" pitchFamily="18" charset="0"/>
              </a:rPr>
              <a:t>scattering</a:t>
            </a:r>
            <a:endParaRPr lang="en-US" b="1" dirty="0">
              <a:latin typeface="Times New Roman" panose="02020603050405020304" pitchFamily="18" charset="0"/>
              <a:cs typeface="Times New Roman" panose="02020603050405020304" pitchFamily="18" charset="0"/>
            </a:endParaRPr>
          </a:p>
        </p:txBody>
      </p:sp>
      <p:grpSp>
        <p:nvGrpSpPr>
          <p:cNvPr id="20" name="Lienzo 544">
            <a:extLst>
              <a:ext uri="{FF2B5EF4-FFF2-40B4-BE49-F238E27FC236}">
                <a16:creationId xmlns:a16="http://schemas.microsoft.com/office/drawing/2014/main" id="{F2A41E53-C3F1-4042-BDED-1ADD8E9AE2D0}"/>
              </a:ext>
            </a:extLst>
          </p:cNvPr>
          <p:cNvGrpSpPr/>
          <p:nvPr/>
        </p:nvGrpSpPr>
        <p:grpSpPr>
          <a:xfrm>
            <a:off x="6104805" y="2810982"/>
            <a:ext cx="4734275" cy="2532645"/>
            <a:chOff x="498052" y="34706"/>
            <a:chExt cx="2584831" cy="1313410"/>
          </a:xfrm>
        </p:grpSpPr>
        <p:sp>
          <p:nvSpPr>
            <p:cNvPr id="21" name="Elipse 20">
              <a:extLst>
                <a:ext uri="{FF2B5EF4-FFF2-40B4-BE49-F238E27FC236}">
                  <a16:creationId xmlns:a16="http://schemas.microsoft.com/office/drawing/2014/main" id="{C836C70D-A9CB-4B55-8EBB-4D518746211B}"/>
                </a:ext>
              </a:extLst>
            </p:cNvPr>
            <p:cNvSpPr/>
            <p:nvPr/>
          </p:nvSpPr>
          <p:spPr>
            <a:xfrm>
              <a:off x="1632311" y="197477"/>
              <a:ext cx="1181396" cy="112539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3200">
                <a:solidFill>
                  <a:schemeClr val="bg1">
                    <a:lumMod val="50000"/>
                  </a:schemeClr>
                </a:solidFill>
              </a:endParaRPr>
            </a:p>
          </p:txBody>
        </p:sp>
        <p:sp>
          <p:nvSpPr>
            <p:cNvPr id="22" name="Elipse 21">
              <a:extLst>
                <a:ext uri="{FF2B5EF4-FFF2-40B4-BE49-F238E27FC236}">
                  <a16:creationId xmlns:a16="http://schemas.microsoft.com/office/drawing/2014/main" id="{E2F28F36-33BD-4DA4-B44D-E4D9883B7CC2}"/>
                </a:ext>
              </a:extLst>
            </p:cNvPr>
            <p:cNvSpPr/>
            <p:nvPr/>
          </p:nvSpPr>
          <p:spPr>
            <a:xfrm>
              <a:off x="1889695" y="287079"/>
              <a:ext cx="243916" cy="230196"/>
            </a:xfrm>
            <a:prstGeom prst="ellipse">
              <a:avLst/>
            </a:prstGeom>
            <a:solidFill>
              <a:schemeClr val="bg1">
                <a:lumMod val="95000"/>
              </a:schemeClr>
            </a:solidFill>
            <a:ln>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3200"/>
            </a:p>
          </p:txBody>
        </p:sp>
        <p:sp>
          <p:nvSpPr>
            <p:cNvPr id="23" name="Elipse 22">
              <a:extLst>
                <a:ext uri="{FF2B5EF4-FFF2-40B4-BE49-F238E27FC236}">
                  <a16:creationId xmlns:a16="http://schemas.microsoft.com/office/drawing/2014/main" id="{3D75A478-E5C2-4380-B476-14C937A8C0CE}"/>
                </a:ext>
              </a:extLst>
            </p:cNvPr>
            <p:cNvSpPr/>
            <p:nvPr/>
          </p:nvSpPr>
          <p:spPr>
            <a:xfrm>
              <a:off x="2475919" y="849434"/>
              <a:ext cx="243916" cy="230196"/>
            </a:xfrm>
            <a:prstGeom prst="ellipse">
              <a:avLst/>
            </a:prstGeom>
            <a:solidFill>
              <a:schemeClr val="bg1">
                <a:lumMod val="95000"/>
              </a:schemeClr>
            </a:solidFill>
            <a:ln>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3200"/>
            </a:p>
          </p:txBody>
        </p:sp>
        <p:sp>
          <p:nvSpPr>
            <p:cNvPr id="24" name="Elipse 23">
              <a:extLst>
                <a:ext uri="{FF2B5EF4-FFF2-40B4-BE49-F238E27FC236}">
                  <a16:creationId xmlns:a16="http://schemas.microsoft.com/office/drawing/2014/main" id="{19B03B2D-426D-4166-9DDE-509D59806059}"/>
                </a:ext>
              </a:extLst>
            </p:cNvPr>
            <p:cNvSpPr/>
            <p:nvPr/>
          </p:nvSpPr>
          <p:spPr>
            <a:xfrm>
              <a:off x="2012065" y="1013576"/>
              <a:ext cx="243916" cy="230196"/>
            </a:xfrm>
            <a:prstGeom prst="ellipse">
              <a:avLst/>
            </a:prstGeom>
            <a:solidFill>
              <a:schemeClr val="bg1">
                <a:lumMod val="95000"/>
              </a:schemeClr>
            </a:solidFill>
            <a:ln>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3200"/>
            </a:p>
          </p:txBody>
        </p:sp>
        <p:sp>
          <p:nvSpPr>
            <p:cNvPr id="25" name="Elipse 24">
              <a:extLst>
                <a:ext uri="{FF2B5EF4-FFF2-40B4-BE49-F238E27FC236}">
                  <a16:creationId xmlns:a16="http://schemas.microsoft.com/office/drawing/2014/main" id="{D01E364C-4DE2-4090-AAA3-7158FB85542B}"/>
                </a:ext>
              </a:extLst>
            </p:cNvPr>
            <p:cNvSpPr/>
            <p:nvPr/>
          </p:nvSpPr>
          <p:spPr>
            <a:xfrm>
              <a:off x="2194591" y="621157"/>
              <a:ext cx="243916" cy="230196"/>
            </a:xfrm>
            <a:prstGeom prst="ellipse">
              <a:avLst/>
            </a:prstGeom>
            <a:solidFill>
              <a:schemeClr val="bg1">
                <a:lumMod val="95000"/>
              </a:schemeClr>
            </a:solidFill>
            <a:ln>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3200"/>
            </a:p>
          </p:txBody>
        </p:sp>
        <p:sp>
          <p:nvSpPr>
            <p:cNvPr id="26" name="Elipse 25">
              <a:extLst>
                <a:ext uri="{FF2B5EF4-FFF2-40B4-BE49-F238E27FC236}">
                  <a16:creationId xmlns:a16="http://schemas.microsoft.com/office/drawing/2014/main" id="{A430A7DD-CD4E-4878-92AF-7E6BD663848E}"/>
                </a:ext>
              </a:extLst>
            </p:cNvPr>
            <p:cNvSpPr/>
            <p:nvPr/>
          </p:nvSpPr>
          <p:spPr>
            <a:xfrm>
              <a:off x="1685321" y="650736"/>
              <a:ext cx="243916" cy="230196"/>
            </a:xfrm>
            <a:prstGeom prst="ellipse">
              <a:avLst/>
            </a:prstGeom>
            <a:solidFill>
              <a:schemeClr val="bg1">
                <a:lumMod val="95000"/>
              </a:schemeClr>
            </a:solidFill>
            <a:ln>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3200"/>
            </a:p>
          </p:txBody>
        </p:sp>
        <p:sp>
          <p:nvSpPr>
            <p:cNvPr id="27" name="Elipse 26">
              <a:extLst>
                <a:ext uri="{FF2B5EF4-FFF2-40B4-BE49-F238E27FC236}">
                  <a16:creationId xmlns:a16="http://schemas.microsoft.com/office/drawing/2014/main" id="{FF93D090-6ADD-4FE4-8CB1-0F13A25652E6}"/>
                </a:ext>
              </a:extLst>
            </p:cNvPr>
            <p:cNvSpPr/>
            <p:nvPr/>
          </p:nvSpPr>
          <p:spPr>
            <a:xfrm>
              <a:off x="2273657" y="264737"/>
              <a:ext cx="243916" cy="230196"/>
            </a:xfrm>
            <a:prstGeom prst="ellipse">
              <a:avLst/>
            </a:prstGeom>
            <a:solidFill>
              <a:schemeClr val="bg1">
                <a:lumMod val="95000"/>
              </a:schemeClr>
            </a:solidFill>
            <a:ln>
              <a:solidFill>
                <a:schemeClr val="bg1">
                  <a:lumMod val="50000"/>
                </a:schemeClr>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3200" dirty="0"/>
            </a:p>
          </p:txBody>
        </p:sp>
        <p:sp>
          <p:nvSpPr>
            <p:cNvPr id="28" name="Flecha: a la derecha 27">
              <a:extLst>
                <a:ext uri="{FF2B5EF4-FFF2-40B4-BE49-F238E27FC236}">
                  <a16:creationId xmlns:a16="http://schemas.microsoft.com/office/drawing/2014/main" id="{B786F67F-154A-4AE9-AF55-8F5B76A198E2}"/>
                </a:ext>
              </a:extLst>
            </p:cNvPr>
            <p:cNvSpPr/>
            <p:nvPr/>
          </p:nvSpPr>
          <p:spPr>
            <a:xfrm>
              <a:off x="571667" y="633554"/>
              <a:ext cx="698279" cy="106755"/>
            </a:xfrm>
            <a:prstGeom prst="rightArrow">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3200"/>
            </a:p>
          </p:txBody>
        </p:sp>
        <p:sp>
          <p:nvSpPr>
            <p:cNvPr id="29" name="Cuadro de texto 553">
              <a:extLst>
                <a:ext uri="{FF2B5EF4-FFF2-40B4-BE49-F238E27FC236}">
                  <a16:creationId xmlns:a16="http://schemas.microsoft.com/office/drawing/2014/main" id="{19AA5924-764D-440C-9AC3-163A9DD62FE0}"/>
                </a:ext>
              </a:extLst>
            </p:cNvPr>
            <p:cNvSpPr txBox="1"/>
            <p:nvPr/>
          </p:nvSpPr>
          <p:spPr>
            <a:xfrm>
              <a:off x="498052" y="411151"/>
              <a:ext cx="1334484" cy="25518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S" sz="1600"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Incident</a:t>
              </a:r>
              <a:r>
                <a:rPr lang="es-ES" sz="16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ES" sz="1600" dirty="0" err="1">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radiation</a:t>
              </a:r>
              <a:endParaRPr lang="es-ES" sz="20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0" name="Conector recto de flecha 29">
              <a:extLst>
                <a:ext uri="{FF2B5EF4-FFF2-40B4-BE49-F238E27FC236}">
                  <a16:creationId xmlns:a16="http://schemas.microsoft.com/office/drawing/2014/main" id="{05D8BAE1-D646-4677-BEE4-0E0A3A727ECD}"/>
                </a:ext>
              </a:extLst>
            </p:cNvPr>
            <p:cNvCxnSpPr>
              <a:cxnSpLocks/>
              <a:stCxn id="27" idx="7"/>
            </p:cNvCxnSpPr>
            <p:nvPr/>
          </p:nvCxnSpPr>
          <p:spPr>
            <a:xfrm flipV="1">
              <a:off x="2481852" y="34706"/>
              <a:ext cx="225098" cy="26374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1" name="Conector recto de flecha 30">
              <a:extLst>
                <a:ext uri="{FF2B5EF4-FFF2-40B4-BE49-F238E27FC236}">
                  <a16:creationId xmlns:a16="http://schemas.microsoft.com/office/drawing/2014/main" id="{8199268D-CF0C-4FA4-8EFF-0256A3F18E13}"/>
                </a:ext>
              </a:extLst>
            </p:cNvPr>
            <p:cNvCxnSpPr>
              <a:cxnSpLocks/>
              <a:stCxn id="23" idx="6"/>
            </p:cNvCxnSpPr>
            <p:nvPr/>
          </p:nvCxnSpPr>
          <p:spPr>
            <a:xfrm flipV="1">
              <a:off x="2719835" y="961158"/>
              <a:ext cx="363048" cy="337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2" name="Conector recto de flecha 31">
              <a:extLst>
                <a:ext uri="{FF2B5EF4-FFF2-40B4-BE49-F238E27FC236}">
                  <a16:creationId xmlns:a16="http://schemas.microsoft.com/office/drawing/2014/main" id="{87E8F0A5-AB31-45C3-AF8E-0042602A5C86}"/>
                </a:ext>
              </a:extLst>
            </p:cNvPr>
            <p:cNvCxnSpPr>
              <a:cxnSpLocks/>
              <a:stCxn id="24" idx="4"/>
            </p:cNvCxnSpPr>
            <p:nvPr/>
          </p:nvCxnSpPr>
          <p:spPr>
            <a:xfrm>
              <a:off x="2134023" y="1243771"/>
              <a:ext cx="460378" cy="10434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3" name="Conector recto de flecha 32">
              <a:extLst>
                <a:ext uri="{FF2B5EF4-FFF2-40B4-BE49-F238E27FC236}">
                  <a16:creationId xmlns:a16="http://schemas.microsoft.com/office/drawing/2014/main" id="{A39121CB-EE1E-4D2A-BD8C-ED107E12BA6A}"/>
                </a:ext>
              </a:extLst>
            </p:cNvPr>
            <p:cNvCxnSpPr>
              <a:cxnSpLocks/>
              <a:stCxn id="25" idx="6"/>
            </p:cNvCxnSpPr>
            <p:nvPr/>
          </p:nvCxnSpPr>
          <p:spPr>
            <a:xfrm flipV="1">
              <a:off x="2438507" y="450168"/>
              <a:ext cx="590584" cy="28608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4" name="Conector recto de flecha 33">
              <a:extLst>
                <a:ext uri="{FF2B5EF4-FFF2-40B4-BE49-F238E27FC236}">
                  <a16:creationId xmlns:a16="http://schemas.microsoft.com/office/drawing/2014/main" id="{9244286A-3A30-4779-B80D-E81A7757F4A1}"/>
                </a:ext>
              </a:extLst>
            </p:cNvPr>
            <p:cNvCxnSpPr>
              <a:stCxn id="22" idx="2"/>
            </p:cNvCxnSpPr>
            <p:nvPr/>
          </p:nvCxnSpPr>
          <p:spPr>
            <a:xfrm flipH="1" flipV="1">
              <a:off x="1401680" y="128154"/>
              <a:ext cx="488015" cy="27402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5" name="Conector recto de flecha 34">
              <a:extLst>
                <a:ext uri="{FF2B5EF4-FFF2-40B4-BE49-F238E27FC236}">
                  <a16:creationId xmlns:a16="http://schemas.microsoft.com/office/drawing/2014/main" id="{69E9939A-DC73-4E42-913E-4E9E95FF0288}"/>
                </a:ext>
              </a:extLst>
            </p:cNvPr>
            <p:cNvCxnSpPr>
              <a:cxnSpLocks/>
              <a:stCxn id="26" idx="3"/>
            </p:cNvCxnSpPr>
            <p:nvPr/>
          </p:nvCxnSpPr>
          <p:spPr>
            <a:xfrm flipH="1">
              <a:off x="1307813" y="847220"/>
              <a:ext cx="413229" cy="18616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6" name="Conector recto de flecha 35">
              <a:extLst>
                <a:ext uri="{FF2B5EF4-FFF2-40B4-BE49-F238E27FC236}">
                  <a16:creationId xmlns:a16="http://schemas.microsoft.com/office/drawing/2014/main" id="{B9421BEC-A5B2-4454-9585-8C1DA91D0B94}"/>
                </a:ext>
              </a:extLst>
            </p:cNvPr>
            <p:cNvCxnSpPr>
              <a:stCxn id="26" idx="6"/>
              <a:endCxn id="25" idx="1"/>
            </p:cNvCxnSpPr>
            <p:nvPr/>
          </p:nvCxnSpPr>
          <p:spPr>
            <a:xfrm flipV="1">
              <a:off x="1929237" y="654869"/>
              <a:ext cx="301075" cy="110965"/>
            </a:xfrm>
            <a:prstGeom prst="straightConnector1">
              <a:avLst/>
            </a:prstGeom>
            <a:ln w="19050">
              <a:prstDash val="dash"/>
              <a:headEnd w="sm" len="sm"/>
              <a:tailEnd type="triangle" w="sm" len="sm"/>
            </a:ln>
          </p:spPr>
          <p:style>
            <a:lnRef idx="1">
              <a:schemeClr val="dk1"/>
            </a:lnRef>
            <a:fillRef idx="0">
              <a:schemeClr val="dk1"/>
            </a:fillRef>
            <a:effectRef idx="0">
              <a:schemeClr val="dk1"/>
            </a:effectRef>
            <a:fontRef idx="minor">
              <a:schemeClr val="tx1"/>
            </a:fontRef>
          </p:style>
        </p:cxnSp>
        <p:cxnSp>
          <p:nvCxnSpPr>
            <p:cNvPr id="37" name="Conector recto de flecha 36">
              <a:extLst>
                <a:ext uri="{FF2B5EF4-FFF2-40B4-BE49-F238E27FC236}">
                  <a16:creationId xmlns:a16="http://schemas.microsoft.com/office/drawing/2014/main" id="{D0C86F53-92C6-48E8-825A-0F1B38E06FB8}"/>
                </a:ext>
              </a:extLst>
            </p:cNvPr>
            <p:cNvCxnSpPr>
              <a:stCxn id="25" idx="5"/>
              <a:endCxn id="23" idx="1"/>
            </p:cNvCxnSpPr>
            <p:nvPr/>
          </p:nvCxnSpPr>
          <p:spPr>
            <a:xfrm>
              <a:off x="2402786" y="817641"/>
              <a:ext cx="108854" cy="65504"/>
            </a:xfrm>
            <a:prstGeom prst="straightConnector1">
              <a:avLst/>
            </a:prstGeom>
            <a:ln w="19050">
              <a:prstDash val="dash"/>
              <a:headEnd w="sm" len="sm"/>
              <a:tailEnd type="triangle" w="sm" len="sm"/>
            </a:ln>
          </p:spPr>
          <p:style>
            <a:lnRef idx="1">
              <a:schemeClr val="dk1"/>
            </a:lnRef>
            <a:fillRef idx="0">
              <a:schemeClr val="dk1"/>
            </a:fillRef>
            <a:effectRef idx="0">
              <a:schemeClr val="dk1"/>
            </a:effectRef>
            <a:fontRef idx="minor">
              <a:schemeClr val="tx1"/>
            </a:fontRef>
          </p:style>
        </p:cxnSp>
        <p:cxnSp>
          <p:nvCxnSpPr>
            <p:cNvPr id="38" name="Conector recto de flecha 37">
              <a:extLst>
                <a:ext uri="{FF2B5EF4-FFF2-40B4-BE49-F238E27FC236}">
                  <a16:creationId xmlns:a16="http://schemas.microsoft.com/office/drawing/2014/main" id="{9E377E54-12EA-4A86-8B7D-5D7C5AEBBFAD}"/>
                </a:ext>
              </a:extLst>
            </p:cNvPr>
            <p:cNvCxnSpPr>
              <a:stCxn id="24" idx="5"/>
              <a:endCxn id="23" idx="3"/>
            </p:cNvCxnSpPr>
            <p:nvPr/>
          </p:nvCxnSpPr>
          <p:spPr>
            <a:xfrm flipV="1">
              <a:off x="2220260" y="1045919"/>
              <a:ext cx="291379" cy="164142"/>
            </a:xfrm>
            <a:prstGeom prst="straightConnector1">
              <a:avLst/>
            </a:prstGeom>
            <a:ln w="19050">
              <a:prstDash val="dash"/>
              <a:headEnd w="sm" len="sm"/>
              <a:tailEnd type="triangle" w="sm" len="sm"/>
            </a:ln>
          </p:spPr>
          <p:style>
            <a:lnRef idx="1">
              <a:schemeClr val="dk1"/>
            </a:lnRef>
            <a:fillRef idx="0">
              <a:schemeClr val="dk1"/>
            </a:fillRef>
            <a:effectRef idx="0">
              <a:schemeClr val="dk1"/>
            </a:effectRef>
            <a:fontRef idx="minor">
              <a:schemeClr val="tx1"/>
            </a:fontRef>
          </p:style>
        </p:cxnSp>
        <p:cxnSp>
          <p:nvCxnSpPr>
            <p:cNvPr id="39" name="Conector recto de flecha 38">
              <a:extLst>
                <a:ext uri="{FF2B5EF4-FFF2-40B4-BE49-F238E27FC236}">
                  <a16:creationId xmlns:a16="http://schemas.microsoft.com/office/drawing/2014/main" id="{77B86FD8-DA00-404F-A9CF-C1E5F71A178D}"/>
                </a:ext>
              </a:extLst>
            </p:cNvPr>
            <p:cNvCxnSpPr>
              <a:stCxn id="22" idx="5"/>
              <a:endCxn id="27" idx="3"/>
            </p:cNvCxnSpPr>
            <p:nvPr/>
          </p:nvCxnSpPr>
          <p:spPr>
            <a:xfrm flipV="1">
              <a:off x="2097890" y="461222"/>
              <a:ext cx="211487" cy="22342"/>
            </a:xfrm>
            <a:prstGeom prst="straightConnector1">
              <a:avLst/>
            </a:prstGeom>
            <a:ln w="19050">
              <a:prstDash val="dash"/>
              <a:headEnd w="sm" len="sm"/>
              <a:tailEnd type="triangle" w="sm" len="sm"/>
            </a:ln>
          </p:spPr>
          <p:style>
            <a:lnRef idx="1">
              <a:schemeClr val="dk1"/>
            </a:lnRef>
            <a:fillRef idx="0">
              <a:schemeClr val="dk1"/>
            </a:fillRef>
            <a:effectRef idx="0">
              <a:schemeClr val="dk1"/>
            </a:effectRef>
            <a:fontRef idx="minor">
              <a:schemeClr val="tx1"/>
            </a:fontRef>
          </p:style>
        </p:cxnSp>
        <p:cxnSp>
          <p:nvCxnSpPr>
            <p:cNvPr id="40" name="Conector recto de flecha 39">
              <a:extLst>
                <a:ext uri="{FF2B5EF4-FFF2-40B4-BE49-F238E27FC236}">
                  <a16:creationId xmlns:a16="http://schemas.microsoft.com/office/drawing/2014/main" id="{9099A4F6-8E98-48B3-9572-3595DA465C16}"/>
                </a:ext>
              </a:extLst>
            </p:cNvPr>
            <p:cNvCxnSpPr>
              <a:stCxn id="27" idx="5"/>
              <a:endCxn id="25" idx="7"/>
            </p:cNvCxnSpPr>
            <p:nvPr/>
          </p:nvCxnSpPr>
          <p:spPr>
            <a:xfrm flipH="1">
              <a:off x="2402786" y="461221"/>
              <a:ext cx="79066" cy="193648"/>
            </a:xfrm>
            <a:prstGeom prst="straightConnector1">
              <a:avLst/>
            </a:prstGeom>
            <a:ln w="19050">
              <a:prstDash val="dash"/>
              <a:headEnd w="sm" len="sm"/>
              <a:tailEnd type="triangle" w="sm" len="sm"/>
            </a:ln>
          </p:spPr>
          <p:style>
            <a:lnRef idx="1">
              <a:schemeClr val="dk1"/>
            </a:lnRef>
            <a:fillRef idx="0">
              <a:schemeClr val="dk1"/>
            </a:fillRef>
            <a:effectRef idx="0">
              <a:schemeClr val="dk1"/>
            </a:effectRef>
            <a:fontRef idx="minor">
              <a:schemeClr val="tx1"/>
            </a:fontRef>
          </p:style>
        </p:cxnSp>
        <p:cxnSp>
          <p:nvCxnSpPr>
            <p:cNvPr id="41" name="Conector recto de flecha 40">
              <a:extLst>
                <a:ext uri="{FF2B5EF4-FFF2-40B4-BE49-F238E27FC236}">
                  <a16:creationId xmlns:a16="http://schemas.microsoft.com/office/drawing/2014/main" id="{EBCBD738-599E-4C83-B437-2648273A00DF}"/>
                </a:ext>
              </a:extLst>
            </p:cNvPr>
            <p:cNvCxnSpPr>
              <a:stCxn id="26" idx="7"/>
              <a:endCxn id="22" idx="3"/>
            </p:cNvCxnSpPr>
            <p:nvPr/>
          </p:nvCxnSpPr>
          <p:spPr>
            <a:xfrm flipV="1">
              <a:off x="1893516" y="483564"/>
              <a:ext cx="31899" cy="200884"/>
            </a:xfrm>
            <a:prstGeom prst="straightConnector1">
              <a:avLst/>
            </a:prstGeom>
            <a:ln w="19050">
              <a:prstDash val="dash"/>
              <a:headEnd w="sm" len="sm"/>
              <a:tailEnd type="triangle" w="sm" len="sm"/>
            </a:ln>
          </p:spPr>
          <p:style>
            <a:lnRef idx="1">
              <a:schemeClr val="dk1"/>
            </a:lnRef>
            <a:fillRef idx="0">
              <a:schemeClr val="dk1"/>
            </a:fillRef>
            <a:effectRef idx="0">
              <a:schemeClr val="dk1"/>
            </a:effectRef>
            <a:fontRef idx="minor">
              <a:schemeClr val="tx1"/>
            </a:fontRef>
          </p:style>
        </p:cxnSp>
        <p:cxnSp>
          <p:nvCxnSpPr>
            <p:cNvPr id="42" name="Conector recto de flecha 41">
              <a:extLst>
                <a:ext uri="{FF2B5EF4-FFF2-40B4-BE49-F238E27FC236}">
                  <a16:creationId xmlns:a16="http://schemas.microsoft.com/office/drawing/2014/main" id="{C82044A8-532F-4254-84FF-A07FE6B363E3}"/>
                </a:ext>
              </a:extLst>
            </p:cNvPr>
            <p:cNvCxnSpPr>
              <a:stCxn id="26" idx="4"/>
              <a:endCxn id="24" idx="2"/>
            </p:cNvCxnSpPr>
            <p:nvPr/>
          </p:nvCxnSpPr>
          <p:spPr>
            <a:xfrm>
              <a:off x="1807279" y="880933"/>
              <a:ext cx="204786" cy="247742"/>
            </a:xfrm>
            <a:prstGeom prst="straightConnector1">
              <a:avLst/>
            </a:prstGeom>
            <a:ln w="19050">
              <a:prstDash val="dash"/>
              <a:headEnd w="sm" len="sm"/>
              <a:tailEnd type="triangle" w="sm" len="sm"/>
            </a:ln>
          </p:spPr>
          <p:style>
            <a:lnRef idx="1">
              <a:schemeClr val="dk1"/>
            </a:lnRef>
            <a:fillRef idx="0">
              <a:schemeClr val="dk1"/>
            </a:fillRef>
            <a:effectRef idx="0">
              <a:schemeClr val="dk1"/>
            </a:effectRef>
            <a:fontRef idx="minor">
              <a:schemeClr val="tx1"/>
            </a:fontRef>
          </p:style>
        </p:cxnSp>
        <p:cxnSp>
          <p:nvCxnSpPr>
            <p:cNvPr id="43" name="Conector recto de flecha 42">
              <a:extLst>
                <a:ext uri="{FF2B5EF4-FFF2-40B4-BE49-F238E27FC236}">
                  <a16:creationId xmlns:a16="http://schemas.microsoft.com/office/drawing/2014/main" id="{B1971B6F-13E4-401E-BF8C-299CBFD504C4}"/>
                </a:ext>
              </a:extLst>
            </p:cNvPr>
            <p:cNvCxnSpPr>
              <a:stCxn id="24" idx="7"/>
              <a:endCxn id="25" idx="3"/>
            </p:cNvCxnSpPr>
            <p:nvPr/>
          </p:nvCxnSpPr>
          <p:spPr>
            <a:xfrm flipV="1">
              <a:off x="2220260" y="817641"/>
              <a:ext cx="10052" cy="229646"/>
            </a:xfrm>
            <a:prstGeom prst="straightConnector1">
              <a:avLst/>
            </a:prstGeom>
            <a:ln w="19050">
              <a:prstDash val="dash"/>
              <a:headEnd w="sm" len="sm"/>
              <a:tailEnd type="triangle" w="sm" len="sm"/>
            </a:ln>
          </p:spPr>
          <p:style>
            <a:lnRef idx="1">
              <a:schemeClr val="dk1"/>
            </a:lnRef>
            <a:fillRef idx="0">
              <a:schemeClr val="dk1"/>
            </a:fillRef>
            <a:effectRef idx="0">
              <a:schemeClr val="dk1"/>
            </a:effectRef>
            <a:fontRef idx="minor">
              <a:schemeClr val="tx1"/>
            </a:fontRef>
          </p:style>
        </p:cxnSp>
      </p:grpSp>
      <p:sp>
        <p:nvSpPr>
          <p:cNvPr id="44" name="CuadroTexto 43">
            <a:extLst>
              <a:ext uri="{FF2B5EF4-FFF2-40B4-BE49-F238E27FC236}">
                <a16:creationId xmlns:a16="http://schemas.microsoft.com/office/drawing/2014/main" id="{BA1C4978-2CE3-4294-BE1E-54FFD0B39DFA}"/>
              </a:ext>
            </a:extLst>
          </p:cNvPr>
          <p:cNvSpPr txBox="1"/>
          <p:nvPr/>
        </p:nvSpPr>
        <p:spPr>
          <a:xfrm>
            <a:off x="7740177" y="6013589"/>
            <a:ext cx="3074733" cy="400110"/>
          </a:xfrm>
          <a:prstGeom prst="rect">
            <a:avLst/>
          </a:prstGeom>
          <a:noFill/>
        </p:spPr>
        <p:txBody>
          <a:bodyPr wrap="square" rtlCol="0">
            <a:spAutoFit/>
          </a:bodyPr>
          <a:lstStyle/>
          <a:p>
            <a:pPr algn="ctr"/>
            <a:r>
              <a:rPr lang="es-ES" sz="2000" dirty="0" err="1">
                <a:solidFill>
                  <a:srgbClr val="7030A0"/>
                </a:solidFill>
              </a:rPr>
              <a:t>Scattering</a:t>
            </a:r>
            <a:r>
              <a:rPr lang="es-ES" sz="2000" dirty="0">
                <a:solidFill>
                  <a:srgbClr val="7030A0"/>
                </a:solidFill>
              </a:rPr>
              <a:t> </a:t>
            </a:r>
            <a:r>
              <a:rPr lang="es-ES" sz="2000" dirty="0" err="1">
                <a:solidFill>
                  <a:srgbClr val="7030A0"/>
                </a:solidFill>
              </a:rPr>
              <a:t>correction</a:t>
            </a:r>
            <a:endParaRPr lang="es-ES" sz="2000" dirty="0">
              <a:solidFill>
                <a:srgbClr val="7030A0"/>
              </a:solidFill>
            </a:endParaRPr>
          </a:p>
        </p:txBody>
      </p:sp>
      <p:sp>
        <p:nvSpPr>
          <p:cNvPr id="45" name="Flecha: a la derecha 44">
            <a:extLst>
              <a:ext uri="{FF2B5EF4-FFF2-40B4-BE49-F238E27FC236}">
                <a16:creationId xmlns:a16="http://schemas.microsoft.com/office/drawing/2014/main" id="{18029C96-A4C1-4656-9E29-5CC6AD2CF3A6}"/>
              </a:ext>
            </a:extLst>
          </p:cNvPr>
          <p:cNvSpPr/>
          <p:nvPr/>
        </p:nvSpPr>
        <p:spPr>
          <a:xfrm rot="5400000">
            <a:off x="8999169" y="5541745"/>
            <a:ext cx="538339" cy="338458"/>
          </a:xfrm>
          <a:prstGeom prst="rightArrow">
            <a:avLst/>
          </a:prstGeom>
          <a:solidFill>
            <a:srgbClr val="7030A0"/>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p:txBody>
      </p:sp>
      <p:pic>
        <p:nvPicPr>
          <p:cNvPr id="49" name="Picture 2" descr="KPIT Technologies | Coventry University">
            <a:extLst>
              <a:ext uri="{FF2B5EF4-FFF2-40B4-BE49-F238E27FC236}">
                <a16:creationId xmlns:a16="http://schemas.microsoft.com/office/drawing/2014/main" id="{3C3DFE83-4FCA-4378-B3A2-DE931E0230D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a:extLst>
              <a:ext uri="{FF2B5EF4-FFF2-40B4-BE49-F238E27FC236}">
                <a16:creationId xmlns:a16="http://schemas.microsoft.com/office/drawing/2014/main" id="{24E508EF-02E0-42CF-9B00-AFE3C04D973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About - UK Fluids Network">
            <a:extLst>
              <a:ext uri="{FF2B5EF4-FFF2-40B4-BE49-F238E27FC236}">
                <a16:creationId xmlns:a16="http://schemas.microsoft.com/office/drawing/2014/main" id="{DFE7509B-66D1-4C4E-BED8-085D05C667E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Pin on World Universities Logos">
            <a:extLst>
              <a:ext uri="{FF2B5EF4-FFF2-40B4-BE49-F238E27FC236}">
                <a16:creationId xmlns:a16="http://schemas.microsoft.com/office/drawing/2014/main" id="{DDE7EA6F-FAC3-4A1F-A391-CCCBB786284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53" name="Imagen 52">
            <a:extLst>
              <a:ext uri="{FF2B5EF4-FFF2-40B4-BE49-F238E27FC236}">
                <a16:creationId xmlns:a16="http://schemas.microsoft.com/office/drawing/2014/main" id="{025979E0-5BE2-4D3C-8CDD-DC46CA609EC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
        <p:nvSpPr>
          <p:cNvPr id="54" name="Título 1">
            <a:extLst>
              <a:ext uri="{FF2B5EF4-FFF2-40B4-BE49-F238E27FC236}">
                <a16:creationId xmlns:a16="http://schemas.microsoft.com/office/drawing/2014/main" id="{AB3B4875-B6CF-4BDB-ACEA-D44C5560C947}"/>
              </a:ext>
            </a:extLst>
          </p:cNvPr>
          <p:cNvSpPr txBox="1">
            <a:spLocks/>
          </p:cNvSpPr>
          <p:nvPr/>
        </p:nvSpPr>
        <p:spPr>
          <a:xfrm>
            <a:off x="881742" y="136524"/>
            <a:ext cx="3918857" cy="871879"/>
          </a:xfrm>
          <a:prstGeom prst="rect">
            <a:avLst/>
          </a:prstGeom>
          <a:solidFill>
            <a:srgbClr val="CC00FF"/>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AU" sz="3600">
                <a:solidFill>
                  <a:schemeClr val="bg1"/>
                </a:solidFill>
                <a:latin typeface="+mn-lt"/>
              </a:rPr>
              <a:t>Rayleigh-Debye-Gans</a:t>
            </a:r>
            <a:endParaRPr lang="en-AU">
              <a:solidFill>
                <a:schemeClr val="bg1"/>
              </a:solidFill>
              <a:latin typeface="+mn-lt"/>
            </a:endParaRPr>
          </a:p>
        </p:txBody>
      </p:sp>
      <p:sp>
        <p:nvSpPr>
          <p:cNvPr id="55" name="CuadroTexto 54">
            <a:extLst>
              <a:ext uri="{FF2B5EF4-FFF2-40B4-BE49-F238E27FC236}">
                <a16:creationId xmlns:a16="http://schemas.microsoft.com/office/drawing/2014/main" id="{0466A3D3-C966-4B26-BFD3-F49A125E638E}"/>
              </a:ext>
            </a:extLst>
          </p:cNvPr>
          <p:cNvSpPr txBox="1"/>
          <p:nvPr/>
        </p:nvSpPr>
        <p:spPr>
          <a:xfrm>
            <a:off x="7759855" y="6329498"/>
            <a:ext cx="3074733" cy="400110"/>
          </a:xfrm>
          <a:prstGeom prst="rect">
            <a:avLst/>
          </a:prstGeom>
          <a:noFill/>
        </p:spPr>
        <p:txBody>
          <a:bodyPr wrap="square" rtlCol="0">
            <a:spAutoFit/>
          </a:bodyPr>
          <a:lstStyle/>
          <a:p>
            <a:pPr algn="ctr"/>
            <a:r>
              <a:rPr lang="es-ES" sz="2000" dirty="0" err="1">
                <a:solidFill>
                  <a:srgbClr val="7030A0"/>
                </a:solidFill>
              </a:rPr>
              <a:t>Absorption</a:t>
            </a:r>
            <a:r>
              <a:rPr lang="es-ES" sz="2000" dirty="0">
                <a:solidFill>
                  <a:srgbClr val="7030A0"/>
                </a:solidFill>
              </a:rPr>
              <a:t> </a:t>
            </a:r>
            <a:r>
              <a:rPr lang="es-ES" sz="2000" dirty="0" err="1">
                <a:solidFill>
                  <a:srgbClr val="7030A0"/>
                </a:solidFill>
              </a:rPr>
              <a:t>correction</a:t>
            </a:r>
            <a:endParaRPr lang="es-ES" sz="2000" dirty="0">
              <a:solidFill>
                <a:srgbClr val="7030A0"/>
              </a:solidFill>
            </a:endParaRPr>
          </a:p>
        </p:txBody>
      </p:sp>
    </p:spTree>
    <p:extLst>
      <p:ext uri="{BB962C8B-B14F-4D97-AF65-F5344CB8AC3E}">
        <p14:creationId xmlns:p14="http://schemas.microsoft.com/office/powerpoint/2010/main" val="357881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up)">
                                      <p:cBhvr>
                                        <p:cTn id="18" dur="500"/>
                                        <p:tgtEl>
                                          <p:spTgt spid="4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wipe(up)">
                                      <p:cBhvr>
                                        <p:cTn id="2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44" grpId="0"/>
      <p:bldP spid="45" grpId="0" animBg="1"/>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n 13" descr="Grupo de libros">
            <a:extLst>
              <a:ext uri="{FF2B5EF4-FFF2-40B4-BE49-F238E27FC236}">
                <a16:creationId xmlns:a16="http://schemas.microsoft.com/office/drawing/2014/main" id="{DB975993-0610-448D-A20D-7D2B8A0AD8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354137" y="2137027"/>
            <a:ext cx="4320941" cy="2560320"/>
          </a:xfrm>
          <a:prstGeom prst="rect">
            <a:avLst/>
          </a:prstGeom>
        </p:spPr>
      </p:pic>
      <p:cxnSp>
        <p:nvCxnSpPr>
          <p:cNvPr id="19" name="Straight Connector 18">
            <a:extLst>
              <a:ext uri="{FF2B5EF4-FFF2-40B4-BE49-F238E27FC236}">
                <a16:creationId xmlns:a16="http://schemas.microsoft.com/office/drawing/2014/main" id="{50DA1EB8-87CF-4588-A1FD-4756F9A28F6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Imagen 7" descr="Corredor comienza un esprint">
            <a:extLst>
              <a:ext uri="{FF2B5EF4-FFF2-40B4-BE49-F238E27FC236}">
                <a16:creationId xmlns:a16="http://schemas.microsoft.com/office/drawing/2014/main" id="{9938A5BC-15AD-4AAD-A3C0-3D09AE7B40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7907" y="1268514"/>
            <a:ext cx="2560320" cy="4320972"/>
          </a:xfrm>
          <a:prstGeom prst="rect">
            <a:avLst/>
          </a:prstGeom>
        </p:spPr>
      </p:pic>
      <p:cxnSp>
        <p:nvCxnSpPr>
          <p:cNvPr id="21" name="Straight Connector 20">
            <a:extLst>
              <a:ext uri="{FF2B5EF4-FFF2-40B4-BE49-F238E27FC236}">
                <a16:creationId xmlns:a16="http://schemas.microsoft.com/office/drawing/2014/main" id="{D7A4E378-EA57-47B9-B1EB-58B998F6CF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Imagen 5" descr="Notas adhesivas de varios colores en una pizarra blanca">
            <a:extLst>
              <a:ext uri="{FF2B5EF4-FFF2-40B4-BE49-F238E27FC236}">
                <a16:creationId xmlns:a16="http://schemas.microsoft.com/office/drawing/2014/main" id="{BF010AC9-5CB4-4964-AF97-AD3B4D4E85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9100798" y="1256716"/>
            <a:ext cx="2560320" cy="4320971"/>
          </a:xfrm>
          <a:prstGeom prst="rect">
            <a:avLst/>
          </a:prstGeom>
        </p:spPr>
      </p:pic>
      <p:cxnSp>
        <p:nvCxnSpPr>
          <p:cNvPr id="23" name="Straight Connector 22">
            <a:extLst>
              <a:ext uri="{FF2B5EF4-FFF2-40B4-BE49-F238E27FC236}">
                <a16:creationId xmlns:a16="http://schemas.microsoft.com/office/drawing/2014/main" id="{D2B31ED6-76F0-425A-9A41-C947AEF9C14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Imagen 6" descr="Primer plano de lente de cámara">
            <a:extLst>
              <a:ext uri="{FF2B5EF4-FFF2-40B4-BE49-F238E27FC236}">
                <a16:creationId xmlns:a16="http://schemas.microsoft.com/office/drawing/2014/main" id="{D878BFD2-EDA9-4530-B8DD-2AFBF8C4C2F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70654" y="1256776"/>
            <a:ext cx="2560320" cy="4320911"/>
          </a:xfrm>
          <a:prstGeom prst="rect">
            <a:avLst/>
          </a:prstGeom>
        </p:spPr>
      </p:pic>
      <p:sp>
        <p:nvSpPr>
          <p:cNvPr id="4" name="Marcador de pie de página 3">
            <a:extLst>
              <a:ext uri="{FF2B5EF4-FFF2-40B4-BE49-F238E27FC236}">
                <a16:creationId xmlns:a16="http://schemas.microsoft.com/office/drawing/2014/main" id="{304776F5-C1A9-49BB-8AF2-CB7F11E0D30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sofia.gonzalez@uclm.es</a:t>
            </a:r>
          </a:p>
        </p:txBody>
      </p:sp>
      <p:sp>
        <p:nvSpPr>
          <p:cNvPr id="5" name="Marcador de número de diapositiva 4">
            <a:extLst>
              <a:ext uri="{FF2B5EF4-FFF2-40B4-BE49-F238E27FC236}">
                <a16:creationId xmlns:a16="http://schemas.microsoft.com/office/drawing/2014/main" id="{63BB69C3-1F9D-4118-AB02-A0A6D49F9AF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AE00B48-CFC2-44D9-921F-3BCB2F083AB0}" type="slidenum">
              <a:rPr lang="en-US"/>
              <a:pPr>
                <a:spcAft>
                  <a:spcPts val="600"/>
                </a:spcAft>
              </a:pPr>
              <a:t>2</a:t>
            </a:fld>
            <a:endParaRPr lang="en-US" dirty="0"/>
          </a:p>
        </p:txBody>
      </p:sp>
      <p:sp>
        <p:nvSpPr>
          <p:cNvPr id="15" name="CuadroTexto 14">
            <a:extLst>
              <a:ext uri="{FF2B5EF4-FFF2-40B4-BE49-F238E27FC236}">
                <a16:creationId xmlns:a16="http://schemas.microsoft.com/office/drawing/2014/main" id="{1BCD1B76-6EF9-4687-AB06-1A4B5704D2F9}"/>
              </a:ext>
            </a:extLst>
          </p:cNvPr>
          <p:cNvSpPr txBox="1"/>
          <p:nvPr/>
        </p:nvSpPr>
        <p:spPr>
          <a:xfrm>
            <a:off x="480364" y="733909"/>
            <a:ext cx="2560321" cy="461665"/>
          </a:xfrm>
          <a:prstGeom prst="rect">
            <a:avLst/>
          </a:prstGeom>
          <a:noFill/>
        </p:spPr>
        <p:txBody>
          <a:bodyPr wrap="square">
            <a:spAutoFit/>
          </a:bodyPr>
          <a:lstStyle/>
          <a:p>
            <a:pPr algn="ctr"/>
            <a:r>
              <a:rPr lang="en-GB" sz="2400" dirty="0"/>
              <a:t>Introduction</a:t>
            </a:r>
          </a:p>
        </p:txBody>
      </p:sp>
      <p:pic>
        <p:nvPicPr>
          <p:cNvPr id="16" name="Picture 2" descr="KPIT Technologies | Coventry University">
            <a:extLst>
              <a:ext uri="{FF2B5EF4-FFF2-40B4-BE49-F238E27FC236}">
                <a16:creationId xmlns:a16="http://schemas.microsoft.com/office/drawing/2014/main" id="{D15D0E21-955B-4175-B480-55AE5054A73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3F66BB3D-9AAB-4B49-8BC6-F50CEC9D0DC7}"/>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244705C7-5EEE-4B43-AED6-A3D26BDD9232}"/>
              </a:ext>
            </a:extLst>
          </p:cNvPr>
          <p:cNvSpPr txBox="1"/>
          <p:nvPr/>
        </p:nvSpPr>
        <p:spPr>
          <a:xfrm>
            <a:off x="3370653" y="449316"/>
            <a:ext cx="2560321" cy="830997"/>
          </a:xfrm>
          <a:prstGeom prst="rect">
            <a:avLst/>
          </a:prstGeom>
          <a:noFill/>
        </p:spPr>
        <p:txBody>
          <a:bodyPr wrap="square">
            <a:spAutoFit/>
          </a:bodyPr>
          <a:lstStyle/>
          <a:p>
            <a:pPr algn="ctr"/>
            <a:r>
              <a:rPr lang="en-GB" sz="2400" dirty="0"/>
              <a:t>Optical properties of particles</a:t>
            </a:r>
          </a:p>
        </p:txBody>
      </p:sp>
      <p:sp>
        <p:nvSpPr>
          <p:cNvPr id="20" name="CuadroTexto 19">
            <a:extLst>
              <a:ext uri="{FF2B5EF4-FFF2-40B4-BE49-F238E27FC236}">
                <a16:creationId xmlns:a16="http://schemas.microsoft.com/office/drawing/2014/main" id="{80884404-C234-4AA7-92A9-51EA6C783BB4}"/>
              </a:ext>
            </a:extLst>
          </p:cNvPr>
          <p:cNvSpPr txBox="1"/>
          <p:nvPr/>
        </p:nvSpPr>
        <p:spPr>
          <a:xfrm>
            <a:off x="9100798" y="733909"/>
            <a:ext cx="2560321" cy="461665"/>
          </a:xfrm>
          <a:prstGeom prst="rect">
            <a:avLst/>
          </a:prstGeom>
          <a:noFill/>
        </p:spPr>
        <p:txBody>
          <a:bodyPr wrap="square">
            <a:spAutoFit/>
          </a:bodyPr>
          <a:lstStyle/>
          <a:p>
            <a:pPr algn="ctr"/>
            <a:r>
              <a:rPr lang="en-GB" sz="2400" dirty="0"/>
              <a:t>Conclusions</a:t>
            </a:r>
          </a:p>
        </p:txBody>
      </p:sp>
      <p:sp>
        <p:nvSpPr>
          <p:cNvPr id="22" name="CuadroTexto 21">
            <a:extLst>
              <a:ext uri="{FF2B5EF4-FFF2-40B4-BE49-F238E27FC236}">
                <a16:creationId xmlns:a16="http://schemas.microsoft.com/office/drawing/2014/main" id="{D824570D-75D1-40BC-81DB-6023BA80963A}"/>
              </a:ext>
            </a:extLst>
          </p:cNvPr>
          <p:cNvSpPr txBox="1"/>
          <p:nvPr/>
        </p:nvSpPr>
        <p:spPr>
          <a:xfrm>
            <a:off x="6210509" y="733909"/>
            <a:ext cx="2560321" cy="461665"/>
          </a:xfrm>
          <a:prstGeom prst="rect">
            <a:avLst/>
          </a:prstGeom>
          <a:noFill/>
        </p:spPr>
        <p:txBody>
          <a:bodyPr wrap="square">
            <a:spAutoFit/>
          </a:bodyPr>
          <a:lstStyle/>
          <a:p>
            <a:pPr algn="ctr"/>
            <a:r>
              <a:rPr lang="en-GB" sz="2400" dirty="0"/>
              <a:t>Examples of study</a:t>
            </a:r>
          </a:p>
        </p:txBody>
      </p:sp>
      <p:pic>
        <p:nvPicPr>
          <p:cNvPr id="25" name="Picture 2" descr="About - UK Fluids Network">
            <a:extLst>
              <a:ext uri="{FF2B5EF4-FFF2-40B4-BE49-F238E27FC236}">
                <a16:creationId xmlns:a16="http://schemas.microsoft.com/office/drawing/2014/main" id="{B2BBF9FA-2E0E-4329-9AE9-F9B3309253D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Pin on World Universities Logos">
            <a:extLst>
              <a:ext uri="{FF2B5EF4-FFF2-40B4-BE49-F238E27FC236}">
                <a16:creationId xmlns:a16="http://schemas.microsoft.com/office/drawing/2014/main" id="{D126FC61-0CF8-4C2E-97D4-8EC71301F49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26">
            <a:extLst>
              <a:ext uri="{FF2B5EF4-FFF2-40B4-BE49-F238E27FC236}">
                <a16:creationId xmlns:a16="http://schemas.microsoft.com/office/drawing/2014/main" id="{57CAC11D-8AD1-4977-BA6D-6E29A0F2DBA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Tree>
    <p:extLst>
      <p:ext uri="{BB962C8B-B14F-4D97-AF65-F5344CB8AC3E}">
        <p14:creationId xmlns:p14="http://schemas.microsoft.com/office/powerpoint/2010/main" val="2196616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FAAE2133-94CD-4FAA-AE7E-5EEB2DD3723C}"/>
              </a:ext>
            </a:extLst>
          </p:cNvPr>
          <p:cNvSpPr>
            <a:spLocks noGrp="1"/>
          </p:cNvSpPr>
          <p:nvPr>
            <p:ph type="ftr" sz="quarter" idx="11"/>
          </p:nvPr>
        </p:nvSpPr>
        <p:spPr/>
        <p:txBody>
          <a:bodyPr/>
          <a:lstStyle/>
          <a:p>
            <a:r>
              <a:rPr lang="es-ES"/>
              <a:t>sofia.gonzalez@uclm.es</a:t>
            </a:r>
            <a:endParaRPr lang="es-ES" dirty="0"/>
          </a:p>
        </p:txBody>
      </p:sp>
      <p:sp>
        <p:nvSpPr>
          <p:cNvPr id="5" name="Marcador de número de diapositiva 4">
            <a:extLst>
              <a:ext uri="{FF2B5EF4-FFF2-40B4-BE49-F238E27FC236}">
                <a16:creationId xmlns:a16="http://schemas.microsoft.com/office/drawing/2014/main" id="{FE3BA0AF-3022-4678-BC4E-C6A5C62A970D}"/>
              </a:ext>
            </a:extLst>
          </p:cNvPr>
          <p:cNvSpPr>
            <a:spLocks noGrp="1"/>
          </p:cNvSpPr>
          <p:nvPr>
            <p:ph type="sldNum" sz="quarter" idx="12"/>
          </p:nvPr>
        </p:nvSpPr>
        <p:spPr/>
        <p:txBody>
          <a:bodyPr/>
          <a:lstStyle/>
          <a:p>
            <a:fld id="{7AE00B48-CFC2-44D9-921F-3BCB2F083AB0}" type="slidenum">
              <a:rPr lang="es-ES" smtClean="0"/>
              <a:t>20</a:t>
            </a:fld>
            <a:endParaRPr lang="es-ES"/>
          </a:p>
        </p:txBody>
      </p:sp>
      <p:pic>
        <p:nvPicPr>
          <p:cNvPr id="6" name="Imagen 5" descr="Primer plano de lente de cámara">
            <a:extLst>
              <a:ext uri="{FF2B5EF4-FFF2-40B4-BE49-F238E27FC236}">
                <a16:creationId xmlns:a16="http://schemas.microsoft.com/office/drawing/2014/main" id="{FCA07417-02B6-407E-A3FD-E3CD78AC92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92214" y="0"/>
            <a:ext cx="1999785" cy="1327982"/>
          </a:xfrm>
          <a:prstGeom prst="rect">
            <a:avLst/>
          </a:prstGeom>
        </p:spPr>
      </p:pic>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383E8DC2-D4AC-4C98-BAE9-A96DA5E8C2C8}"/>
                  </a:ext>
                </a:extLst>
              </p:cNvPr>
              <p:cNvSpPr txBox="1"/>
              <p:nvPr/>
            </p:nvSpPr>
            <p:spPr>
              <a:xfrm>
                <a:off x="827930" y="1067272"/>
                <a:ext cx="5871469" cy="147251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dirty="0"/>
                  <a:t>Consider an average refractive index of a sphere which surrounds the agglomerate </a:t>
                </a:r>
                <a14:m>
                  <m:oMath xmlns:m="http://schemas.openxmlformats.org/officeDocument/2006/math">
                    <m:r>
                      <a:rPr lang="en-GB" sz="2000">
                        <a:latin typeface="Cambria Math" panose="02040503050406030204" pitchFamily="18" charset="0"/>
                      </a:rPr>
                      <m:t>(</m:t>
                    </m:r>
                    <m:sSub>
                      <m:sSubPr>
                        <m:ctrlPr>
                          <a:rPr lang="en-GB" sz="2000" i="1">
                            <a:latin typeface="Cambria Math" panose="02040503050406030204" pitchFamily="18" charset="0"/>
                          </a:rPr>
                        </m:ctrlPr>
                      </m:sSubPr>
                      <m:e>
                        <m:r>
                          <a:rPr lang="en-GB" sz="2000">
                            <a:latin typeface="Cambria Math" panose="02040503050406030204" pitchFamily="18" charset="0"/>
                          </a:rPr>
                          <m:t>𝒎</m:t>
                        </m:r>
                      </m:e>
                      <m:sub>
                        <m:r>
                          <a:rPr lang="en-GB" sz="2000">
                            <a:latin typeface="Cambria Math" panose="02040503050406030204" pitchFamily="18" charset="0"/>
                          </a:rPr>
                          <m:t>𝒆𝒇</m:t>
                        </m:r>
                      </m:sub>
                    </m:sSub>
                    <m:r>
                      <a:rPr lang="en-GB" sz="2000">
                        <a:latin typeface="Cambria Math" panose="02040503050406030204" pitchFamily="18" charset="0"/>
                      </a:rPr>
                      <m:t>)</m:t>
                    </m:r>
                  </m:oMath>
                </a14:m>
                <a:r>
                  <a:rPr lang="en-GB" sz="2000" dirty="0"/>
                  <a:t> </a:t>
                </a:r>
              </a:p>
              <a:p>
                <a:pPr marL="285750" indent="-285750">
                  <a:lnSpc>
                    <a:spcPct val="150000"/>
                  </a:lnSpc>
                  <a:buFont typeface="Arial" panose="020B0604020202020204" pitchFamily="34" charset="0"/>
                  <a:buChar char="•"/>
                </a:pPr>
                <a:r>
                  <a:rPr lang="en-GB" sz="2000" dirty="0"/>
                  <a:t>Ponderation factor: volumetric fraction </a:t>
                </a:r>
                <a14:m>
                  <m:oMath xmlns:m="http://schemas.openxmlformats.org/officeDocument/2006/math">
                    <m:r>
                      <a:rPr lang="en-GB" sz="2000" b="0" i="1" smtClean="0">
                        <a:latin typeface="Cambria Math" panose="02040503050406030204" pitchFamily="18" charset="0"/>
                      </a:rPr>
                      <m: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𝑓</m:t>
                        </m:r>
                      </m:e>
                      <m:sub>
                        <m:r>
                          <a:rPr lang="en-GB" sz="2000" b="0" i="1" smtClean="0">
                            <a:latin typeface="Cambria Math" panose="02040503050406030204" pitchFamily="18" charset="0"/>
                          </a:rPr>
                          <m:t>𝑣</m:t>
                        </m:r>
                      </m:sub>
                    </m:sSub>
                    <m:r>
                      <a:rPr lang="en-GB" sz="2000" b="0" i="1" smtClean="0">
                        <a:latin typeface="Cambria Math" panose="02040503050406030204" pitchFamily="18" charset="0"/>
                      </a:rPr>
                      <m:t>)</m:t>
                    </m:r>
                  </m:oMath>
                </a14:m>
                <a:endParaRPr lang="en-GB" sz="2000" dirty="0"/>
              </a:p>
            </p:txBody>
          </p:sp>
        </mc:Choice>
        <mc:Fallback xmlns="">
          <p:sp>
            <p:nvSpPr>
              <p:cNvPr id="7" name="CuadroTexto 6">
                <a:extLst>
                  <a:ext uri="{FF2B5EF4-FFF2-40B4-BE49-F238E27FC236}">
                    <a16:creationId xmlns:a16="http://schemas.microsoft.com/office/drawing/2014/main" id="{383E8DC2-D4AC-4C98-BAE9-A96DA5E8C2C8}"/>
                  </a:ext>
                </a:extLst>
              </p:cNvPr>
              <p:cNvSpPr txBox="1">
                <a:spLocks noRot="1" noChangeAspect="1" noMove="1" noResize="1" noEditPoints="1" noAdjustHandles="1" noChangeArrowheads="1" noChangeShapeType="1" noTextEdit="1"/>
              </p:cNvSpPr>
              <p:nvPr/>
            </p:nvSpPr>
            <p:spPr>
              <a:xfrm>
                <a:off x="827930" y="1067272"/>
                <a:ext cx="5871469" cy="1472519"/>
              </a:xfrm>
              <a:prstGeom prst="rect">
                <a:avLst/>
              </a:prstGeom>
              <a:blipFill>
                <a:blip r:embed="rId4"/>
                <a:stretch>
                  <a:fillRect l="-935" b="-619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graphicFrame>
            <p:nvGraphicFramePr>
              <p:cNvPr id="8" name="Tabla 2">
                <a:extLst>
                  <a:ext uri="{FF2B5EF4-FFF2-40B4-BE49-F238E27FC236}">
                    <a16:creationId xmlns:a16="http://schemas.microsoft.com/office/drawing/2014/main" id="{2126ACC7-31B7-4AC9-A893-59A15390030B}"/>
                  </a:ext>
                </a:extLst>
              </p:cNvPr>
              <p:cNvGraphicFramePr>
                <a:graphicFrameLocks noGrp="1"/>
              </p:cNvGraphicFramePr>
              <p:nvPr>
                <p:extLst>
                  <p:ext uri="{D42A27DB-BD31-4B8C-83A1-F6EECF244321}">
                    <p14:modId xmlns:p14="http://schemas.microsoft.com/office/powerpoint/2010/main" val="2255631169"/>
                  </p:ext>
                </p:extLst>
              </p:nvPr>
            </p:nvGraphicFramePr>
            <p:xfrm>
              <a:off x="6854864" y="1765744"/>
              <a:ext cx="5012635" cy="1737360"/>
            </p:xfrm>
            <a:graphic>
              <a:graphicData uri="http://schemas.openxmlformats.org/drawingml/2006/table">
                <a:tbl>
                  <a:tblPr firstRow="1" bandRow="1">
                    <a:tableStyleId>{5940675A-B579-460E-94D1-54222C63F5DA}</a:tableStyleId>
                  </a:tblPr>
                  <a:tblGrid>
                    <a:gridCol w="981505">
                      <a:extLst>
                        <a:ext uri="{9D8B030D-6E8A-4147-A177-3AD203B41FA5}">
                          <a16:colId xmlns:a16="http://schemas.microsoft.com/office/drawing/2014/main" val="1895018982"/>
                        </a:ext>
                      </a:extLst>
                    </a:gridCol>
                    <a:gridCol w="4031130">
                      <a:extLst>
                        <a:ext uri="{9D8B030D-6E8A-4147-A177-3AD203B41FA5}">
                          <a16:colId xmlns:a16="http://schemas.microsoft.com/office/drawing/2014/main" val="3189608574"/>
                        </a:ext>
                      </a:extLst>
                    </a:gridCol>
                  </a:tblGrid>
                  <a:tr h="310440">
                    <a:tc>
                      <a:txBody>
                        <a:bodyPr/>
                        <a:lstStyle/>
                        <a:p>
                          <a:pPr algn="ctr"/>
                          <a:endParaRPr lang="es-ES" sz="1800" dirty="0"/>
                        </a:p>
                      </a:txBody>
                      <a:tcPr anchor="ctr"/>
                    </a:tc>
                    <a:tc>
                      <a:txBody>
                        <a:bodyPr/>
                        <a:lstStyle/>
                        <a:p>
                          <a:pPr algn="ctr"/>
                          <a:r>
                            <a:rPr lang="es-ES" sz="1800" dirty="0"/>
                            <a:t>Refractive </a:t>
                          </a:r>
                          <a:r>
                            <a:rPr lang="es-ES" sz="1800" dirty="0" err="1"/>
                            <a:t>index</a:t>
                          </a:r>
                          <a:endParaRPr lang="es-ES" sz="1800" dirty="0"/>
                        </a:p>
                      </a:txBody>
                      <a:tcPr anchor="ctr">
                        <a:solidFill>
                          <a:srgbClr val="9900CC">
                            <a:alpha val="40000"/>
                          </a:srgbClr>
                        </a:solidFill>
                      </a:tcPr>
                    </a:tc>
                    <a:extLst>
                      <a:ext uri="{0D108BD9-81ED-4DB2-BD59-A6C34878D82A}">
                        <a16:rowId xmlns:a16="http://schemas.microsoft.com/office/drawing/2014/main" val="1109404302"/>
                      </a:ext>
                    </a:extLst>
                  </a:tr>
                  <a:tr h="310440">
                    <a:tc>
                      <a:txBody>
                        <a:bodyPr/>
                        <a:lstStyle/>
                        <a:p>
                          <a:pPr algn="ctr"/>
                          <a14:m>
                            <m:oMathPara xmlns:m="http://schemas.openxmlformats.org/officeDocument/2006/math">
                              <m:oMathParaPr>
                                <m:jc m:val="center"/>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ctrlPr>
                                  </m:sSubPr>
                                  <m:e>
                                    <m:r>
                                      <a:rPr kumimoji="0" lang="es-ES" sz="1800" b="0" u="none" strike="noStrike" kern="1200" cap="none" spc="0" normalizeH="0" baseline="0" noProof="0">
                                        <a:ln>
                                          <a:noFill/>
                                        </a:ln>
                                        <a:solidFill>
                                          <a:prstClr val="black"/>
                                        </a:solidFill>
                                        <a:effectLst/>
                                        <a:uLnTx/>
                                        <a:uFillTx/>
                                        <a:latin typeface="Cambria Math" panose="02040503050406030204" pitchFamily="18" charset="0"/>
                                      </a:rPr>
                                      <m:t>𝑚</m:t>
                                    </m:r>
                                  </m:e>
                                  <m:sub>
                                    <m:r>
                                      <m:rPr>
                                        <m:sty m:val="p"/>
                                      </m:rPr>
                                      <a:rPr kumimoji="0" lang="es-ES" sz="1800" b="0" i="0" u="none" strike="noStrike" kern="1200" cap="none" spc="0" normalizeH="0" baseline="0" noProof="0" smtClean="0">
                                        <a:ln>
                                          <a:noFill/>
                                        </a:ln>
                                        <a:solidFill>
                                          <a:prstClr val="black"/>
                                        </a:solidFill>
                                        <a:effectLst/>
                                        <a:uLnTx/>
                                        <a:uFillTx/>
                                        <a:latin typeface="Cambria Math" panose="02040503050406030204" pitchFamily="18" charset="0"/>
                                      </a:rPr>
                                      <m:t>s</m:t>
                                    </m:r>
                                  </m:sub>
                                </m:sSub>
                              </m:oMath>
                            </m:oMathPara>
                          </a14:m>
                          <a:endParaRPr lang="es-ES" sz="1800" dirty="0"/>
                        </a:p>
                      </a:txBody>
                      <a:tcPr anchor="ctr">
                        <a:solidFill>
                          <a:srgbClr val="CC0099">
                            <a:alpha val="40000"/>
                          </a:srgbClr>
                        </a:solidFill>
                      </a:tcPr>
                    </a:tc>
                    <a:tc>
                      <a:txBody>
                        <a:bodyPr/>
                        <a:lstStyle/>
                        <a:p>
                          <a:pPr algn="ctr"/>
                          <a:r>
                            <a:rPr lang="es-ES" sz="1800" dirty="0" err="1"/>
                            <a:t>Soot</a:t>
                          </a:r>
                          <a:r>
                            <a:rPr lang="es-ES" sz="1800" dirty="0"/>
                            <a:t> </a:t>
                          </a:r>
                          <a:r>
                            <a:rPr lang="es-ES" sz="1800" dirty="0" err="1"/>
                            <a:t>aglomerate</a:t>
                          </a:r>
                          <a:endParaRPr lang="es-ES" sz="1800" dirty="0"/>
                        </a:p>
                      </a:txBody>
                      <a:tcPr anchor="ctr">
                        <a:solidFill>
                          <a:schemeClr val="bg1">
                            <a:lumMod val="75000"/>
                            <a:alpha val="40000"/>
                          </a:schemeClr>
                        </a:solidFill>
                      </a:tcPr>
                    </a:tc>
                    <a:extLst>
                      <a:ext uri="{0D108BD9-81ED-4DB2-BD59-A6C34878D82A}">
                        <a16:rowId xmlns:a16="http://schemas.microsoft.com/office/drawing/2014/main" val="3840311886"/>
                      </a:ext>
                    </a:extLst>
                  </a:tr>
                  <a:tr h="310440">
                    <a:tc>
                      <a:txBody>
                        <a:bodyPr/>
                        <a:lstStyle/>
                        <a:p>
                          <a:pPr algn="ctr"/>
                          <a14:m>
                            <m:oMathPara xmlns:m="http://schemas.openxmlformats.org/officeDocument/2006/math">
                              <m:oMathParaPr>
                                <m:jc m:val="center"/>
                              </m:oMathParaPr>
                              <m:oMath xmlns:m="http://schemas.openxmlformats.org/officeDocument/2006/math">
                                <m:sSub>
                                  <m:sSubPr>
                                    <m:ctrlPr>
                                      <a:rPr kumimoji="0" lang="en-US" sz="1800" b="0" i="1" u="none" strike="noStrike" kern="1200" cap="none" spc="0" normalizeH="0" baseline="0" noProof="0" smtClean="0">
                                        <a:ln>
                                          <a:noFill/>
                                        </a:ln>
                                        <a:solidFill>
                                          <a:srgbClr val="CC0099"/>
                                        </a:solidFill>
                                        <a:effectLst/>
                                        <a:uLnTx/>
                                        <a:uFillTx/>
                                        <a:latin typeface="Cambria Math" panose="02040503050406030204" pitchFamily="18" charset="0"/>
                                      </a:rPr>
                                    </m:ctrlPr>
                                  </m:sSubPr>
                                  <m:e>
                                    <m:r>
                                      <a:rPr kumimoji="0" lang="es-ES" sz="1800" b="0" u="none" strike="noStrike" kern="1200" cap="none" spc="0" normalizeH="0" baseline="0" noProof="0">
                                        <a:ln>
                                          <a:noFill/>
                                        </a:ln>
                                        <a:solidFill>
                                          <a:srgbClr val="CC0099"/>
                                        </a:solidFill>
                                        <a:effectLst/>
                                        <a:uLnTx/>
                                        <a:uFillTx/>
                                        <a:latin typeface="Cambria Math" panose="02040503050406030204" pitchFamily="18" charset="0"/>
                                      </a:rPr>
                                      <m:t>𝑚</m:t>
                                    </m:r>
                                  </m:e>
                                  <m:sub>
                                    <m:r>
                                      <a:rPr kumimoji="0" lang="es-ES" sz="1800" b="0" u="none" strike="noStrike" kern="1200" cap="none" spc="0" normalizeH="0" baseline="0" noProof="0" smtClean="0">
                                        <a:ln>
                                          <a:noFill/>
                                        </a:ln>
                                        <a:solidFill>
                                          <a:srgbClr val="CC0099"/>
                                        </a:solidFill>
                                        <a:effectLst/>
                                        <a:uLnTx/>
                                        <a:uFillTx/>
                                        <a:latin typeface="Cambria Math" panose="02040503050406030204" pitchFamily="18" charset="0"/>
                                      </a:rPr>
                                      <m:t>𝑚</m:t>
                                    </m:r>
                                  </m:sub>
                                </m:sSub>
                              </m:oMath>
                            </m:oMathPara>
                          </a14:m>
                          <a:endParaRPr lang="es-ES" sz="1800" dirty="0"/>
                        </a:p>
                      </a:txBody>
                      <a:tcPr anchor="ctr">
                        <a:solidFill>
                          <a:srgbClr val="CC0099">
                            <a:alpha val="40000"/>
                          </a:srgbClr>
                        </a:solidFill>
                      </a:tcPr>
                    </a:tc>
                    <a:tc>
                      <a:txBody>
                        <a:bodyPr/>
                        <a:lstStyle/>
                        <a:p>
                          <a:pPr algn="ctr"/>
                          <a:r>
                            <a:rPr lang="es-ES" sz="1800" dirty="0"/>
                            <a:t>Medium </a:t>
                          </a:r>
                        </a:p>
                      </a:txBody>
                      <a:tcPr anchor="ctr">
                        <a:solidFill>
                          <a:schemeClr val="bg1">
                            <a:lumMod val="75000"/>
                            <a:alpha val="40000"/>
                          </a:schemeClr>
                        </a:solidFill>
                      </a:tcPr>
                    </a:tc>
                    <a:extLst>
                      <a:ext uri="{0D108BD9-81ED-4DB2-BD59-A6C34878D82A}">
                        <a16:rowId xmlns:a16="http://schemas.microsoft.com/office/drawing/2014/main" val="561306216"/>
                      </a:ext>
                    </a:extLst>
                  </a:tr>
                  <a:tr h="310440">
                    <a:tc>
                      <a:txBody>
                        <a:bodyPr/>
                        <a:lstStyle/>
                        <a:p>
                          <a:pPr algn="ctr"/>
                          <a14:m>
                            <m:oMathPara xmlns:m="http://schemas.openxmlformats.org/officeDocument/2006/math">
                              <m:oMathParaPr>
                                <m:jc m:val="center"/>
                              </m:oMathParaPr>
                              <m:oMath xmlns:m="http://schemas.openxmlformats.org/officeDocument/2006/math">
                                <m:sSub>
                                  <m:sSubPr>
                                    <m:ctrlPr>
                                      <a:rPr kumimoji="0" lang="en-US" sz="1800" b="0" i="1" u="none" strike="noStrike" kern="1200" cap="none" spc="0" normalizeH="0" baseline="0" noProof="0" smtClean="0">
                                        <a:ln>
                                          <a:noFill/>
                                        </a:ln>
                                        <a:solidFill>
                                          <a:srgbClr val="0000FF"/>
                                        </a:solidFill>
                                        <a:effectLst/>
                                        <a:uLnTx/>
                                        <a:uFillTx/>
                                        <a:latin typeface="Cambria Math" panose="02040503050406030204" pitchFamily="18" charset="0"/>
                                      </a:rPr>
                                    </m:ctrlPr>
                                  </m:sSubPr>
                                  <m:e>
                                    <m:r>
                                      <a:rPr kumimoji="0" lang="es-ES" sz="1800" b="0" u="none" strike="noStrike" kern="1200" cap="none" spc="0" normalizeH="0" baseline="0" noProof="0">
                                        <a:ln>
                                          <a:noFill/>
                                        </a:ln>
                                        <a:solidFill>
                                          <a:srgbClr val="0000FF"/>
                                        </a:solidFill>
                                        <a:effectLst/>
                                        <a:uLnTx/>
                                        <a:uFillTx/>
                                        <a:latin typeface="Cambria Math" panose="02040503050406030204" pitchFamily="18" charset="0"/>
                                      </a:rPr>
                                      <m:t>𝑚</m:t>
                                    </m:r>
                                  </m:e>
                                  <m:sub>
                                    <m:r>
                                      <a:rPr kumimoji="0" lang="es-ES" sz="1800" b="0" u="none" strike="noStrike" kern="1200" cap="none" spc="0" normalizeH="0" baseline="0" noProof="0" smtClean="0">
                                        <a:ln>
                                          <a:noFill/>
                                        </a:ln>
                                        <a:solidFill>
                                          <a:srgbClr val="0000FF"/>
                                        </a:solidFill>
                                        <a:effectLst/>
                                        <a:uLnTx/>
                                        <a:uFillTx/>
                                        <a:latin typeface="Cambria Math" panose="02040503050406030204" pitchFamily="18" charset="0"/>
                                      </a:rPr>
                                      <m:t>2</m:t>
                                    </m:r>
                                  </m:sub>
                                </m:sSub>
                              </m:oMath>
                            </m:oMathPara>
                          </a14:m>
                          <a:endParaRPr lang="es-ES" sz="1800" dirty="0"/>
                        </a:p>
                      </a:txBody>
                      <a:tcPr anchor="ctr">
                        <a:solidFill>
                          <a:srgbClr val="CC0099">
                            <a:alpha val="40000"/>
                          </a:srgbClr>
                        </a:solidFill>
                      </a:tcPr>
                    </a:tc>
                    <a:tc>
                      <a:txBody>
                        <a:bodyPr/>
                        <a:lstStyle/>
                        <a:p>
                          <a:pPr algn="ctr"/>
                          <a:r>
                            <a:rPr lang="es-ES" sz="1800" dirty="0" err="1"/>
                            <a:t>Component</a:t>
                          </a:r>
                          <a:r>
                            <a:rPr lang="es-ES" sz="1800" dirty="0"/>
                            <a:t> </a:t>
                          </a:r>
                          <a:r>
                            <a:rPr lang="es-ES" sz="1800" dirty="0" err="1"/>
                            <a:t>which</a:t>
                          </a:r>
                          <a:r>
                            <a:rPr lang="es-ES" sz="1800" dirty="0"/>
                            <a:t> </a:t>
                          </a:r>
                          <a:r>
                            <a:rPr lang="es-ES" sz="1800" dirty="0" err="1"/>
                            <a:t>surrounds</a:t>
                          </a:r>
                          <a:r>
                            <a:rPr lang="es-ES" sz="1800" dirty="0"/>
                            <a:t> </a:t>
                          </a:r>
                          <a:r>
                            <a:rPr lang="es-ES" sz="1800" dirty="0" err="1"/>
                            <a:t>the</a:t>
                          </a:r>
                          <a:r>
                            <a:rPr lang="es-ES" sz="1800" dirty="0"/>
                            <a:t> </a:t>
                          </a:r>
                          <a:r>
                            <a:rPr lang="es-ES" sz="1800" dirty="0" err="1"/>
                            <a:t>agglomerate</a:t>
                          </a:r>
                          <a:endParaRPr lang="es-ES" sz="1800" dirty="0"/>
                        </a:p>
                      </a:txBody>
                      <a:tcPr anchor="ctr">
                        <a:solidFill>
                          <a:schemeClr val="bg1">
                            <a:lumMod val="75000"/>
                            <a:alpha val="40000"/>
                          </a:schemeClr>
                        </a:solidFill>
                      </a:tcPr>
                    </a:tc>
                    <a:extLst>
                      <a:ext uri="{0D108BD9-81ED-4DB2-BD59-A6C34878D82A}">
                        <a16:rowId xmlns:a16="http://schemas.microsoft.com/office/drawing/2014/main" val="452243529"/>
                      </a:ext>
                    </a:extLst>
                  </a:tr>
                </a:tbl>
              </a:graphicData>
            </a:graphic>
          </p:graphicFrame>
        </mc:Choice>
        <mc:Fallback xmlns="">
          <p:graphicFrame>
            <p:nvGraphicFramePr>
              <p:cNvPr id="8" name="Tabla 2">
                <a:extLst>
                  <a:ext uri="{FF2B5EF4-FFF2-40B4-BE49-F238E27FC236}">
                    <a16:creationId xmlns:a16="http://schemas.microsoft.com/office/drawing/2014/main" id="{2126ACC7-31B7-4AC9-A893-59A15390030B}"/>
                  </a:ext>
                </a:extLst>
              </p:cNvPr>
              <p:cNvGraphicFramePr>
                <a:graphicFrameLocks noGrp="1"/>
              </p:cNvGraphicFramePr>
              <p:nvPr>
                <p:extLst>
                  <p:ext uri="{D42A27DB-BD31-4B8C-83A1-F6EECF244321}">
                    <p14:modId xmlns:p14="http://schemas.microsoft.com/office/powerpoint/2010/main" val="2255631169"/>
                  </p:ext>
                </p:extLst>
              </p:nvPr>
            </p:nvGraphicFramePr>
            <p:xfrm>
              <a:off x="6854864" y="1765744"/>
              <a:ext cx="5012635" cy="1737360"/>
            </p:xfrm>
            <a:graphic>
              <a:graphicData uri="http://schemas.openxmlformats.org/drawingml/2006/table">
                <a:tbl>
                  <a:tblPr firstRow="1" bandRow="1">
                    <a:tableStyleId>{5940675A-B579-460E-94D1-54222C63F5DA}</a:tableStyleId>
                  </a:tblPr>
                  <a:tblGrid>
                    <a:gridCol w="981505">
                      <a:extLst>
                        <a:ext uri="{9D8B030D-6E8A-4147-A177-3AD203B41FA5}">
                          <a16:colId xmlns:a16="http://schemas.microsoft.com/office/drawing/2014/main" val="1895018982"/>
                        </a:ext>
                      </a:extLst>
                    </a:gridCol>
                    <a:gridCol w="4031130">
                      <a:extLst>
                        <a:ext uri="{9D8B030D-6E8A-4147-A177-3AD203B41FA5}">
                          <a16:colId xmlns:a16="http://schemas.microsoft.com/office/drawing/2014/main" val="3189608574"/>
                        </a:ext>
                      </a:extLst>
                    </a:gridCol>
                  </a:tblGrid>
                  <a:tr h="365760">
                    <a:tc>
                      <a:txBody>
                        <a:bodyPr/>
                        <a:lstStyle/>
                        <a:p>
                          <a:pPr algn="ctr"/>
                          <a:endParaRPr lang="es-ES" sz="1800" dirty="0"/>
                        </a:p>
                      </a:txBody>
                      <a:tcPr anchor="ctr"/>
                    </a:tc>
                    <a:tc>
                      <a:txBody>
                        <a:bodyPr/>
                        <a:lstStyle/>
                        <a:p>
                          <a:pPr algn="ctr"/>
                          <a:r>
                            <a:rPr lang="es-ES" sz="1800" dirty="0"/>
                            <a:t>Refractive </a:t>
                          </a:r>
                          <a:r>
                            <a:rPr lang="es-ES" sz="1800" dirty="0" err="1"/>
                            <a:t>index</a:t>
                          </a:r>
                          <a:endParaRPr lang="es-ES" sz="1800" dirty="0"/>
                        </a:p>
                      </a:txBody>
                      <a:tcPr anchor="ctr">
                        <a:solidFill>
                          <a:srgbClr val="9900CC">
                            <a:alpha val="40000"/>
                          </a:srgbClr>
                        </a:solidFill>
                      </a:tcPr>
                    </a:tc>
                    <a:extLst>
                      <a:ext uri="{0D108BD9-81ED-4DB2-BD59-A6C34878D82A}">
                        <a16:rowId xmlns:a16="http://schemas.microsoft.com/office/drawing/2014/main" val="1109404302"/>
                      </a:ext>
                    </a:extLst>
                  </a:tr>
                  <a:tr h="365760">
                    <a:tc>
                      <a:txBody>
                        <a:bodyPr/>
                        <a:lstStyle/>
                        <a:p>
                          <a:endParaRPr lang="es-ES"/>
                        </a:p>
                      </a:txBody>
                      <a:tcPr anchor="ctr">
                        <a:blipFill>
                          <a:blip r:embed="rId5"/>
                          <a:stretch>
                            <a:fillRect l="-621" t="-108333" r="-412422" b="-303333"/>
                          </a:stretch>
                        </a:blipFill>
                      </a:tcPr>
                    </a:tc>
                    <a:tc>
                      <a:txBody>
                        <a:bodyPr/>
                        <a:lstStyle/>
                        <a:p>
                          <a:pPr algn="ctr"/>
                          <a:r>
                            <a:rPr lang="es-ES" sz="1800" dirty="0" err="1"/>
                            <a:t>Soot</a:t>
                          </a:r>
                          <a:r>
                            <a:rPr lang="es-ES" sz="1800" dirty="0"/>
                            <a:t> </a:t>
                          </a:r>
                          <a:r>
                            <a:rPr lang="es-ES" sz="1800" dirty="0" err="1"/>
                            <a:t>aglomerate</a:t>
                          </a:r>
                          <a:endParaRPr lang="es-ES" sz="1800" dirty="0"/>
                        </a:p>
                      </a:txBody>
                      <a:tcPr anchor="ctr">
                        <a:solidFill>
                          <a:schemeClr val="bg1">
                            <a:lumMod val="75000"/>
                            <a:alpha val="40000"/>
                          </a:schemeClr>
                        </a:solidFill>
                      </a:tcPr>
                    </a:tc>
                    <a:extLst>
                      <a:ext uri="{0D108BD9-81ED-4DB2-BD59-A6C34878D82A}">
                        <a16:rowId xmlns:a16="http://schemas.microsoft.com/office/drawing/2014/main" val="3840311886"/>
                      </a:ext>
                    </a:extLst>
                  </a:tr>
                  <a:tr h="365760">
                    <a:tc>
                      <a:txBody>
                        <a:bodyPr/>
                        <a:lstStyle/>
                        <a:p>
                          <a:endParaRPr lang="es-ES"/>
                        </a:p>
                      </a:txBody>
                      <a:tcPr anchor="ctr">
                        <a:blipFill>
                          <a:blip r:embed="rId5"/>
                          <a:stretch>
                            <a:fillRect l="-621" t="-204918" r="-412422" b="-198361"/>
                          </a:stretch>
                        </a:blipFill>
                      </a:tcPr>
                    </a:tc>
                    <a:tc>
                      <a:txBody>
                        <a:bodyPr/>
                        <a:lstStyle/>
                        <a:p>
                          <a:pPr algn="ctr"/>
                          <a:r>
                            <a:rPr lang="es-ES" sz="1800" dirty="0"/>
                            <a:t>Medium </a:t>
                          </a:r>
                        </a:p>
                      </a:txBody>
                      <a:tcPr anchor="ctr">
                        <a:solidFill>
                          <a:schemeClr val="bg1">
                            <a:lumMod val="75000"/>
                            <a:alpha val="40000"/>
                          </a:schemeClr>
                        </a:solidFill>
                      </a:tcPr>
                    </a:tc>
                    <a:extLst>
                      <a:ext uri="{0D108BD9-81ED-4DB2-BD59-A6C34878D82A}">
                        <a16:rowId xmlns:a16="http://schemas.microsoft.com/office/drawing/2014/main" val="561306216"/>
                      </a:ext>
                    </a:extLst>
                  </a:tr>
                  <a:tr h="640080">
                    <a:tc>
                      <a:txBody>
                        <a:bodyPr/>
                        <a:lstStyle/>
                        <a:p>
                          <a:endParaRPr lang="es-ES"/>
                        </a:p>
                      </a:txBody>
                      <a:tcPr anchor="ctr">
                        <a:blipFill>
                          <a:blip r:embed="rId5"/>
                          <a:stretch>
                            <a:fillRect l="-621" t="-177143" r="-412422" b="-15238"/>
                          </a:stretch>
                        </a:blipFill>
                      </a:tcPr>
                    </a:tc>
                    <a:tc>
                      <a:txBody>
                        <a:bodyPr/>
                        <a:lstStyle/>
                        <a:p>
                          <a:pPr algn="ctr"/>
                          <a:r>
                            <a:rPr lang="es-ES" sz="1800" dirty="0" err="1"/>
                            <a:t>Component</a:t>
                          </a:r>
                          <a:r>
                            <a:rPr lang="es-ES" sz="1800" dirty="0"/>
                            <a:t> </a:t>
                          </a:r>
                          <a:r>
                            <a:rPr lang="es-ES" sz="1800" dirty="0" err="1"/>
                            <a:t>which</a:t>
                          </a:r>
                          <a:r>
                            <a:rPr lang="es-ES" sz="1800" dirty="0"/>
                            <a:t> </a:t>
                          </a:r>
                          <a:r>
                            <a:rPr lang="es-ES" sz="1800" dirty="0" err="1"/>
                            <a:t>surrounds</a:t>
                          </a:r>
                          <a:r>
                            <a:rPr lang="es-ES" sz="1800" dirty="0"/>
                            <a:t> </a:t>
                          </a:r>
                          <a:r>
                            <a:rPr lang="es-ES" sz="1800" dirty="0" err="1"/>
                            <a:t>the</a:t>
                          </a:r>
                          <a:r>
                            <a:rPr lang="es-ES" sz="1800" dirty="0"/>
                            <a:t> </a:t>
                          </a:r>
                          <a:r>
                            <a:rPr lang="es-ES" sz="1800" dirty="0" err="1"/>
                            <a:t>agglomerate</a:t>
                          </a:r>
                          <a:endParaRPr lang="es-ES" sz="1800" dirty="0"/>
                        </a:p>
                      </a:txBody>
                      <a:tcPr anchor="ctr">
                        <a:solidFill>
                          <a:schemeClr val="bg1">
                            <a:lumMod val="75000"/>
                            <a:alpha val="40000"/>
                          </a:schemeClr>
                        </a:solidFill>
                      </a:tcPr>
                    </a:tc>
                    <a:extLst>
                      <a:ext uri="{0D108BD9-81ED-4DB2-BD59-A6C34878D82A}">
                        <a16:rowId xmlns:a16="http://schemas.microsoft.com/office/drawing/2014/main" val="452243529"/>
                      </a:ext>
                    </a:extLst>
                  </a:tr>
                </a:tbl>
              </a:graphicData>
            </a:graphic>
          </p:graphicFrame>
        </mc:Fallback>
      </mc:AlternateContent>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9F0079A9-6F6E-466A-8ED1-969C13EE2F3C}"/>
                  </a:ext>
                </a:extLst>
              </p:cNvPr>
              <p:cNvSpPr txBox="1"/>
              <p:nvPr/>
            </p:nvSpPr>
            <p:spPr>
              <a:xfrm>
                <a:off x="6817604" y="3692416"/>
                <a:ext cx="1735786" cy="1162822"/>
              </a:xfrm>
              <a:prstGeom prst="rect">
                <a:avLst/>
              </a:prstGeom>
              <a:noFill/>
              <a:ln w="19050">
                <a:solidFill>
                  <a:srgbClr val="CC0099"/>
                </a:solidFill>
              </a:ln>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GB" b="0" i="0" u="none" strike="noStrike" kern="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Lorentz-Lorenz:</a:t>
                </a:r>
              </a:p>
              <a:p>
                <a:pPr lvl="0" algn="ctr">
                  <a:lnSpc>
                    <a:spcPct val="150000"/>
                  </a:lnSpc>
                  <a:spcAft>
                    <a:spcPts val="800"/>
                  </a:spcAft>
                  <a:defRPr/>
                </a:pPr>
                <a14:m>
                  <m:oMathPara xmlns:m="http://schemas.openxmlformats.org/officeDocument/2006/math">
                    <m:oMathParaPr>
                      <m:jc m:val="centerGroup"/>
                    </m:oMathParaPr>
                    <m:oMath xmlns:m="http://schemas.openxmlformats.org/officeDocument/2006/math">
                      <m:sSub>
                        <m:sSubPr>
                          <m:ctrlPr>
                            <a:rPr lang="es-ES" i="1" kern="0">
                              <a:solidFill>
                                <a:srgbClr val="CC0099"/>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kern="0">
                              <a:solidFill>
                                <a:srgbClr val="CC0099"/>
                              </a:solidFill>
                              <a:latin typeface="Cambria Math" panose="02040503050406030204" pitchFamily="18" charset="0"/>
                              <a:ea typeface="Calibri" panose="020F0502020204030204" pitchFamily="34" charset="0"/>
                              <a:cs typeface="Times New Roman" panose="02020603050405020304" pitchFamily="18" charset="0"/>
                            </a:rPr>
                            <m:t>𝑚</m:t>
                          </m:r>
                        </m:e>
                        <m:sub>
                          <m:r>
                            <a:rPr lang="en-GB" i="1" kern="0">
                              <a:solidFill>
                                <a:srgbClr val="CC0099"/>
                              </a:solidFill>
                              <a:latin typeface="Cambria Math" panose="02040503050406030204" pitchFamily="18" charset="0"/>
                              <a:ea typeface="Calibri" panose="020F0502020204030204" pitchFamily="34" charset="0"/>
                              <a:cs typeface="Times New Roman" panose="02020603050405020304" pitchFamily="18" charset="0"/>
                            </a:rPr>
                            <m:t>𝑚</m:t>
                          </m:r>
                        </m:sub>
                      </m:sSub>
                      <m:r>
                        <a:rPr lang="en-GB" kern="0">
                          <a:solidFill>
                            <a:srgbClr val="0D0D0D"/>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s-ES" i="1" kern="0">
                              <a:solidFill>
                                <a:srgbClr val="0D0D0D"/>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kern="0">
                              <a:solidFill>
                                <a:srgbClr val="0D0D0D"/>
                              </a:solidFill>
                              <a:latin typeface="Cambria Math" panose="02040503050406030204" pitchFamily="18" charset="0"/>
                              <a:ea typeface="Calibri" panose="020F0502020204030204" pitchFamily="34" charset="0"/>
                              <a:cs typeface="Times New Roman" panose="02020603050405020304" pitchFamily="18" charset="0"/>
                            </a:rPr>
                            <m:t>𝑚</m:t>
                          </m:r>
                        </m:e>
                        <m:sub>
                          <m:r>
                            <a:rPr lang="es-ES" b="0" i="1" kern="0" smtClean="0">
                              <a:solidFill>
                                <a:srgbClr val="0D0D0D"/>
                              </a:solidFill>
                              <a:latin typeface="Cambria Math" panose="02040503050406030204" pitchFamily="18" charset="0"/>
                              <a:ea typeface="Calibri" panose="020F0502020204030204" pitchFamily="34" charset="0"/>
                              <a:cs typeface="Times New Roman" panose="02020603050405020304" pitchFamily="18" charset="0"/>
                            </a:rPr>
                            <m:t>𝑣𝑜𝑖𝑑</m:t>
                          </m:r>
                        </m:sub>
                      </m:sSub>
                    </m:oMath>
                  </m:oMathPara>
                </a14:m>
                <a:endParaRPr kumimoji="0" lang="es-ES" b="0" i="0" u="none" strike="noStrike" kern="0" cap="none" spc="0" normalizeH="0" baseline="0" noProof="0" dirty="0">
                  <a:ln>
                    <a:noFill/>
                  </a:ln>
                  <a:solidFill>
                    <a:sysClr val="window" lastClr="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9" name="CuadroTexto 8">
                <a:extLst>
                  <a:ext uri="{FF2B5EF4-FFF2-40B4-BE49-F238E27FC236}">
                    <a16:creationId xmlns:a16="http://schemas.microsoft.com/office/drawing/2014/main" id="{9F0079A9-6F6E-466A-8ED1-969C13EE2F3C}"/>
                  </a:ext>
                </a:extLst>
              </p:cNvPr>
              <p:cNvSpPr txBox="1">
                <a:spLocks noRot="1" noChangeAspect="1" noMove="1" noResize="1" noEditPoints="1" noAdjustHandles="1" noChangeArrowheads="1" noChangeShapeType="1" noTextEdit="1"/>
              </p:cNvSpPr>
              <p:nvPr/>
            </p:nvSpPr>
            <p:spPr>
              <a:xfrm>
                <a:off x="6817604" y="3692416"/>
                <a:ext cx="1735786" cy="1162822"/>
              </a:xfrm>
              <a:prstGeom prst="rect">
                <a:avLst/>
              </a:prstGeom>
              <a:blipFill>
                <a:blip r:embed="rId6"/>
                <a:stretch>
                  <a:fillRect l="-347"/>
                </a:stretch>
              </a:blipFill>
              <a:ln w="19050">
                <a:solidFill>
                  <a:srgbClr val="CC0099"/>
                </a:solid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9F11B1C0-0DF3-46A5-A66E-E91A12DF2B8B}"/>
                  </a:ext>
                </a:extLst>
              </p:cNvPr>
              <p:cNvSpPr txBox="1"/>
              <p:nvPr/>
            </p:nvSpPr>
            <p:spPr>
              <a:xfrm>
                <a:off x="10166808" y="3694838"/>
                <a:ext cx="1866578" cy="1155301"/>
              </a:xfrm>
              <a:prstGeom prst="rect">
                <a:avLst/>
              </a:prstGeom>
              <a:noFill/>
              <a:ln w="19050">
                <a:solidFill>
                  <a:srgbClr val="CC0099"/>
                </a:solidFill>
              </a:ln>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GB" b="0" i="0" u="none" strike="noStrike" kern="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Maxwell-Garnett:</a:t>
                </a:r>
              </a:p>
              <a:p>
                <a:pPr lvl="0" algn="ctr">
                  <a:lnSpc>
                    <a:spcPct val="150000"/>
                  </a:lnSpc>
                  <a:spcAft>
                    <a:spcPts val="800"/>
                  </a:spcAft>
                  <a:defRPr/>
                </a:pPr>
                <a14:m>
                  <m:oMathPara xmlns:m="http://schemas.openxmlformats.org/officeDocument/2006/math">
                    <m:oMathParaPr>
                      <m:jc m:val="centerGroup"/>
                    </m:oMathParaPr>
                    <m:oMath xmlns:m="http://schemas.openxmlformats.org/officeDocument/2006/math">
                      <m:sSub>
                        <m:sSubPr>
                          <m:ctrlPr>
                            <a:rPr lang="es-ES" i="1" kern="0">
                              <a:solidFill>
                                <a:srgbClr val="CC0099"/>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kern="0">
                              <a:solidFill>
                                <a:srgbClr val="CC0099"/>
                              </a:solidFill>
                              <a:latin typeface="Cambria Math" panose="02040503050406030204" pitchFamily="18" charset="0"/>
                              <a:ea typeface="Calibri" panose="020F0502020204030204" pitchFamily="34" charset="0"/>
                              <a:cs typeface="Times New Roman" panose="02020603050405020304" pitchFamily="18" charset="0"/>
                            </a:rPr>
                            <m:t>𝑚</m:t>
                          </m:r>
                        </m:e>
                        <m:sub>
                          <m:r>
                            <a:rPr lang="en-GB" i="1" kern="0">
                              <a:solidFill>
                                <a:srgbClr val="CC0099"/>
                              </a:solidFill>
                              <a:latin typeface="Cambria Math" panose="02040503050406030204" pitchFamily="18" charset="0"/>
                              <a:ea typeface="Calibri" panose="020F0502020204030204" pitchFamily="34" charset="0"/>
                              <a:cs typeface="Times New Roman" panose="02020603050405020304" pitchFamily="18" charset="0"/>
                            </a:rPr>
                            <m:t>𝑚</m:t>
                          </m:r>
                        </m:sub>
                      </m:sSub>
                      <m:r>
                        <a:rPr lang="en-GB" kern="0">
                          <a:solidFill>
                            <a:srgbClr val="0D0D0D"/>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s-ES" i="1" kern="0">
                              <a:solidFill>
                                <a:srgbClr val="0000FF"/>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kern="0">
                              <a:solidFill>
                                <a:srgbClr val="0000FF"/>
                              </a:solidFill>
                              <a:latin typeface="Cambria Math" panose="02040503050406030204" pitchFamily="18" charset="0"/>
                              <a:ea typeface="Calibri" panose="020F0502020204030204" pitchFamily="34" charset="0"/>
                              <a:cs typeface="Times New Roman" panose="02020603050405020304" pitchFamily="18" charset="0"/>
                            </a:rPr>
                            <m:t>𝑚</m:t>
                          </m:r>
                        </m:e>
                        <m:sub>
                          <m:r>
                            <a:rPr lang="en-GB" kern="0">
                              <a:solidFill>
                                <a:srgbClr val="0000FF"/>
                              </a:solidFill>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kumimoji="0" lang="es-ES" b="0" i="0" u="none" strike="noStrike" kern="0" cap="none" spc="0" normalizeH="0" baseline="0" noProof="0" dirty="0">
                  <a:ln>
                    <a:noFill/>
                  </a:ln>
                  <a:solidFill>
                    <a:sysClr val="window" lastClr="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CuadroTexto 9">
                <a:extLst>
                  <a:ext uri="{FF2B5EF4-FFF2-40B4-BE49-F238E27FC236}">
                    <a16:creationId xmlns:a16="http://schemas.microsoft.com/office/drawing/2014/main" id="{9F11B1C0-0DF3-46A5-A66E-E91A12DF2B8B}"/>
                  </a:ext>
                </a:extLst>
              </p:cNvPr>
              <p:cNvSpPr txBox="1">
                <a:spLocks noRot="1" noChangeAspect="1" noMove="1" noResize="1" noEditPoints="1" noAdjustHandles="1" noChangeArrowheads="1" noChangeShapeType="1" noTextEdit="1"/>
              </p:cNvSpPr>
              <p:nvPr/>
            </p:nvSpPr>
            <p:spPr>
              <a:xfrm>
                <a:off x="10166808" y="3694838"/>
                <a:ext cx="1866578" cy="1155301"/>
              </a:xfrm>
              <a:prstGeom prst="rect">
                <a:avLst/>
              </a:prstGeom>
              <a:blipFill>
                <a:blip r:embed="rId7"/>
                <a:stretch>
                  <a:fillRect l="-1618" r="-971"/>
                </a:stretch>
              </a:blipFill>
              <a:ln w="19050">
                <a:solidFill>
                  <a:srgbClr val="CC0099"/>
                </a:solid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46CD1D6F-4DEE-4539-9780-09D3CC40FFE5}"/>
                  </a:ext>
                </a:extLst>
              </p:cNvPr>
              <p:cNvSpPr txBox="1"/>
              <p:nvPr/>
            </p:nvSpPr>
            <p:spPr>
              <a:xfrm>
                <a:off x="8618118" y="3692416"/>
                <a:ext cx="1486128" cy="1167884"/>
              </a:xfrm>
              <a:prstGeom prst="rect">
                <a:avLst/>
              </a:prstGeom>
              <a:noFill/>
              <a:ln w="19050">
                <a:solidFill>
                  <a:srgbClr val="CC0099"/>
                </a:solidFill>
              </a:ln>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GB" b="0" i="0" u="none" strike="noStrike" kern="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Bruggemann</a:t>
                </a:r>
                <a:r>
                  <a:rPr kumimoji="0" lang="en-GB" b="0" i="0" u="none" strike="noStrike" kern="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lvl="0" algn="ctr">
                  <a:lnSpc>
                    <a:spcPct val="150000"/>
                  </a:lnSpc>
                  <a:spcAft>
                    <a:spcPts val="800"/>
                  </a:spcAft>
                  <a:defRPr/>
                </a:pPr>
                <a14:m>
                  <m:oMathPara xmlns:m="http://schemas.openxmlformats.org/officeDocument/2006/math">
                    <m:oMathParaPr>
                      <m:jc m:val="centerGroup"/>
                    </m:oMathParaPr>
                    <m:oMath xmlns:m="http://schemas.openxmlformats.org/officeDocument/2006/math">
                      <m:sSub>
                        <m:sSubPr>
                          <m:ctrlPr>
                            <a:rPr lang="es-ES" i="1" kern="0">
                              <a:solidFill>
                                <a:srgbClr val="CC0099"/>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kern="0">
                              <a:solidFill>
                                <a:srgbClr val="CC0099"/>
                              </a:solidFill>
                              <a:latin typeface="Cambria Math" panose="02040503050406030204" pitchFamily="18" charset="0"/>
                              <a:ea typeface="Calibri" panose="020F0502020204030204" pitchFamily="34" charset="0"/>
                              <a:cs typeface="Times New Roman" panose="02020603050405020304" pitchFamily="18" charset="0"/>
                            </a:rPr>
                            <m:t>𝑚</m:t>
                          </m:r>
                        </m:e>
                        <m:sub>
                          <m:r>
                            <a:rPr lang="en-GB" i="1" kern="0">
                              <a:solidFill>
                                <a:srgbClr val="CC0099"/>
                              </a:solidFill>
                              <a:latin typeface="Cambria Math" panose="02040503050406030204" pitchFamily="18" charset="0"/>
                              <a:ea typeface="Calibri" panose="020F0502020204030204" pitchFamily="34" charset="0"/>
                              <a:cs typeface="Times New Roman" panose="02020603050405020304" pitchFamily="18" charset="0"/>
                            </a:rPr>
                            <m:t>𝑚</m:t>
                          </m:r>
                        </m:sub>
                      </m:sSub>
                      <m:r>
                        <a:rPr lang="en-GB" kern="0">
                          <a:solidFill>
                            <a:srgbClr val="0D0D0D"/>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s-ES" b="1" i="1" kern="0">
                              <a:solidFill>
                                <a:srgbClr val="0D0D0D"/>
                              </a:solidFill>
                              <a:latin typeface="Cambria Math" panose="02040503050406030204" pitchFamily="18" charset="0"/>
                              <a:ea typeface="Calibri" panose="020F0502020204030204" pitchFamily="34" charset="0"/>
                              <a:cs typeface="Times New Roman" panose="02020603050405020304" pitchFamily="18" charset="0"/>
                            </a:rPr>
                          </m:ctrlPr>
                        </m:sSubPr>
                        <m:e>
                          <m:r>
                            <a:rPr lang="en-GB" b="1" i="1" kern="0">
                              <a:solidFill>
                                <a:srgbClr val="0D0D0D"/>
                              </a:solidFill>
                              <a:latin typeface="Cambria Math" panose="02040503050406030204" pitchFamily="18" charset="0"/>
                              <a:ea typeface="Calibri" panose="020F0502020204030204" pitchFamily="34" charset="0"/>
                              <a:cs typeface="Times New Roman" panose="02020603050405020304" pitchFamily="18" charset="0"/>
                            </a:rPr>
                            <m:t>𝒎</m:t>
                          </m:r>
                        </m:e>
                        <m:sub>
                          <m:r>
                            <a:rPr lang="en-GB" b="1" i="1" kern="0">
                              <a:solidFill>
                                <a:srgbClr val="0D0D0D"/>
                              </a:solidFill>
                              <a:latin typeface="Cambria Math" panose="02040503050406030204" pitchFamily="18" charset="0"/>
                              <a:ea typeface="Calibri" panose="020F0502020204030204" pitchFamily="34" charset="0"/>
                              <a:cs typeface="Times New Roman" panose="02020603050405020304" pitchFamily="18" charset="0"/>
                            </a:rPr>
                            <m:t>𝒆𝒇</m:t>
                          </m:r>
                        </m:sub>
                      </m:sSub>
                    </m:oMath>
                  </m:oMathPara>
                </a14:m>
                <a:endParaRPr kumimoji="0" lang="es-ES" b="0" i="0" u="none" strike="noStrike" kern="0" cap="none" spc="0" normalizeH="0" baseline="0" noProof="0" dirty="0">
                  <a:ln>
                    <a:noFill/>
                  </a:ln>
                  <a:solidFill>
                    <a:sysClr val="window" lastClr="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CuadroTexto 10">
                <a:extLst>
                  <a:ext uri="{FF2B5EF4-FFF2-40B4-BE49-F238E27FC236}">
                    <a16:creationId xmlns:a16="http://schemas.microsoft.com/office/drawing/2014/main" id="{46CD1D6F-4DEE-4539-9780-09D3CC40FFE5}"/>
                  </a:ext>
                </a:extLst>
              </p:cNvPr>
              <p:cNvSpPr txBox="1">
                <a:spLocks noRot="1" noChangeAspect="1" noMove="1" noResize="1" noEditPoints="1" noAdjustHandles="1" noChangeArrowheads="1" noChangeShapeType="1" noTextEdit="1"/>
              </p:cNvSpPr>
              <p:nvPr/>
            </p:nvSpPr>
            <p:spPr>
              <a:xfrm>
                <a:off x="8618118" y="3692416"/>
                <a:ext cx="1486128" cy="1167884"/>
              </a:xfrm>
              <a:prstGeom prst="rect">
                <a:avLst/>
              </a:prstGeom>
              <a:blipFill>
                <a:blip r:embed="rId8"/>
                <a:stretch>
                  <a:fillRect l="-1215"/>
                </a:stretch>
              </a:blipFill>
              <a:ln w="19050">
                <a:solidFill>
                  <a:srgbClr val="CC0099"/>
                </a:solid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66383599-EB30-4374-A3F5-575D2D218C43}"/>
                  </a:ext>
                </a:extLst>
              </p:cNvPr>
              <p:cNvSpPr txBox="1"/>
              <p:nvPr/>
            </p:nvSpPr>
            <p:spPr>
              <a:xfrm>
                <a:off x="612628" y="5288053"/>
                <a:ext cx="5916707" cy="742063"/>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s-E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sSub>
                                <m:sSubPr>
                                  <m:ctrlP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𝒎</m:t>
                                  </m:r>
                                </m:e>
                                <m:sub>
                                  <m: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𝒆𝒇</m:t>
                                  </m:r>
                                </m:sub>
                              </m:sSub>
                            </m:e>
                            <m:sup>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sSub>
                                <m:sSubPr>
                                  <m:ctrlPr>
                                    <a:rPr kumimoji="0" lang="es-ES" sz="1800" b="0" i="1" u="none" strike="noStrike" kern="1200" cap="none" spc="0" normalizeH="0" baseline="0" noProof="0" smtClean="0">
                                      <a:ln>
                                        <a:noFill/>
                                      </a:ln>
                                      <a:solidFill>
                                        <a:srgbClr val="CC0099"/>
                                      </a:solidFill>
                                      <a:effectLst/>
                                      <a:uLnTx/>
                                      <a:uFillTx/>
                                      <a:latin typeface="Cambria Math" panose="02040503050406030204" pitchFamily="18" charset="0"/>
                                      <a:ea typeface="+mn-ea"/>
                                      <a:cs typeface="+mn-cs"/>
                                    </a:rPr>
                                  </m:ctrlPr>
                                </m:sSubPr>
                                <m:e>
                                  <m:r>
                                    <a:rPr kumimoji="0" lang="es-ES" sz="1800" b="0" i="1" u="none" strike="noStrike" kern="1200" cap="none" spc="0" normalizeH="0" baseline="0" noProof="0">
                                      <a:ln>
                                        <a:noFill/>
                                      </a:ln>
                                      <a:solidFill>
                                        <a:srgbClr val="CC0099"/>
                                      </a:solidFill>
                                      <a:effectLst/>
                                      <a:uLnTx/>
                                      <a:uFillTx/>
                                      <a:latin typeface="Cambria Math" panose="02040503050406030204" pitchFamily="18" charset="0"/>
                                      <a:ea typeface="+mn-ea"/>
                                      <a:cs typeface="+mn-cs"/>
                                    </a:rPr>
                                    <m:t>𝑚</m:t>
                                  </m:r>
                                </m:e>
                                <m:sub>
                                  <m:r>
                                    <a:rPr kumimoji="0" lang="es-ES" sz="1800" b="0" i="1" u="none" strike="noStrike" kern="1200" cap="none" spc="0" normalizeH="0" baseline="0" noProof="0">
                                      <a:ln>
                                        <a:noFill/>
                                      </a:ln>
                                      <a:solidFill>
                                        <a:srgbClr val="CC0099"/>
                                      </a:solidFill>
                                      <a:effectLst/>
                                      <a:uLnTx/>
                                      <a:uFillTx/>
                                      <a:latin typeface="Cambria Math" panose="02040503050406030204" pitchFamily="18" charset="0"/>
                                      <a:ea typeface="+mn-ea"/>
                                      <a:cs typeface="+mn-cs"/>
                                    </a:rPr>
                                    <m:t>𝑚</m:t>
                                  </m:r>
                                </m:sub>
                              </m:sSub>
                            </m:e>
                            <m:sup>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num>
                        <m:den>
                          <m:sSup>
                            <m:sSupPr>
                              <m:ctrlP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sSub>
                                <m:sSubPr>
                                  <m:ctrlP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𝒎</m:t>
                                  </m:r>
                                </m:e>
                                <m:sub>
                                  <m:r>
                                    <a:rPr kumimoji="0" lang="es-ES" sz="18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𝒆𝒇</m:t>
                                  </m:r>
                                </m:sub>
                              </m:sSub>
                            </m:e>
                            <m:sup>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p>
                            <m:sSupPr>
                              <m:ctrlP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sSub>
                                <m:sSubPr>
                                  <m:ctrlPr>
                                    <a:rPr kumimoji="0" lang="es-ES" sz="1800" b="0" i="1" u="none" strike="noStrike" kern="1200" cap="none" spc="0" normalizeH="0" baseline="0" noProof="0" smtClean="0">
                                      <a:ln>
                                        <a:noFill/>
                                      </a:ln>
                                      <a:solidFill>
                                        <a:srgbClr val="CC0099"/>
                                      </a:solidFill>
                                      <a:effectLst/>
                                      <a:uLnTx/>
                                      <a:uFillTx/>
                                      <a:latin typeface="Cambria Math" panose="02040503050406030204" pitchFamily="18" charset="0"/>
                                      <a:ea typeface="+mn-ea"/>
                                      <a:cs typeface="+mn-cs"/>
                                    </a:rPr>
                                  </m:ctrlPr>
                                </m:sSubPr>
                                <m:e>
                                  <m:r>
                                    <a:rPr kumimoji="0" lang="es-ES" sz="1800" b="0" i="0" u="none" strike="noStrike" kern="1200" cap="none" spc="0" normalizeH="0" baseline="0" noProof="0">
                                      <a:ln>
                                        <a:noFill/>
                                      </a:ln>
                                      <a:solidFill>
                                        <a:srgbClr val="CC0099"/>
                                      </a:solidFill>
                                      <a:effectLst/>
                                      <a:uLnTx/>
                                      <a:uFillTx/>
                                      <a:latin typeface="Cambria Math" panose="02040503050406030204" pitchFamily="18" charset="0"/>
                                      <a:ea typeface="+mn-ea"/>
                                      <a:cs typeface="+mn-cs"/>
                                    </a:rPr>
                                    <m:t> </m:t>
                                  </m:r>
                                  <m:r>
                                    <a:rPr kumimoji="0" lang="es-ES" sz="1800" b="0" i="1" u="none" strike="noStrike" kern="1200" cap="none" spc="0" normalizeH="0" baseline="0" noProof="0">
                                      <a:ln>
                                        <a:noFill/>
                                      </a:ln>
                                      <a:solidFill>
                                        <a:srgbClr val="CC0099"/>
                                      </a:solidFill>
                                      <a:effectLst/>
                                      <a:uLnTx/>
                                      <a:uFillTx/>
                                      <a:latin typeface="Cambria Math" panose="02040503050406030204" pitchFamily="18" charset="0"/>
                                      <a:ea typeface="+mn-ea"/>
                                      <a:cs typeface="+mn-cs"/>
                                    </a:rPr>
                                    <m:t>𝑚</m:t>
                                  </m:r>
                                </m:e>
                                <m:sub>
                                  <m:r>
                                    <a:rPr kumimoji="0" lang="es-ES" sz="1800" b="0" i="1" u="none" strike="noStrike" kern="1200" cap="none" spc="0" normalizeH="0" baseline="0" noProof="0">
                                      <a:ln>
                                        <a:noFill/>
                                      </a:ln>
                                      <a:solidFill>
                                        <a:srgbClr val="CC0099"/>
                                      </a:solidFill>
                                      <a:effectLst/>
                                      <a:uLnTx/>
                                      <a:uFillTx/>
                                      <a:latin typeface="Cambria Math" panose="02040503050406030204" pitchFamily="18" charset="0"/>
                                      <a:ea typeface="+mn-ea"/>
                                      <a:cs typeface="+mn-cs"/>
                                    </a:rPr>
                                    <m:t>𝑚</m:t>
                                  </m:r>
                                </m:sub>
                              </m:sSub>
                            </m:e>
                            <m:sup>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e>
                        <m:sub>
                          <m: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𝑣</m:t>
                          </m:r>
                        </m:sub>
                      </m:sSub>
                      <m:f>
                        <m:fPr>
                          <m:ctrlP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sSub>
                                <m:sSubPr>
                                  <m:ctrlP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e>
                                <m:sub>
                                  <m:r>
                                    <a:rPr kumimoji="0" lang="es-E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sub>
                              </m:sSub>
                            </m:e>
                            <m:sup>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sSub>
                                <m:sSubPr>
                                  <m:ctrlPr>
                                    <a:rPr kumimoji="0" lang="es-ES" sz="1800" b="0" i="1" u="none" strike="noStrike" kern="1200" cap="none" spc="0" normalizeH="0" baseline="0" noProof="0" smtClean="0">
                                      <a:ln>
                                        <a:noFill/>
                                      </a:ln>
                                      <a:solidFill>
                                        <a:srgbClr val="CC0099"/>
                                      </a:solidFill>
                                      <a:effectLst/>
                                      <a:uLnTx/>
                                      <a:uFillTx/>
                                      <a:latin typeface="Cambria Math" panose="02040503050406030204" pitchFamily="18" charset="0"/>
                                      <a:ea typeface="+mn-ea"/>
                                      <a:cs typeface="+mn-cs"/>
                                    </a:rPr>
                                  </m:ctrlPr>
                                </m:sSubPr>
                                <m:e>
                                  <m:r>
                                    <a:rPr kumimoji="0" lang="es-ES" sz="1800" b="0" i="1" u="none" strike="noStrike" kern="1200" cap="none" spc="0" normalizeH="0" baseline="0" noProof="0">
                                      <a:ln>
                                        <a:noFill/>
                                      </a:ln>
                                      <a:solidFill>
                                        <a:srgbClr val="CC0099"/>
                                      </a:solidFill>
                                      <a:effectLst/>
                                      <a:uLnTx/>
                                      <a:uFillTx/>
                                      <a:latin typeface="Cambria Math" panose="02040503050406030204" pitchFamily="18" charset="0"/>
                                      <a:ea typeface="+mn-ea"/>
                                      <a:cs typeface="+mn-cs"/>
                                    </a:rPr>
                                    <m:t>𝑚</m:t>
                                  </m:r>
                                </m:e>
                                <m:sub>
                                  <m:r>
                                    <a:rPr kumimoji="0" lang="es-ES" sz="1800" b="0" i="1" u="none" strike="noStrike" kern="1200" cap="none" spc="0" normalizeH="0" baseline="0" noProof="0">
                                      <a:ln>
                                        <a:noFill/>
                                      </a:ln>
                                      <a:solidFill>
                                        <a:srgbClr val="CC0099"/>
                                      </a:solidFill>
                                      <a:effectLst/>
                                      <a:uLnTx/>
                                      <a:uFillTx/>
                                      <a:latin typeface="Cambria Math" panose="02040503050406030204" pitchFamily="18" charset="0"/>
                                      <a:ea typeface="+mn-ea"/>
                                      <a:cs typeface="+mn-cs"/>
                                    </a:rPr>
                                    <m:t>𝑚</m:t>
                                  </m:r>
                                </m:sub>
                              </m:sSub>
                            </m:e>
                            <m:sup>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num>
                        <m:den>
                          <m:sSup>
                            <m:sSupPr>
                              <m:ctrlP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sSub>
                                <m:sSubPr>
                                  <m:ctrlP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e>
                                <m:sub>
                                  <m:r>
                                    <a:rPr kumimoji="0" lang="es-E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sub>
                              </m:sSub>
                            </m:e>
                            <m:sup>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sSub>
                                <m:sSubPr>
                                  <m:ctrlPr>
                                    <a:rPr kumimoji="0" lang="es-ES" sz="1800" b="0" i="1" u="none" strike="noStrike" kern="1200" cap="none" spc="0" normalizeH="0" baseline="0" noProof="0" smtClean="0">
                                      <a:ln>
                                        <a:noFill/>
                                      </a:ln>
                                      <a:solidFill>
                                        <a:srgbClr val="CC0099"/>
                                      </a:solidFill>
                                      <a:effectLst/>
                                      <a:uLnTx/>
                                      <a:uFillTx/>
                                      <a:latin typeface="Cambria Math" panose="02040503050406030204" pitchFamily="18" charset="0"/>
                                      <a:ea typeface="+mn-ea"/>
                                      <a:cs typeface="+mn-cs"/>
                                    </a:rPr>
                                  </m:ctrlPr>
                                </m:sSubPr>
                                <m:e>
                                  <m:r>
                                    <a:rPr kumimoji="0" lang="es-ES" sz="1800" b="0"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2</m:t>
                                  </m:r>
                                  <m:r>
                                    <a:rPr kumimoji="0" lang="es-ES" sz="1800" b="0" i="0" u="none" strike="noStrike" kern="1200" cap="none" spc="0" normalizeH="0" baseline="0" noProof="0">
                                      <a:ln>
                                        <a:noFill/>
                                      </a:ln>
                                      <a:solidFill>
                                        <a:srgbClr val="CC0099"/>
                                      </a:solidFill>
                                      <a:effectLst/>
                                      <a:uLnTx/>
                                      <a:uFillTx/>
                                      <a:latin typeface="Cambria Math" panose="02040503050406030204" pitchFamily="18" charset="0"/>
                                      <a:ea typeface="+mn-ea"/>
                                      <a:cs typeface="+mn-cs"/>
                                    </a:rPr>
                                    <m:t> </m:t>
                                  </m:r>
                                  <m:r>
                                    <a:rPr kumimoji="0" lang="es-ES" sz="1800" b="0" i="1" u="none" strike="noStrike" kern="1200" cap="none" spc="0" normalizeH="0" baseline="0" noProof="0">
                                      <a:ln>
                                        <a:noFill/>
                                      </a:ln>
                                      <a:solidFill>
                                        <a:srgbClr val="CC0099"/>
                                      </a:solidFill>
                                      <a:effectLst/>
                                      <a:uLnTx/>
                                      <a:uFillTx/>
                                      <a:latin typeface="Cambria Math" panose="02040503050406030204" pitchFamily="18" charset="0"/>
                                      <a:ea typeface="+mn-ea"/>
                                      <a:cs typeface="+mn-cs"/>
                                    </a:rPr>
                                    <m:t>𝑚</m:t>
                                  </m:r>
                                </m:e>
                                <m:sub>
                                  <m:r>
                                    <a:rPr kumimoji="0" lang="es-ES" sz="1800" b="0" i="1" u="none" strike="noStrike" kern="1200" cap="none" spc="0" normalizeH="0" baseline="0" noProof="0">
                                      <a:ln>
                                        <a:noFill/>
                                      </a:ln>
                                      <a:solidFill>
                                        <a:srgbClr val="CC0099"/>
                                      </a:solidFill>
                                      <a:effectLst/>
                                      <a:uLnTx/>
                                      <a:uFillTx/>
                                      <a:latin typeface="Cambria Math" panose="02040503050406030204" pitchFamily="18" charset="0"/>
                                      <a:ea typeface="+mn-ea"/>
                                      <a:cs typeface="+mn-cs"/>
                                    </a:rPr>
                                    <m:t>𝑚</m:t>
                                  </m:r>
                                </m:sub>
                              </m:sSub>
                            </m:e>
                            <m:sup>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d>
                            <m:dPr>
                              <m:endChr m:val=""/>
                              <m:ctrlP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𝑓</m:t>
                              </m:r>
                            </m:e>
                          </m:d>
                        </m:e>
                        <m:sub>
                          <m: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𝑣</m:t>
                          </m:r>
                        </m:sub>
                      </m:sSub>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Sup>
                            <m:sSupPr>
                              <m:ctrlP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sSub>
                                <m:sSubPr>
                                  <m:ctrlPr>
                                    <a:rPr kumimoji="0" lang="es-ES" sz="1800" b="0" i="1" u="none" strike="noStrike" kern="1200" cap="none" spc="0" normalizeH="0" baseline="0" noProof="0" smtClean="0">
                                      <a:ln>
                                        <a:noFill/>
                                      </a:ln>
                                      <a:solidFill>
                                        <a:srgbClr val="CC0099"/>
                                      </a:solidFill>
                                      <a:effectLst/>
                                      <a:uLnTx/>
                                      <a:uFillTx/>
                                      <a:latin typeface="Cambria Math" panose="02040503050406030204" pitchFamily="18" charset="0"/>
                                      <a:ea typeface="+mn-ea"/>
                                      <a:cs typeface="+mn-cs"/>
                                    </a:rPr>
                                  </m:ctrlPr>
                                </m:sSubPr>
                                <m:e>
                                  <m:r>
                                    <a:rPr kumimoji="0" lang="es-ES" sz="1800" b="0" i="1" u="none" strike="noStrike" kern="1200" cap="none" spc="0" normalizeH="0" baseline="0" noProof="0">
                                      <a:ln>
                                        <a:noFill/>
                                      </a:ln>
                                      <a:solidFill>
                                        <a:srgbClr val="CC0099"/>
                                      </a:solidFill>
                                      <a:effectLst/>
                                      <a:uLnTx/>
                                      <a:uFillTx/>
                                      <a:latin typeface="Cambria Math" panose="02040503050406030204" pitchFamily="18" charset="0"/>
                                      <a:ea typeface="+mn-ea"/>
                                      <a:cs typeface="+mn-cs"/>
                                    </a:rPr>
                                    <m:t>𝑚</m:t>
                                  </m:r>
                                </m:e>
                                <m:sub>
                                  <m:r>
                                    <a:rPr kumimoji="0" lang="es-ES" sz="1800" b="0" i="1" u="none" strike="noStrike" kern="1200" cap="none" spc="0" normalizeH="0" baseline="0" noProof="0">
                                      <a:ln>
                                        <a:noFill/>
                                      </a:ln>
                                      <a:solidFill>
                                        <a:srgbClr val="CC0099"/>
                                      </a:solidFill>
                                      <a:effectLst/>
                                      <a:uLnTx/>
                                      <a:uFillTx/>
                                      <a:latin typeface="Cambria Math" panose="02040503050406030204" pitchFamily="18" charset="0"/>
                                      <a:ea typeface="+mn-ea"/>
                                      <a:cs typeface="+mn-cs"/>
                                    </a:rPr>
                                    <m:t>𝑚</m:t>
                                  </m:r>
                                </m:sub>
                              </m:sSub>
                            </m:e>
                            <m:sup>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num>
                        <m:den>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1+2</m:t>
                          </m:r>
                          <m:sSup>
                            <m:sSupPr>
                              <m:ctrlPr>
                                <a:rPr kumimoji="0" lang="es-E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sSub>
                                <m:sSubPr>
                                  <m:ctrlPr>
                                    <a:rPr kumimoji="0" lang="es-ES" sz="1800" b="0" i="1" u="none" strike="noStrike" kern="1200" cap="none" spc="0" normalizeH="0" baseline="0" noProof="0" smtClean="0">
                                      <a:ln>
                                        <a:noFill/>
                                      </a:ln>
                                      <a:solidFill>
                                        <a:srgbClr val="CC0099"/>
                                      </a:solidFill>
                                      <a:effectLst/>
                                      <a:uLnTx/>
                                      <a:uFillTx/>
                                      <a:latin typeface="Cambria Math" panose="02040503050406030204" pitchFamily="18" charset="0"/>
                                      <a:ea typeface="+mn-ea"/>
                                      <a:cs typeface="+mn-cs"/>
                                    </a:rPr>
                                  </m:ctrlPr>
                                </m:sSubPr>
                                <m:e>
                                  <m:r>
                                    <a:rPr kumimoji="0" lang="es-ES" sz="1800" b="0" i="0" u="none" strike="noStrike" kern="1200" cap="none" spc="0" normalizeH="0" baseline="0" noProof="0">
                                      <a:ln>
                                        <a:noFill/>
                                      </a:ln>
                                      <a:solidFill>
                                        <a:srgbClr val="CC0099"/>
                                      </a:solidFill>
                                      <a:effectLst/>
                                      <a:uLnTx/>
                                      <a:uFillTx/>
                                      <a:latin typeface="Cambria Math" panose="02040503050406030204" pitchFamily="18" charset="0"/>
                                      <a:ea typeface="+mn-ea"/>
                                      <a:cs typeface="+mn-cs"/>
                                    </a:rPr>
                                    <m:t> </m:t>
                                  </m:r>
                                  <m:r>
                                    <a:rPr kumimoji="0" lang="es-ES" sz="1800" b="0" i="1" u="none" strike="noStrike" kern="1200" cap="none" spc="0" normalizeH="0" baseline="0" noProof="0">
                                      <a:ln>
                                        <a:noFill/>
                                      </a:ln>
                                      <a:solidFill>
                                        <a:srgbClr val="CC0099"/>
                                      </a:solidFill>
                                      <a:effectLst/>
                                      <a:uLnTx/>
                                      <a:uFillTx/>
                                      <a:latin typeface="Cambria Math" panose="02040503050406030204" pitchFamily="18" charset="0"/>
                                      <a:ea typeface="+mn-ea"/>
                                      <a:cs typeface="+mn-cs"/>
                                    </a:rPr>
                                    <m:t>𝑚</m:t>
                                  </m:r>
                                </m:e>
                                <m:sub>
                                  <m:r>
                                    <a:rPr kumimoji="0" lang="es-ES" sz="1800" b="0" i="1" u="none" strike="noStrike" kern="1200" cap="none" spc="0" normalizeH="0" baseline="0" noProof="0">
                                      <a:ln>
                                        <a:noFill/>
                                      </a:ln>
                                      <a:solidFill>
                                        <a:srgbClr val="CC0099"/>
                                      </a:solidFill>
                                      <a:effectLst/>
                                      <a:uLnTx/>
                                      <a:uFillTx/>
                                      <a:latin typeface="Cambria Math" panose="02040503050406030204" pitchFamily="18" charset="0"/>
                                      <a:ea typeface="+mn-ea"/>
                                      <a:cs typeface="+mn-cs"/>
                                    </a:rPr>
                                    <m:t>𝑚</m:t>
                                  </m:r>
                                </m:sub>
                              </m:sSub>
                            </m:e>
                            <m:sup>
                              <m:r>
                                <a:rPr kumimoji="0" lang="es-E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oMath>
                  </m:oMathPara>
                </a14:m>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CuadroTexto 11">
                <a:extLst>
                  <a:ext uri="{FF2B5EF4-FFF2-40B4-BE49-F238E27FC236}">
                    <a16:creationId xmlns:a16="http://schemas.microsoft.com/office/drawing/2014/main" id="{66383599-EB30-4374-A3F5-575D2D218C43}"/>
                  </a:ext>
                </a:extLst>
              </p:cNvPr>
              <p:cNvSpPr txBox="1">
                <a:spLocks noRot="1" noChangeAspect="1" noMove="1" noResize="1" noEditPoints="1" noAdjustHandles="1" noChangeArrowheads="1" noChangeShapeType="1" noTextEdit="1"/>
              </p:cNvSpPr>
              <p:nvPr/>
            </p:nvSpPr>
            <p:spPr>
              <a:xfrm>
                <a:off x="612628" y="5288053"/>
                <a:ext cx="5916707" cy="742063"/>
              </a:xfrm>
              <a:prstGeom prst="rect">
                <a:avLst/>
              </a:prstGeom>
              <a:blipFill>
                <a:blip r:embed="rId9"/>
                <a:stretch>
                  <a:fillRect/>
                </a:stretch>
              </a:blipFill>
              <a:ln>
                <a:solidFill>
                  <a:schemeClr val="tx1"/>
                </a:solid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Cuadro de texto 28823">
                <a:extLst>
                  <a:ext uri="{FF2B5EF4-FFF2-40B4-BE49-F238E27FC236}">
                    <a16:creationId xmlns:a16="http://schemas.microsoft.com/office/drawing/2014/main" id="{A109CDF2-F402-49D3-B36D-006E88329994}"/>
                  </a:ext>
                </a:extLst>
              </p:cNvPr>
              <p:cNvSpPr txBox="1"/>
              <p:nvPr/>
            </p:nvSpPr>
            <p:spPr>
              <a:xfrm>
                <a:off x="7372758" y="5298062"/>
                <a:ext cx="1838054" cy="755164"/>
              </a:xfrm>
              <a:prstGeom prst="rect">
                <a:avLst/>
              </a:prstGeom>
              <a:noFill/>
              <a:ln w="19050">
                <a:solidFill>
                  <a:srgbClr val="9900CC"/>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spcBef>
                    <a:spcPts val="0"/>
                  </a:spcBef>
                  <a:spcAft>
                    <a:spcPts val="800"/>
                  </a:spcAft>
                  <a:buClrTx/>
                  <a:buSzTx/>
                  <a:buFontTx/>
                  <a:buNone/>
                  <a:tabLst/>
                  <a:defRPr/>
                </a:pPr>
                <a:r>
                  <a:rPr kumimoji="0" lang="es-E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Lakatia-Vitkram</a:t>
                </a:r>
                <a:r>
                  <a:rPr kumimoji="0" lang="es-E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spcBef>
                    <a:spcPts val="0"/>
                  </a:spcBef>
                  <a:spcAft>
                    <a:spcPts val="800"/>
                  </a:spcAft>
                  <a:buClrTx/>
                  <a:buSzTx/>
                  <a:buFontTx/>
                  <a:buNone/>
                  <a:tabLst/>
                  <a:defRPr/>
                </a:pPr>
                <a:r>
                  <a:rPr kumimoji="0" lang="es-E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kumimoji="0" lang="es-ES" b="1" i="1" u="none" strike="noStrike" kern="0" cap="none" spc="0" normalizeH="0" baseline="0" noProof="0">
                            <a:ln>
                              <a:noFill/>
                            </a:ln>
                            <a:solidFill>
                              <a:srgbClr val="0D0D0D"/>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GB" b="1" i="1" u="none" strike="noStrike" kern="0" cap="none" spc="0" normalizeH="0" baseline="0" noProof="0">
                            <a:ln>
                              <a:noFill/>
                            </a:ln>
                            <a:solidFill>
                              <a:srgbClr val="0D0D0D"/>
                            </a:solidFill>
                            <a:effectLst/>
                            <a:uLnTx/>
                            <a:uFillTx/>
                            <a:latin typeface="Cambria Math" panose="02040503050406030204" pitchFamily="18" charset="0"/>
                            <a:ea typeface="Calibri" panose="020F0502020204030204" pitchFamily="34" charset="0"/>
                            <a:cs typeface="Times New Roman" panose="02020603050405020304" pitchFamily="18" charset="0"/>
                          </a:rPr>
                          <m:t>𝒎</m:t>
                        </m:r>
                      </m:e>
                      <m:sub>
                        <m:r>
                          <a:rPr kumimoji="0" lang="en-GB" b="1" i="1" u="none" strike="noStrike" kern="0" cap="none" spc="0" normalizeH="0" baseline="0" noProof="0">
                            <a:ln>
                              <a:noFill/>
                            </a:ln>
                            <a:solidFill>
                              <a:srgbClr val="0D0D0D"/>
                            </a:solidFill>
                            <a:effectLst/>
                            <a:uLnTx/>
                            <a:uFillTx/>
                            <a:latin typeface="Cambria Math" panose="02040503050406030204" pitchFamily="18" charset="0"/>
                            <a:ea typeface="Calibri" panose="020F0502020204030204" pitchFamily="34" charset="0"/>
                            <a:cs typeface="Times New Roman" panose="02020603050405020304" pitchFamily="18" charset="0"/>
                          </a:rPr>
                          <m:t>𝒆𝒇</m:t>
                        </m:r>
                      </m:sub>
                    </m:sSub>
                    <m:r>
                      <a:rPr kumimoji="0" lang="en-GB" b="0" i="1" u="none" strike="noStrike" kern="0" cap="none" spc="0" normalizeH="0" baseline="0" noProof="0">
                        <a:ln>
                          <a:noFill/>
                        </a:ln>
                        <a:solidFill>
                          <a:srgbClr val="0D0D0D"/>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GB" b="0" i="1" u="none" strike="noStrike" kern="0" cap="none" spc="0" normalizeH="0" baseline="0" noProof="0">
                        <a:ln>
                          <a:noFill/>
                        </a:ln>
                        <a:solidFill>
                          <a:srgbClr val="0D0D0D"/>
                        </a:solidFill>
                        <a:effectLst/>
                        <a:uLnTx/>
                        <a:uFillTx/>
                        <a:latin typeface="Cambria Math" panose="02040503050406030204" pitchFamily="18" charset="0"/>
                        <a:ea typeface="Calibri" panose="020F0502020204030204" pitchFamily="34" charset="0"/>
                        <a:cs typeface="Times New Roman" panose="02020603050405020304" pitchFamily="18" charset="0"/>
                      </a:rPr>
                      <m:t>𝑓</m:t>
                    </m:r>
                    <m:r>
                      <a:rPr kumimoji="0" lang="en-GB" b="0" i="1" u="none" strike="noStrike" kern="0" cap="none" spc="0" normalizeH="0" baseline="0" noProof="0">
                        <a:ln>
                          <a:noFill/>
                        </a:ln>
                        <a:solidFill>
                          <a:srgbClr val="0D0D0D"/>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s-ES" b="0" i="1" u="none" strike="noStrike" kern="0" cap="none" spc="0" normalizeH="0" baseline="0" noProof="0">
                            <a:ln>
                              <a:noFill/>
                            </a:ln>
                            <a:solidFill>
                              <a:srgbClr val="0D0D0D"/>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GB" b="0" i="1" u="none" strike="noStrike" kern="0" cap="none" spc="0" normalizeH="0" baseline="0" noProof="0">
                            <a:ln>
                              <a:noFill/>
                            </a:ln>
                            <a:solidFill>
                              <a:srgbClr val="0D0D0D"/>
                            </a:solidFill>
                            <a:effectLst/>
                            <a:uLnTx/>
                            <a:uFillTx/>
                            <a:latin typeface="Cambria Math" panose="02040503050406030204" pitchFamily="18" charset="0"/>
                            <a:ea typeface="Calibri" panose="020F0502020204030204" pitchFamily="34" charset="0"/>
                            <a:cs typeface="Times New Roman" panose="02020603050405020304" pitchFamily="18" charset="0"/>
                          </a:rPr>
                          <m:t>𝑟</m:t>
                        </m:r>
                      </m:e>
                      <m:sub>
                        <m:r>
                          <a:rPr kumimoji="0" lang="en-GB" b="0" i="1" u="none" strike="noStrike" kern="0" cap="none" spc="0" normalizeH="0" baseline="0" noProof="0">
                            <a:ln>
                              <a:noFill/>
                            </a:ln>
                            <a:solidFill>
                              <a:srgbClr val="0D0D0D"/>
                            </a:solidFill>
                            <a:effectLst/>
                            <a:uLnTx/>
                            <a:uFillTx/>
                            <a:latin typeface="Cambria Math" panose="02040503050406030204" pitchFamily="18" charset="0"/>
                            <a:ea typeface="Calibri" panose="020F0502020204030204" pitchFamily="34" charset="0"/>
                            <a:cs typeface="Times New Roman" panose="02020603050405020304" pitchFamily="18" charset="0"/>
                          </a:rPr>
                          <m:t>𝑝</m:t>
                        </m:r>
                        <m:r>
                          <a:rPr kumimoji="0" lang="en-GB" b="0" i="1" u="none" strike="noStrike" kern="0" cap="none" spc="0" normalizeH="0" baseline="0" noProof="0">
                            <a:ln>
                              <a:noFill/>
                            </a:ln>
                            <a:solidFill>
                              <a:srgbClr val="0D0D0D"/>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r>
                      <a:rPr kumimoji="0" lang="en-GB" b="0" i="1" u="none" strike="noStrike" kern="0" cap="none" spc="0" normalizeH="0" baseline="0" noProof="0">
                        <a:ln>
                          <a:noFill/>
                        </a:ln>
                        <a:solidFill>
                          <a:srgbClr val="0D0D0D"/>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endParaRPr kumimoji="0" lang="es-E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spcBef>
                    <a:spcPts val="0"/>
                  </a:spcBef>
                  <a:spcAft>
                    <a:spcPts val="800"/>
                  </a:spcAft>
                  <a:buClrTx/>
                  <a:buSzTx/>
                  <a:buFontTx/>
                  <a:buNone/>
                  <a:tabLst/>
                  <a:defRPr/>
                </a:pPr>
                <a:endParaRPr kumimoji="0" lang="es-E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spcBef>
                    <a:spcPts val="0"/>
                  </a:spcBef>
                  <a:spcAft>
                    <a:spcPts val="800"/>
                  </a:spcAft>
                  <a:buClrTx/>
                  <a:buSzTx/>
                  <a:buFontTx/>
                  <a:buNone/>
                  <a:tabLst/>
                  <a:defRPr/>
                </a:pPr>
                <a:r>
                  <a:rPr kumimoji="0" lang="es-E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mc:Choice>
        <mc:Fallback xmlns="">
          <p:sp>
            <p:nvSpPr>
              <p:cNvPr id="13" name="Cuadro de texto 28823">
                <a:extLst>
                  <a:ext uri="{FF2B5EF4-FFF2-40B4-BE49-F238E27FC236}">
                    <a16:creationId xmlns:a16="http://schemas.microsoft.com/office/drawing/2014/main" id="{A109CDF2-F402-49D3-B36D-006E88329994}"/>
                  </a:ext>
                </a:extLst>
              </p:cNvPr>
              <p:cNvSpPr txBox="1">
                <a:spLocks noRot="1" noChangeAspect="1" noMove="1" noResize="1" noEditPoints="1" noAdjustHandles="1" noChangeArrowheads="1" noChangeShapeType="1" noTextEdit="1"/>
              </p:cNvSpPr>
              <p:nvPr/>
            </p:nvSpPr>
            <p:spPr>
              <a:xfrm>
                <a:off x="7372758" y="5298062"/>
                <a:ext cx="1838054" cy="755164"/>
              </a:xfrm>
              <a:prstGeom prst="rect">
                <a:avLst/>
              </a:prstGeom>
              <a:blipFill>
                <a:blip r:embed="rId10"/>
                <a:stretch>
                  <a:fillRect l="-984" t="-3150" r="-6230" b="-4724"/>
                </a:stretch>
              </a:blipFill>
              <a:ln w="19050">
                <a:solidFill>
                  <a:srgbClr val="9900CC"/>
                </a:solid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57708703-5139-48E4-9595-F56D5DF2EE92}"/>
                  </a:ext>
                </a:extLst>
              </p:cNvPr>
              <p:cNvSpPr txBox="1"/>
              <p:nvPr/>
            </p:nvSpPr>
            <p:spPr>
              <a:xfrm>
                <a:off x="9507395" y="5280674"/>
                <a:ext cx="1800663" cy="775149"/>
              </a:xfrm>
              <a:prstGeom prst="rect">
                <a:avLst/>
              </a:prstGeom>
              <a:noFill/>
              <a:ln w="19050">
                <a:solidFill>
                  <a:srgbClr val="9900CC"/>
                </a:solidFill>
              </a:ln>
            </p:spPr>
            <p:txBody>
              <a:bodyPr wrap="square">
                <a:spAutoFit/>
              </a:bodyPr>
              <a:lstStyle/>
              <a:p>
                <a:pPr marL="0" marR="0" lvl="0" indent="0" algn="ctr" defTabSz="914400" rtl="0" eaLnBrk="1" fontAlgn="auto" latinLnBrk="0" hangingPunct="1">
                  <a:spcBef>
                    <a:spcPts val="0"/>
                  </a:spcBef>
                  <a:spcAft>
                    <a:spcPts val="800"/>
                  </a:spcAft>
                  <a:buClrTx/>
                  <a:buSzTx/>
                  <a:buFontTx/>
                  <a:buNone/>
                  <a:tabLst/>
                  <a:defRPr/>
                </a:pPr>
                <a:r>
                  <a:rPr kumimoji="0" lang="es-ES" b="0" i="0" u="none" strike="noStrike" kern="0" cap="none" spc="0" normalizeH="0" baseline="0" noProof="0" dirty="0" err="1">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Lumme</a:t>
                </a:r>
                <a:r>
                  <a:rPr kumimoji="0" lang="es-E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-Rahola:</a:t>
                </a:r>
              </a:p>
              <a:p>
                <a:pPr marL="0" marR="0" lvl="0" indent="0" algn="ctr" defTabSz="914400" rtl="0" eaLnBrk="1" fontAlgn="auto" latinLnBrk="0" hangingPunct="1">
                  <a:spcBef>
                    <a:spcPts val="0"/>
                  </a:spcBef>
                  <a:spcAft>
                    <a:spcPts val="800"/>
                  </a:spcAft>
                  <a:buClrTx/>
                  <a:buSzTx/>
                  <a:buFontTx/>
                  <a:buNone/>
                  <a:tabLst/>
                  <a:defRPr/>
                </a:pPr>
                <a:r>
                  <a:rPr kumimoji="0" lang="es-E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kumimoji="0" lang="es-ES" b="1" i="1" u="none" strike="noStrike" kern="0" cap="none" spc="0" normalizeH="0" baseline="0" noProof="0">
                            <a:ln>
                              <a:noFill/>
                            </a:ln>
                            <a:solidFill>
                              <a:srgbClr val="0D0D0D"/>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GB" b="1" i="1" u="none" strike="noStrike" kern="0" cap="none" spc="0" normalizeH="0" baseline="0" noProof="0">
                            <a:ln>
                              <a:noFill/>
                            </a:ln>
                            <a:solidFill>
                              <a:srgbClr val="0D0D0D"/>
                            </a:solidFill>
                            <a:effectLst/>
                            <a:uLnTx/>
                            <a:uFillTx/>
                            <a:latin typeface="Cambria Math" panose="02040503050406030204" pitchFamily="18" charset="0"/>
                            <a:ea typeface="Calibri" panose="020F0502020204030204" pitchFamily="34" charset="0"/>
                            <a:cs typeface="Times New Roman" panose="02020603050405020304" pitchFamily="18" charset="0"/>
                          </a:rPr>
                          <m:t>𝒎</m:t>
                        </m:r>
                      </m:e>
                      <m:sub>
                        <m:r>
                          <a:rPr kumimoji="0" lang="en-GB" b="1" i="1" u="none" strike="noStrike" kern="0" cap="none" spc="0" normalizeH="0" baseline="0" noProof="0">
                            <a:ln>
                              <a:noFill/>
                            </a:ln>
                            <a:solidFill>
                              <a:srgbClr val="0D0D0D"/>
                            </a:solidFill>
                            <a:effectLst/>
                            <a:uLnTx/>
                            <a:uFillTx/>
                            <a:latin typeface="Cambria Math" panose="02040503050406030204" pitchFamily="18" charset="0"/>
                            <a:ea typeface="Calibri" panose="020F0502020204030204" pitchFamily="34" charset="0"/>
                            <a:cs typeface="Times New Roman" panose="02020603050405020304" pitchFamily="18" charset="0"/>
                          </a:rPr>
                          <m:t>𝒆𝒇</m:t>
                        </m:r>
                      </m:sub>
                    </m:sSub>
                    <m:r>
                      <a:rPr kumimoji="0" lang="en-GB" b="0" i="1" u="none" strike="noStrike" kern="0" cap="none" spc="0" normalizeH="0" baseline="0" noProof="0">
                        <a:ln>
                          <a:noFill/>
                        </a:ln>
                        <a:solidFill>
                          <a:srgbClr val="0D0D0D"/>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GB" b="0" i="1" u="none" strike="noStrike" kern="0" cap="none" spc="0" normalizeH="0" baseline="0" noProof="0">
                        <a:ln>
                          <a:noFill/>
                        </a:ln>
                        <a:solidFill>
                          <a:srgbClr val="0D0D0D"/>
                        </a:solidFill>
                        <a:effectLst/>
                        <a:uLnTx/>
                        <a:uFillTx/>
                        <a:latin typeface="Cambria Math" panose="02040503050406030204" pitchFamily="18" charset="0"/>
                        <a:ea typeface="Calibri" panose="020F0502020204030204" pitchFamily="34" charset="0"/>
                        <a:cs typeface="Times New Roman" panose="02020603050405020304" pitchFamily="18" charset="0"/>
                      </a:rPr>
                      <m:t>𝑓</m:t>
                    </m:r>
                    <m:r>
                      <a:rPr kumimoji="0" lang="en-GB" b="0" i="1" u="none" strike="noStrike" kern="0" cap="none" spc="0" normalizeH="0" baseline="0" noProof="0">
                        <a:ln>
                          <a:noFill/>
                        </a:ln>
                        <a:solidFill>
                          <a:srgbClr val="0D0D0D"/>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GB" b="0" i="1" u="none" strike="noStrike" kern="0" cap="none" spc="0" normalizeH="0" baseline="0" noProof="0">
                        <a:ln>
                          <a:noFill/>
                        </a:ln>
                        <a:solidFill>
                          <a:srgbClr val="0D0D0D"/>
                        </a:solidFill>
                        <a:effectLst/>
                        <a:uLnTx/>
                        <a:uFillTx/>
                        <a:latin typeface="Cambria Math" panose="02040503050406030204" pitchFamily="18" charset="0"/>
                        <a:ea typeface="Calibri" panose="020F0502020204030204" pitchFamily="34" charset="0"/>
                        <a:cs typeface="Times New Roman" panose="02020603050405020304" pitchFamily="18" charset="0"/>
                      </a:rPr>
                      <m:t>𝜈</m:t>
                    </m:r>
                    <m:r>
                      <a:rPr kumimoji="0" lang="en-GB" b="0" i="1" u="none" strike="noStrike" kern="0" cap="none" spc="0" normalizeH="0" baseline="0" noProof="0">
                        <a:ln>
                          <a:noFill/>
                        </a:ln>
                        <a:solidFill>
                          <a:srgbClr val="0D0D0D"/>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endParaRPr kumimoji="0" lang="es-E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4" name="CuadroTexto 13">
                <a:extLst>
                  <a:ext uri="{FF2B5EF4-FFF2-40B4-BE49-F238E27FC236}">
                    <a16:creationId xmlns:a16="http://schemas.microsoft.com/office/drawing/2014/main" id="{57708703-5139-48E4-9595-F56D5DF2EE92}"/>
                  </a:ext>
                </a:extLst>
              </p:cNvPr>
              <p:cNvSpPr txBox="1">
                <a:spLocks noRot="1" noChangeAspect="1" noMove="1" noResize="1" noEditPoints="1" noAdjustHandles="1" noChangeArrowheads="1" noChangeShapeType="1" noTextEdit="1"/>
              </p:cNvSpPr>
              <p:nvPr/>
            </p:nvSpPr>
            <p:spPr>
              <a:xfrm>
                <a:off x="9507395" y="5280674"/>
                <a:ext cx="1800663" cy="775149"/>
              </a:xfrm>
              <a:prstGeom prst="rect">
                <a:avLst/>
              </a:prstGeom>
              <a:blipFill>
                <a:blip r:embed="rId11"/>
                <a:stretch>
                  <a:fillRect t="-3077" b="-2308"/>
                </a:stretch>
              </a:blipFill>
              <a:ln w="19050">
                <a:solidFill>
                  <a:srgbClr val="9900CC"/>
                </a:solidFill>
              </a:ln>
            </p:spPr>
            <p:txBody>
              <a:bodyPr/>
              <a:lstStyle/>
              <a:p>
                <a:r>
                  <a:rPr lang="es-ES">
                    <a:noFill/>
                  </a:rPr>
                  <a:t> </a:t>
                </a:r>
              </a:p>
            </p:txBody>
          </p:sp>
        </mc:Fallback>
      </mc:AlternateContent>
      <p:cxnSp>
        <p:nvCxnSpPr>
          <p:cNvPr id="15" name="Conector recto de flecha 14">
            <a:extLst>
              <a:ext uri="{FF2B5EF4-FFF2-40B4-BE49-F238E27FC236}">
                <a16:creationId xmlns:a16="http://schemas.microsoft.com/office/drawing/2014/main" id="{A1142A85-EFD7-4D20-AA0C-9A013592CB2D}"/>
              </a:ext>
            </a:extLst>
          </p:cNvPr>
          <p:cNvCxnSpPr>
            <a:cxnSpLocks/>
            <a:stCxn id="11" idx="2"/>
            <a:endCxn id="13" idx="0"/>
          </p:cNvCxnSpPr>
          <p:nvPr/>
        </p:nvCxnSpPr>
        <p:spPr>
          <a:xfrm flipH="1">
            <a:off x="8291785" y="4860300"/>
            <a:ext cx="1069397" cy="437762"/>
          </a:xfrm>
          <a:prstGeom prst="straightConnector1">
            <a:avLst/>
          </a:prstGeom>
          <a:ln w="19050">
            <a:solidFill>
              <a:srgbClr val="9900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8E5B68FD-1C0C-4EBD-820C-F6D0E01AB34E}"/>
              </a:ext>
            </a:extLst>
          </p:cNvPr>
          <p:cNvCxnSpPr>
            <a:cxnSpLocks/>
            <a:stCxn id="11" idx="2"/>
            <a:endCxn id="14" idx="0"/>
          </p:cNvCxnSpPr>
          <p:nvPr/>
        </p:nvCxnSpPr>
        <p:spPr>
          <a:xfrm>
            <a:off x="9361182" y="4860300"/>
            <a:ext cx="1046545" cy="420374"/>
          </a:xfrm>
          <a:prstGeom prst="straightConnector1">
            <a:avLst/>
          </a:prstGeom>
          <a:ln w="19050">
            <a:solidFill>
              <a:srgbClr val="9900CC"/>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upo 16">
            <a:extLst>
              <a:ext uri="{FF2B5EF4-FFF2-40B4-BE49-F238E27FC236}">
                <a16:creationId xmlns:a16="http://schemas.microsoft.com/office/drawing/2014/main" id="{F719824A-2812-451D-AB51-6F4B0559F611}"/>
              </a:ext>
            </a:extLst>
          </p:cNvPr>
          <p:cNvGrpSpPr/>
          <p:nvPr/>
        </p:nvGrpSpPr>
        <p:grpSpPr>
          <a:xfrm>
            <a:off x="-216881" y="2717861"/>
            <a:ext cx="9081265" cy="2424997"/>
            <a:chOff x="1273246" y="2485544"/>
            <a:chExt cx="9645507" cy="2575668"/>
          </a:xfrm>
        </p:grpSpPr>
        <p:grpSp>
          <p:nvGrpSpPr>
            <p:cNvPr id="18" name="Grupo 17">
              <a:extLst>
                <a:ext uri="{FF2B5EF4-FFF2-40B4-BE49-F238E27FC236}">
                  <a16:creationId xmlns:a16="http://schemas.microsoft.com/office/drawing/2014/main" id="{751AA2F6-5B06-44AF-A07B-3EDAF07487BF}"/>
                </a:ext>
              </a:extLst>
            </p:cNvPr>
            <p:cNvGrpSpPr/>
            <p:nvPr/>
          </p:nvGrpSpPr>
          <p:grpSpPr>
            <a:xfrm>
              <a:off x="1273246" y="2485544"/>
              <a:ext cx="9645507" cy="2575668"/>
              <a:chOff x="1392999" y="1444619"/>
              <a:chExt cx="9645507" cy="2575668"/>
            </a:xfrm>
          </p:grpSpPr>
          <p:cxnSp>
            <p:nvCxnSpPr>
              <p:cNvPr id="20" name="Conector recto de flecha 19">
                <a:extLst>
                  <a:ext uri="{FF2B5EF4-FFF2-40B4-BE49-F238E27FC236}">
                    <a16:creationId xmlns:a16="http://schemas.microsoft.com/office/drawing/2014/main" id="{F61133C0-33DC-4A4C-8EDF-057D83F7A0C9}"/>
                  </a:ext>
                </a:extLst>
              </p:cNvPr>
              <p:cNvCxnSpPr>
                <a:cxnSpLocks/>
                <a:stCxn id="37" idx="3"/>
                <a:endCxn id="21" idx="0"/>
              </p:cNvCxnSpPr>
              <p:nvPr/>
            </p:nvCxnSpPr>
            <p:spPr>
              <a:xfrm flipH="1">
                <a:off x="3697631" y="2544647"/>
                <a:ext cx="1399" cy="10233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ángulo 20">
                    <a:extLst>
                      <a:ext uri="{FF2B5EF4-FFF2-40B4-BE49-F238E27FC236}">
                        <a16:creationId xmlns:a16="http://schemas.microsoft.com/office/drawing/2014/main" id="{27298560-5AC4-4248-A294-B59CB925CFEA}"/>
                      </a:ext>
                    </a:extLst>
                  </p:cNvPr>
                  <p:cNvSpPr/>
                  <p:nvPr/>
                </p:nvSpPr>
                <p:spPr>
                  <a:xfrm>
                    <a:off x="3382958" y="3568025"/>
                    <a:ext cx="629344" cy="4249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s-ES" sz="2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𝑚</m:t>
                              </m:r>
                            </m:e>
                            <m:sub>
                              <m:r>
                                <a:rPr kumimoji="0" lang="es-ES" sz="2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𝑠</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ndParaRPr>
                  </a:p>
                </p:txBody>
              </p:sp>
            </mc:Choice>
            <mc:Fallback xmlns="">
              <p:sp>
                <p:nvSpPr>
                  <p:cNvPr id="21" name="Rectángulo 20">
                    <a:extLst>
                      <a:ext uri="{FF2B5EF4-FFF2-40B4-BE49-F238E27FC236}">
                        <a16:creationId xmlns:a16="http://schemas.microsoft.com/office/drawing/2014/main" id="{27298560-5AC4-4248-A294-B59CB925CFEA}"/>
                      </a:ext>
                    </a:extLst>
                  </p:cNvPr>
                  <p:cNvSpPr>
                    <a:spLocks noRot="1" noChangeAspect="1" noMove="1" noResize="1" noEditPoints="1" noAdjustHandles="1" noChangeArrowheads="1" noChangeShapeType="1" noTextEdit="1"/>
                  </p:cNvSpPr>
                  <p:nvPr/>
                </p:nvSpPr>
                <p:spPr>
                  <a:xfrm>
                    <a:off x="3382958" y="3568025"/>
                    <a:ext cx="629344" cy="424970"/>
                  </a:xfrm>
                  <a:prstGeom prst="rect">
                    <a:avLst/>
                  </a:prstGeom>
                  <a:blipFill>
                    <a:blip r:embed="rId12"/>
                    <a:stretch>
                      <a:fillRect/>
                    </a:stretch>
                  </a:blipFill>
                </p:spPr>
                <p:txBody>
                  <a:bodyPr/>
                  <a:lstStyle/>
                  <a:p>
                    <a:r>
                      <a:rPr lang="es-ES">
                        <a:noFill/>
                      </a:rPr>
                      <a:t> </a:t>
                    </a:r>
                  </a:p>
                </p:txBody>
              </p:sp>
            </mc:Fallback>
          </mc:AlternateContent>
          <p:grpSp>
            <p:nvGrpSpPr>
              <p:cNvPr id="22" name="Grupo 21">
                <a:extLst>
                  <a:ext uri="{FF2B5EF4-FFF2-40B4-BE49-F238E27FC236}">
                    <a16:creationId xmlns:a16="http://schemas.microsoft.com/office/drawing/2014/main" id="{88B694C0-D980-4E59-8A82-2ECA7C4DE32F}"/>
                  </a:ext>
                </a:extLst>
              </p:cNvPr>
              <p:cNvGrpSpPr/>
              <p:nvPr/>
            </p:nvGrpSpPr>
            <p:grpSpPr>
              <a:xfrm>
                <a:off x="1392999" y="1444619"/>
                <a:ext cx="9645507" cy="2012236"/>
                <a:chOff x="1392999" y="1444619"/>
                <a:chExt cx="9645507" cy="2012236"/>
              </a:xfrm>
            </p:grpSpPr>
            <p:grpSp>
              <p:nvGrpSpPr>
                <p:cNvPr id="25" name="Lienzo 270">
                  <a:extLst>
                    <a:ext uri="{FF2B5EF4-FFF2-40B4-BE49-F238E27FC236}">
                      <a16:creationId xmlns:a16="http://schemas.microsoft.com/office/drawing/2014/main" id="{E823695E-AF75-48E8-BC26-7CDF2EB8EA20}"/>
                    </a:ext>
                  </a:extLst>
                </p:cNvPr>
                <p:cNvGrpSpPr/>
                <p:nvPr/>
              </p:nvGrpSpPr>
              <p:grpSpPr>
                <a:xfrm>
                  <a:off x="1392999" y="1619559"/>
                  <a:ext cx="9645507" cy="1651618"/>
                  <a:chOff x="0" y="0"/>
                  <a:chExt cx="5755005" cy="971550"/>
                </a:xfrm>
              </p:grpSpPr>
              <p:sp>
                <p:nvSpPr>
                  <p:cNvPr id="31" name="Rectángulo 30">
                    <a:extLst>
                      <a:ext uri="{FF2B5EF4-FFF2-40B4-BE49-F238E27FC236}">
                        <a16:creationId xmlns:a16="http://schemas.microsoft.com/office/drawing/2014/main" id="{2FE4BDEC-5025-4781-8E7E-5692694D71A4}"/>
                      </a:ext>
                    </a:extLst>
                  </p:cNvPr>
                  <p:cNvSpPr/>
                  <p:nvPr/>
                </p:nvSpPr>
                <p:spPr>
                  <a:xfrm>
                    <a:off x="0" y="0"/>
                    <a:ext cx="5755005" cy="971550"/>
                  </a:xfrm>
                  <a:prstGeom prst="rect">
                    <a:avLst/>
                  </a:prstGeom>
                </p:spPr>
              </p:sp>
              <p:sp>
                <p:nvSpPr>
                  <p:cNvPr id="32" name="Diagrama de flujo: conector 31">
                    <a:extLst>
                      <a:ext uri="{FF2B5EF4-FFF2-40B4-BE49-F238E27FC236}">
                        <a16:creationId xmlns:a16="http://schemas.microsoft.com/office/drawing/2014/main" id="{84910529-6B79-4D9C-B2AF-64C5ABBE0FED}"/>
                      </a:ext>
                    </a:extLst>
                  </p:cNvPr>
                  <p:cNvSpPr/>
                  <p:nvPr/>
                </p:nvSpPr>
                <p:spPr>
                  <a:xfrm>
                    <a:off x="3129710" y="0"/>
                    <a:ext cx="936000" cy="936000"/>
                  </a:xfrm>
                  <a:prstGeom prst="flowChartConnector">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Diagrama de flujo: conector 32">
                    <a:extLst>
                      <a:ext uri="{FF2B5EF4-FFF2-40B4-BE49-F238E27FC236}">
                        <a16:creationId xmlns:a16="http://schemas.microsoft.com/office/drawing/2014/main" id="{EB987385-726E-4B57-BAE9-3109071E2436}"/>
                      </a:ext>
                    </a:extLst>
                  </p:cNvPr>
                  <p:cNvSpPr/>
                  <p:nvPr/>
                </p:nvSpPr>
                <p:spPr>
                  <a:xfrm>
                    <a:off x="966416" y="269346"/>
                    <a:ext cx="216000" cy="216000"/>
                  </a:xfrm>
                  <a:prstGeom prst="flowChartConnector">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Diagrama de flujo: conector 33">
                    <a:extLst>
                      <a:ext uri="{FF2B5EF4-FFF2-40B4-BE49-F238E27FC236}">
                        <a16:creationId xmlns:a16="http://schemas.microsoft.com/office/drawing/2014/main" id="{FE78CE5C-D380-4863-A062-024F5D7C2F28}"/>
                      </a:ext>
                    </a:extLst>
                  </p:cNvPr>
                  <p:cNvSpPr/>
                  <p:nvPr/>
                </p:nvSpPr>
                <p:spPr>
                  <a:xfrm>
                    <a:off x="1079740" y="358890"/>
                    <a:ext cx="215900" cy="215900"/>
                  </a:xfrm>
                  <a:prstGeom prst="flowChartConnector">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Diagrama de flujo: conector 34">
                    <a:extLst>
                      <a:ext uri="{FF2B5EF4-FFF2-40B4-BE49-F238E27FC236}">
                        <a16:creationId xmlns:a16="http://schemas.microsoft.com/office/drawing/2014/main" id="{C69C34BA-9190-4015-AC48-FCB13A88C2B1}"/>
                      </a:ext>
                    </a:extLst>
                  </p:cNvPr>
                  <p:cNvSpPr/>
                  <p:nvPr/>
                </p:nvSpPr>
                <p:spPr>
                  <a:xfrm>
                    <a:off x="1235918" y="269346"/>
                    <a:ext cx="215900" cy="215900"/>
                  </a:xfrm>
                  <a:prstGeom prst="flowChartConnector">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Diagrama de flujo: conector 35">
                    <a:extLst>
                      <a:ext uri="{FF2B5EF4-FFF2-40B4-BE49-F238E27FC236}">
                        <a16:creationId xmlns:a16="http://schemas.microsoft.com/office/drawing/2014/main" id="{5D17C082-6D6C-4EC9-AE13-D5017114578E}"/>
                      </a:ext>
                    </a:extLst>
                  </p:cNvPr>
                  <p:cNvSpPr/>
                  <p:nvPr/>
                </p:nvSpPr>
                <p:spPr>
                  <a:xfrm>
                    <a:off x="1211637" y="454198"/>
                    <a:ext cx="215900" cy="215900"/>
                  </a:xfrm>
                  <a:prstGeom prst="flowChartConnector">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Diagrama de flujo: conector 36">
                    <a:extLst>
                      <a:ext uri="{FF2B5EF4-FFF2-40B4-BE49-F238E27FC236}">
                        <a16:creationId xmlns:a16="http://schemas.microsoft.com/office/drawing/2014/main" id="{58AB80C9-371C-41D6-BAF2-2226FE80A442}"/>
                      </a:ext>
                    </a:extLst>
                  </p:cNvPr>
                  <p:cNvSpPr/>
                  <p:nvPr/>
                </p:nvSpPr>
                <p:spPr>
                  <a:xfrm>
                    <a:off x="1344279" y="359894"/>
                    <a:ext cx="215900" cy="215900"/>
                  </a:xfrm>
                  <a:prstGeom prst="flowChartConnector">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Diagrama de flujo: conector 37">
                    <a:extLst>
                      <a:ext uri="{FF2B5EF4-FFF2-40B4-BE49-F238E27FC236}">
                        <a16:creationId xmlns:a16="http://schemas.microsoft.com/office/drawing/2014/main" id="{B4361172-98B7-409B-8E47-DB91D583DD0F}"/>
                      </a:ext>
                    </a:extLst>
                  </p:cNvPr>
                  <p:cNvSpPr/>
                  <p:nvPr/>
                </p:nvSpPr>
                <p:spPr>
                  <a:xfrm>
                    <a:off x="1685359" y="417217"/>
                    <a:ext cx="215900" cy="215900"/>
                  </a:xfrm>
                  <a:prstGeom prst="flowChartConnector">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iagrama de flujo: conector 38">
                    <a:extLst>
                      <a:ext uri="{FF2B5EF4-FFF2-40B4-BE49-F238E27FC236}">
                        <a16:creationId xmlns:a16="http://schemas.microsoft.com/office/drawing/2014/main" id="{E729E31F-704C-4A67-A3E1-1A6E0369F837}"/>
                      </a:ext>
                    </a:extLst>
                  </p:cNvPr>
                  <p:cNvSpPr/>
                  <p:nvPr/>
                </p:nvSpPr>
                <p:spPr>
                  <a:xfrm>
                    <a:off x="1398316" y="485346"/>
                    <a:ext cx="215900" cy="215900"/>
                  </a:xfrm>
                  <a:prstGeom prst="flowChartConnector">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Diagrama de flujo: conector 39">
                    <a:extLst>
                      <a:ext uri="{FF2B5EF4-FFF2-40B4-BE49-F238E27FC236}">
                        <a16:creationId xmlns:a16="http://schemas.microsoft.com/office/drawing/2014/main" id="{A2AC68EA-5227-4EB5-AAF8-F0DA5EAA8F86}"/>
                      </a:ext>
                    </a:extLst>
                  </p:cNvPr>
                  <p:cNvSpPr/>
                  <p:nvPr/>
                </p:nvSpPr>
                <p:spPr>
                  <a:xfrm>
                    <a:off x="1560179" y="445395"/>
                    <a:ext cx="215900" cy="215900"/>
                  </a:xfrm>
                  <a:prstGeom prst="flowChartConnector">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Diagrama de flujo: conector 40">
                    <a:extLst>
                      <a:ext uri="{FF2B5EF4-FFF2-40B4-BE49-F238E27FC236}">
                        <a16:creationId xmlns:a16="http://schemas.microsoft.com/office/drawing/2014/main" id="{33843DA7-F8DD-405F-BB99-DEFD1A3E4795}"/>
                      </a:ext>
                    </a:extLst>
                  </p:cNvPr>
                  <p:cNvSpPr/>
                  <p:nvPr/>
                </p:nvSpPr>
                <p:spPr>
                  <a:xfrm>
                    <a:off x="1644480" y="544720"/>
                    <a:ext cx="215900" cy="215900"/>
                  </a:xfrm>
                  <a:prstGeom prst="flowChartConnector">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Diagrama de flujo: conector 41">
                    <a:extLst>
                      <a:ext uri="{FF2B5EF4-FFF2-40B4-BE49-F238E27FC236}">
                        <a16:creationId xmlns:a16="http://schemas.microsoft.com/office/drawing/2014/main" id="{E101BE20-CE11-4D42-8329-D9CAC74BB97E}"/>
                      </a:ext>
                    </a:extLst>
                  </p:cNvPr>
                  <p:cNvSpPr/>
                  <p:nvPr/>
                </p:nvSpPr>
                <p:spPr>
                  <a:xfrm>
                    <a:off x="3136503" y="285667"/>
                    <a:ext cx="215900" cy="215900"/>
                  </a:xfrm>
                  <a:prstGeom prst="flowChartConnector">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Diagrama de flujo: conector 42">
                    <a:extLst>
                      <a:ext uri="{FF2B5EF4-FFF2-40B4-BE49-F238E27FC236}">
                        <a16:creationId xmlns:a16="http://schemas.microsoft.com/office/drawing/2014/main" id="{4B7F85F7-4607-41E1-893A-22158D8BB674}"/>
                      </a:ext>
                    </a:extLst>
                  </p:cNvPr>
                  <p:cNvSpPr/>
                  <p:nvPr/>
                </p:nvSpPr>
                <p:spPr>
                  <a:xfrm>
                    <a:off x="3250168" y="375202"/>
                    <a:ext cx="215900" cy="215900"/>
                  </a:xfrm>
                  <a:prstGeom prst="flowChartConnector">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Diagrama de flujo: conector 43">
                    <a:extLst>
                      <a:ext uri="{FF2B5EF4-FFF2-40B4-BE49-F238E27FC236}">
                        <a16:creationId xmlns:a16="http://schemas.microsoft.com/office/drawing/2014/main" id="{B1DDD925-DBA3-4863-82F5-EDC5E6460A72}"/>
                      </a:ext>
                    </a:extLst>
                  </p:cNvPr>
                  <p:cNvSpPr/>
                  <p:nvPr/>
                </p:nvSpPr>
                <p:spPr>
                  <a:xfrm>
                    <a:off x="3406378" y="285667"/>
                    <a:ext cx="215900" cy="215900"/>
                  </a:xfrm>
                  <a:prstGeom prst="flowChartConnector">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Diagrama de flujo: conector 44">
                    <a:extLst>
                      <a:ext uri="{FF2B5EF4-FFF2-40B4-BE49-F238E27FC236}">
                        <a16:creationId xmlns:a16="http://schemas.microsoft.com/office/drawing/2014/main" id="{99E41377-9BAC-44FF-BA14-0E87B89EC5B6}"/>
                      </a:ext>
                    </a:extLst>
                  </p:cNvPr>
                  <p:cNvSpPr/>
                  <p:nvPr/>
                </p:nvSpPr>
                <p:spPr>
                  <a:xfrm>
                    <a:off x="3382248" y="470452"/>
                    <a:ext cx="215900" cy="215900"/>
                  </a:xfrm>
                  <a:prstGeom prst="flowChartConnector">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Diagrama de flujo: conector 45">
                    <a:extLst>
                      <a:ext uri="{FF2B5EF4-FFF2-40B4-BE49-F238E27FC236}">
                        <a16:creationId xmlns:a16="http://schemas.microsoft.com/office/drawing/2014/main" id="{2103859D-E8A5-4C37-BB48-E2EDC22B7598}"/>
                      </a:ext>
                    </a:extLst>
                  </p:cNvPr>
                  <p:cNvSpPr/>
                  <p:nvPr/>
                </p:nvSpPr>
                <p:spPr>
                  <a:xfrm>
                    <a:off x="3514328" y="376472"/>
                    <a:ext cx="215900" cy="215900"/>
                  </a:xfrm>
                  <a:prstGeom prst="flowChartConnector">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Diagrama de flujo: conector 46">
                    <a:extLst>
                      <a:ext uri="{FF2B5EF4-FFF2-40B4-BE49-F238E27FC236}">
                        <a16:creationId xmlns:a16="http://schemas.microsoft.com/office/drawing/2014/main" id="{320B1C68-B1CE-4F8B-8F7E-AA9BC8CC08BA}"/>
                      </a:ext>
                    </a:extLst>
                  </p:cNvPr>
                  <p:cNvSpPr/>
                  <p:nvPr/>
                </p:nvSpPr>
                <p:spPr>
                  <a:xfrm>
                    <a:off x="3855958" y="433622"/>
                    <a:ext cx="215900" cy="215900"/>
                  </a:xfrm>
                  <a:prstGeom prst="flowChartConnector">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Diagrama de flujo: conector 47">
                    <a:extLst>
                      <a:ext uri="{FF2B5EF4-FFF2-40B4-BE49-F238E27FC236}">
                        <a16:creationId xmlns:a16="http://schemas.microsoft.com/office/drawing/2014/main" id="{DC21876C-7CA7-44EA-9776-F1CC477EB034}"/>
                      </a:ext>
                    </a:extLst>
                  </p:cNvPr>
                  <p:cNvSpPr/>
                  <p:nvPr/>
                </p:nvSpPr>
                <p:spPr>
                  <a:xfrm>
                    <a:off x="3568938" y="502202"/>
                    <a:ext cx="215900" cy="215900"/>
                  </a:xfrm>
                  <a:prstGeom prst="flowChartConnector">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Diagrama de flujo: conector 48">
                    <a:extLst>
                      <a:ext uri="{FF2B5EF4-FFF2-40B4-BE49-F238E27FC236}">
                        <a16:creationId xmlns:a16="http://schemas.microsoft.com/office/drawing/2014/main" id="{38D0005F-E3DA-49A6-BC65-47D5EFDDF8D1}"/>
                      </a:ext>
                    </a:extLst>
                  </p:cNvPr>
                  <p:cNvSpPr/>
                  <p:nvPr/>
                </p:nvSpPr>
                <p:spPr>
                  <a:xfrm>
                    <a:off x="3730228" y="462197"/>
                    <a:ext cx="215900" cy="215900"/>
                  </a:xfrm>
                  <a:prstGeom prst="flowChartConnector">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lecha: a la derecha 49">
                    <a:extLst>
                      <a:ext uri="{FF2B5EF4-FFF2-40B4-BE49-F238E27FC236}">
                        <a16:creationId xmlns:a16="http://schemas.microsoft.com/office/drawing/2014/main" id="{6C1C5DFC-B7A4-4857-B1B6-10B68626FDBF}"/>
                      </a:ext>
                    </a:extLst>
                  </p:cNvPr>
                  <p:cNvSpPr/>
                  <p:nvPr/>
                </p:nvSpPr>
                <p:spPr>
                  <a:xfrm>
                    <a:off x="2222112" y="375202"/>
                    <a:ext cx="615950" cy="210887"/>
                  </a:xfrm>
                  <a:prstGeom prst="rightArrow">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upo 25">
                  <a:extLst>
                    <a:ext uri="{FF2B5EF4-FFF2-40B4-BE49-F238E27FC236}">
                      <a16:creationId xmlns:a16="http://schemas.microsoft.com/office/drawing/2014/main" id="{D6B4F66D-1E0B-4A79-853D-52A43ED2B341}"/>
                    </a:ext>
                  </a:extLst>
                </p:cNvPr>
                <p:cNvGrpSpPr/>
                <p:nvPr/>
              </p:nvGrpSpPr>
              <p:grpSpPr>
                <a:xfrm>
                  <a:off x="2644568" y="1444619"/>
                  <a:ext cx="5876549" cy="1984381"/>
                  <a:chOff x="2798654" y="1962625"/>
                  <a:chExt cx="4982013" cy="1682316"/>
                </a:xfrm>
              </p:grpSpPr>
              <p:sp>
                <p:nvSpPr>
                  <p:cNvPr id="29" name="Rectángulo 28">
                    <a:extLst>
                      <a:ext uri="{FF2B5EF4-FFF2-40B4-BE49-F238E27FC236}">
                        <a16:creationId xmlns:a16="http://schemas.microsoft.com/office/drawing/2014/main" id="{26C1235E-F440-42C0-B529-EE79CE482E7A}"/>
                      </a:ext>
                    </a:extLst>
                  </p:cNvPr>
                  <p:cNvSpPr/>
                  <p:nvPr/>
                </p:nvSpPr>
                <p:spPr>
                  <a:xfrm>
                    <a:off x="5951867" y="1962625"/>
                    <a:ext cx="1828800" cy="1682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ángulo 29">
                    <a:extLst>
                      <a:ext uri="{FF2B5EF4-FFF2-40B4-BE49-F238E27FC236}">
                        <a16:creationId xmlns:a16="http://schemas.microsoft.com/office/drawing/2014/main" id="{24AD4933-AFCD-4FC6-9452-64A6B98C3301}"/>
                      </a:ext>
                    </a:extLst>
                  </p:cNvPr>
                  <p:cNvSpPr/>
                  <p:nvPr/>
                </p:nvSpPr>
                <p:spPr>
                  <a:xfrm>
                    <a:off x="2798654" y="1962625"/>
                    <a:ext cx="1828800" cy="1682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27" name="Rectángulo 26">
                      <a:extLst>
                        <a:ext uri="{FF2B5EF4-FFF2-40B4-BE49-F238E27FC236}">
                          <a16:creationId xmlns:a16="http://schemas.microsoft.com/office/drawing/2014/main" id="{B1B9B3E0-CBE9-4570-B67F-FC7CF3639A9E}"/>
                        </a:ext>
                      </a:extLst>
                    </p:cNvPr>
                    <p:cNvSpPr/>
                    <p:nvPr/>
                  </p:nvSpPr>
                  <p:spPr>
                    <a:xfrm>
                      <a:off x="6324298" y="3031885"/>
                      <a:ext cx="708985" cy="4249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CC0099"/>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s-ES" sz="2000" b="0" i="1" u="none" strike="noStrike" kern="1200" cap="none" spc="0" normalizeH="0" baseline="0" noProof="0">
                                    <a:ln>
                                      <a:noFill/>
                                    </a:ln>
                                    <a:solidFill>
                                      <a:srgbClr val="CC0099"/>
                                    </a:solidFill>
                                    <a:effectLst/>
                                    <a:uLnTx/>
                                    <a:uFillTx/>
                                    <a:latin typeface="Cambria Math" panose="02040503050406030204" pitchFamily="18" charset="0"/>
                                    <a:ea typeface="Calibri" panose="020F0502020204030204" pitchFamily="34" charset="0"/>
                                    <a:cs typeface="Times New Roman" panose="02020603050405020304" pitchFamily="18" charset="0"/>
                                  </a:rPr>
                                  <m:t>𝑚</m:t>
                                </m:r>
                              </m:e>
                              <m:sub>
                                <m:r>
                                  <a:rPr kumimoji="0" lang="es-ES" sz="2000" b="0" i="1" u="none" strike="noStrike" kern="1200" cap="none" spc="0" normalizeH="0" baseline="0" noProof="0">
                                    <a:ln>
                                      <a:noFill/>
                                    </a:ln>
                                    <a:solidFill>
                                      <a:srgbClr val="CC0099"/>
                                    </a:solidFill>
                                    <a:effectLst/>
                                    <a:uLnTx/>
                                    <a:uFillTx/>
                                    <a:latin typeface="Cambria Math" panose="02040503050406030204" pitchFamily="18" charset="0"/>
                                    <a:ea typeface="Calibri" panose="020F0502020204030204" pitchFamily="34" charset="0"/>
                                    <a:cs typeface="Times New Roman" panose="02020603050405020304" pitchFamily="18" charset="0"/>
                                  </a:rPr>
                                  <m:t>𝑚</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ndParaRPr>
                    </a:p>
                  </p:txBody>
                </p:sp>
              </mc:Choice>
              <mc:Fallback xmlns="">
                <p:sp>
                  <p:nvSpPr>
                    <p:cNvPr id="27" name="Rectángulo 26">
                      <a:extLst>
                        <a:ext uri="{FF2B5EF4-FFF2-40B4-BE49-F238E27FC236}">
                          <a16:creationId xmlns:a16="http://schemas.microsoft.com/office/drawing/2014/main" id="{B1B9B3E0-CBE9-4570-B67F-FC7CF3639A9E}"/>
                        </a:ext>
                      </a:extLst>
                    </p:cNvPr>
                    <p:cNvSpPr>
                      <a:spLocks noRot="1" noChangeAspect="1" noMove="1" noResize="1" noEditPoints="1" noAdjustHandles="1" noChangeArrowheads="1" noChangeShapeType="1" noTextEdit="1"/>
                    </p:cNvSpPr>
                    <p:nvPr/>
                  </p:nvSpPr>
                  <p:spPr>
                    <a:xfrm>
                      <a:off x="6324298" y="3031885"/>
                      <a:ext cx="708985" cy="424970"/>
                    </a:xfrm>
                    <a:prstGeom prst="rect">
                      <a:avLst/>
                    </a:prstGeom>
                    <a:blipFill>
                      <a:blip r:embed="rId1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8" name="Rectángulo 27">
                      <a:extLst>
                        <a:ext uri="{FF2B5EF4-FFF2-40B4-BE49-F238E27FC236}">
                          <a16:creationId xmlns:a16="http://schemas.microsoft.com/office/drawing/2014/main" id="{1E0A97F2-5E07-4456-821F-7075DCC53322}"/>
                        </a:ext>
                      </a:extLst>
                    </p:cNvPr>
                    <p:cNvSpPr/>
                    <p:nvPr/>
                  </p:nvSpPr>
                  <p:spPr>
                    <a:xfrm>
                      <a:off x="2559719" y="3018935"/>
                      <a:ext cx="708985" cy="4249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CC0099"/>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s-ES" sz="2000" b="0" i="1" u="none" strike="noStrike" kern="1200" cap="none" spc="0" normalizeH="0" baseline="0" noProof="0">
                                    <a:ln>
                                      <a:noFill/>
                                    </a:ln>
                                    <a:solidFill>
                                      <a:srgbClr val="CC0099"/>
                                    </a:solidFill>
                                    <a:effectLst/>
                                    <a:uLnTx/>
                                    <a:uFillTx/>
                                    <a:latin typeface="Cambria Math" panose="02040503050406030204" pitchFamily="18" charset="0"/>
                                    <a:ea typeface="Calibri" panose="020F0502020204030204" pitchFamily="34" charset="0"/>
                                    <a:cs typeface="Times New Roman" panose="02020603050405020304" pitchFamily="18" charset="0"/>
                                  </a:rPr>
                                  <m:t>𝑚</m:t>
                                </m:r>
                              </m:e>
                              <m:sub>
                                <m:r>
                                  <a:rPr kumimoji="0" lang="es-ES" sz="2000" b="0" i="1" u="none" strike="noStrike" kern="1200" cap="none" spc="0" normalizeH="0" baseline="0" noProof="0">
                                    <a:ln>
                                      <a:noFill/>
                                    </a:ln>
                                    <a:solidFill>
                                      <a:srgbClr val="CC0099"/>
                                    </a:solidFill>
                                    <a:effectLst/>
                                    <a:uLnTx/>
                                    <a:uFillTx/>
                                    <a:latin typeface="Cambria Math" panose="02040503050406030204" pitchFamily="18" charset="0"/>
                                    <a:ea typeface="Calibri" panose="020F0502020204030204" pitchFamily="34" charset="0"/>
                                    <a:cs typeface="Times New Roman" panose="02020603050405020304" pitchFamily="18" charset="0"/>
                                  </a:rPr>
                                  <m:t>𝑚</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ndParaRPr>
                    </a:p>
                  </p:txBody>
                </p:sp>
              </mc:Choice>
              <mc:Fallback xmlns="">
                <p:sp>
                  <p:nvSpPr>
                    <p:cNvPr id="28" name="Rectángulo 27">
                      <a:extLst>
                        <a:ext uri="{FF2B5EF4-FFF2-40B4-BE49-F238E27FC236}">
                          <a16:creationId xmlns:a16="http://schemas.microsoft.com/office/drawing/2014/main" id="{1E0A97F2-5E07-4456-821F-7075DCC53322}"/>
                        </a:ext>
                      </a:extLst>
                    </p:cNvPr>
                    <p:cNvSpPr>
                      <a:spLocks noRot="1" noChangeAspect="1" noMove="1" noResize="1" noEditPoints="1" noAdjustHandles="1" noChangeArrowheads="1" noChangeShapeType="1" noTextEdit="1"/>
                    </p:cNvSpPr>
                    <p:nvPr/>
                  </p:nvSpPr>
                  <p:spPr>
                    <a:xfrm>
                      <a:off x="2559719" y="3018935"/>
                      <a:ext cx="708985" cy="424970"/>
                    </a:xfrm>
                    <a:prstGeom prst="rect">
                      <a:avLst/>
                    </a:prstGeom>
                    <a:blipFill>
                      <a:blip r:embed="rId14"/>
                      <a:stretch>
                        <a:fillRect/>
                      </a:stretch>
                    </a:blipFill>
                  </p:spPr>
                  <p:txBody>
                    <a:bodyPr/>
                    <a:lstStyle/>
                    <a:p>
                      <a:r>
                        <a:rPr lang="es-ES">
                          <a:noFill/>
                        </a:rPr>
                        <a:t> </a:t>
                      </a:r>
                    </a:p>
                  </p:txBody>
                </p:sp>
              </mc:Fallback>
            </mc:AlternateContent>
          </p:grpSp>
          <mc:AlternateContent xmlns:mc="http://schemas.openxmlformats.org/markup-compatibility/2006" xmlns:a14="http://schemas.microsoft.com/office/drawing/2010/main">
            <mc:Choice Requires="a14">
              <p:sp>
                <p:nvSpPr>
                  <p:cNvPr id="23" name="Rectángulo 22">
                    <a:extLst>
                      <a:ext uri="{FF2B5EF4-FFF2-40B4-BE49-F238E27FC236}">
                        <a16:creationId xmlns:a16="http://schemas.microsoft.com/office/drawing/2014/main" id="{893EAB99-53F9-48C0-9850-4E4740884E43}"/>
                      </a:ext>
                    </a:extLst>
                  </p:cNvPr>
                  <p:cNvSpPr/>
                  <p:nvPr/>
                </p:nvSpPr>
                <p:spPr>
                  <a:xfrm>
                    <a:off x="7156169" y="3595317"/>
                    <a:ext cx="629344" cy="4249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s-ES" sz="2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𝑚</m:t>
                              </m:r>
                            </m:e>
                            <m:sub>
                              <m:r>
                                <a:rPr kumimoji="0" lang="es-ES" sz="2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𝑠</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ndParaRPr>
                  </a:p>
                </p:txBody>
              </p:sp>
            </mc:Choice>
            <mc:Fallback xmlns="">
              <p:sp>
                <p:nvSpPr>
                  <p:cNvPr id="23" name="Rectángulo 22">
                    <a:extLst>
                      <a:ext uri="{FF2B5EF4-FFF2-40B4-BE49-F238E27FC236}">
                        <a16:creationId xmlns:a16="http://schemas.microsoft.com/office/drawing/2014/main" id="{893EAB99-53F9-48C0-9850-4E4740884E43}"/>
                      </a:ext>
                    </a:extLst>
                  </p:cNvPr>
                  <p:cNvSpPr>
                    <a:spLocks noRot="1" noChangeAspect="1" noMove="1" noResize="1" noEditPoints="1" noAdjustHandles="1" noChangeArrowheads="1" noChangeShapeType="1" noTextEdit="1"/>
                  </p:cNvSpPr>
                  <p:nvPr/>
                </p:nvSpPr>
                <p:spPr>
                  <a:xfrm>
                    <a:off x="7156169" y="3595317"/>
                    <a:ext cx="629344" cy="424970"/>
                  </a:xfrm>
                  <a:prstGeom prst="rect">
                    <a:avLst/>
                  </a:prstGeom>
                  <a:blipFill>
                    <a:blip r:embed="rId15"/>
                    <a:stretch>
                      <a:fillRect/>
                    </a:stretch>
                  </a:blipFill>
                </p:spPr>
                <p:txBody>
                  <a:bodyPr/>
                  <a:lstStyle/>
                  <a:p>
                    <a:r>
                      <a:rPr lang="es-ES">
                        <a:noFill/>
                      </a:rPr>
                      <a:t> </a:t>
                    </a:r>
                  </a:p>
                </p:txBody>
              </p:sp>
            </mc:Fallback>
          </mc:AlternateContent>
          <p:cxnSp>
            <p:nvCxnSpPr>
              <p:cNvPr id="24" name="Conector recto de flecha 23">
                <a:extLst>
                  <a:ext uri="{FF2B5EF4-FFF2-40B4-BE49-F238E27FC236}">
                    <a16:creationId xmlns:a16="http://schemas.microsoft.com/office/drawing/2014/main" id="{639A7165-72B4-4E75-A8FE-49C7B1525BAC}"/>
                  </a:ext>
                </a:extLst>
              </p:cNvPr>
              <p:cNvCxnSpPr>
                <a:cxnSpLocks/>
              </p:cNvCxnSpPr>
              <p:nvPr/>
            </p:nvCxnSpPr>
            <p:spPr>
              <a:xfrm flipH="1">
                <a:off x="7405496" y="2612430"/>
                <a:ext cx="767" cy="10592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9" name="Rectángulo 18">
                  <a:extLst>
                    <a:ext uri="{FF2B5EF4-FFF2-40B4-BE49-F238E27FC236}">
                      <a16:creationId xmlns:a16="http://schemas.microsoft.com/office/drawing/2014/main" id="{446FF4EC-1D55-44A1-8715-D8844B8B2E65}"/>
                    </a:ext>
                  </a:extLst>
                </p:cNvPr>
                <p:cNvSpPr/>
                <p:nvPr/>
              </p:nvSpPr>
              <p:spPr>
                <a:xfrm>
                  <a:off x="7026448" y="2647316"/>
                  <a:ext cx="635620" cy="4249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FF"/>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s-ES" sz="2000" b="0" i="1" u="none" strike="noStrike" kern="1200" cap="none" spc="0" normalizeH="0" baseline="0" noProof="0">
                                <a:ln>
                                  <a:noFill/>
                                </a:ln>
                                <a:solidFill>
                                  <a:srgbClr val="0000FF"/>
                                </a:solidFill>
                                <a:effectLst/>
                                <a:uLnTx/>
                                <a:uFillTx/>
                                <a:latin typeface="Cambria Math" panose="02040503050406030204" pitchFamily="18" charset="0"/>
                                <a:ea typeface="Calibri" panose="020F0502020204030204" pitchFamily="34" charset="0"/>
                                <a:cs typeface="Times New Roman" panose="02020603050405020304" pitchFamily="18" charset="0"/>
                              </a:rPr>
                              <m:t>𝑚</m:t>
                            </m:r>
                          </m:e>
                          <m:sub>
                            <m:r>
                              <a:rPr kumimoji="0" lang="es-ES" sz="2000" b="0" i="1" u="none" strike="noStrike" kern="1200" cap="none" spc="0" normalizeH="0" baseline="0" noProof="0">
                                <a:ln>
                                  <a:noFill/>
                                </a:ln>
                                <a:solidFill>
                                  <a:srgbClr val="0000FF"/>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ndParaRPr>
                </a:p>
              </p:txBody>
            </p:sp>
          </mc:Choice>
          <mc:Fallback xmlns="">
            <p:sp>
              <p:nvSpPr>
                <p:cNvPr id="19" name="Rectángulo 18">
                  <a:extLst>
                    <a:ext uri="{FF2B5EF4-FFF2-40B4-BE49-F238E27FC236}">
                      <a16:creationId xmlns:a16="http://schemas.microsoft.com/office/drawing/2014/main" id="{446FF4EC-1D55-44A1-8715-D8844B8B2E65}"/>
                    </a:ext>
                  </a:extLst>
                </p:cNvPr>
                <p:cNvSpPr>
                  <a:spLocks noRot="1" noChangeAspect="1" noMove="1" noResize="1" noEditPoints="1" noAdjustHandles="1" noChangeArrowheads="1" noChangeShapeType="1" noTextEdit="1"/>
                </p:cNvSpPr>
                <p:nvPr/>
              </p:nvSpPr>
              <p:spPr>
                <a:xfrm>
                  <a:off x="7026448" y="2647316"/>
                  <a:ext cx="635620" cy="424970"/>
                </a:xfrm>
                <a:prstGeom prst="rect">
                  <a:avLst/>
                </a:prstGeom>
                <a:blipFill>
                  <a:blip r:embed="rId16"/>
                  <a:stretch>
                    <a:fillRect/>
                  </a:stretch>
                </a:blipFill>
              </p:spPr>
              <p:txBody>
                <a:bodyPr/>
                <a:lstStyle/>
                <a:p>
                  <a:r>
                    <a:rPr lang="es-ES">
                      <a:noFill/>
                    </a:rPr>
                    <a:t> </a:t>
                  </a:r>
                </a:p>
              </p:txBody>
            </p:sp>
          </mc:Fallback>
        </mc:AlternateContent>
      </p:grpSp>
      <p:pic>
        <p:nvPicPr>
          <p:cNvPr id="53" name="Picture 2" descr="KPIT Technologies | Coventry University">
            <a:extLst>
              <a:ext uri="{FF2B5EF4-FFF2-40B4-BE49-F238E27FC236}">
                <a16:creationId xmlns:a16="http://schemas.microsoft.com/office/drawing/2014/main" id="{9E297F9A-B44E-4F5B-8A19-DCBBD98E70E9}"/>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F6CC0897-2375-4802-BCAA-BF6CF0C198AF}"/>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About - UK Fluids Network">
            <a:extLst>
              <a:ext uri="{FF2B5EF4-FFF2-40B4-BE49-F238E27FC236}">
                <a16:creationId xmlns:a16="http://schemas.microsoft.com/office/drawing/2014/main" id="{CCB6A038-2731-432A-9A57-C8A01EF9D3EC}"/>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Pin on World Universities Logos">
            <a:extLst>
              <a:ext uri="{FF2B5EF4-FFF2-40B4-BE49-F238E27FC236}">
                <a16:creationId xmlns:a16="http://schemas.microsoft.com/office/drawing/2014/main" id="{203F476A-F390-45DC-912F-478839DEF367}"/>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57" name="Imagen 56">
            <a:extLst>
              <a:ext uri="{FF2B5EF4-FFF2-40B4-BE49-F238E27FC236}">
                <a16:creationId xmlns:a16="http://schemas.microsoft.com/office/drawing/2014/main" id="{A58DF82A-34BD-498C-9953-ED3E565DCF76}"/>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
        <p:nvSpPr>
          <p:cNvPr id="58" name="Título 1">
            <a:extLst>
              <a:ext uri="{FF2B5EF4-FFF2-40B4-BE49-F238E27FC236}">
                <a16:creationId xmlns:a16="http://schemas.microsoft.com/office/drawing/2014/main" id="{0637772F-5285-4F66-8113-A15AB3C36D99}"/>
              </a:ext>
            </a:extLst>
          </p:cNvPr>
          <p:cNvSpPr txBox="1">
            <a:spLocks/>
          </p:cNvSpPr>
          <p:nvPr/>
        </p:nvSpPr>
        <p:spPr>
          <a:xfrm>
            <a:off x="881742" y="136524"/>
            <a:ext cx="3918857" cy="871879"/>
          </a:xfrm>
          <a:prstGeom prst="rect">
            <a:avLst/>
          </a:prstGeom>
          <a:solidFill>
            <a:srgbClr val="CC00F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AU" sz="3600">
                <a:solidFill>
                  <a:schemeClr val="bg1"/>
                </a:solidFill>
                <a:latin typeface="+mn-lt"/>
              </a:rPr>
              <a:t>Effective medium</a:t>
            </a:r>
            <a:endParaRPr lang="en-AU">
              <a:solidFill>
                <a:schemeClr val="bg1"/>
              </a:solidFill>
              <a:latin typeface="+mn-lt"/>
            </a:endParaRPr>
          </a:p>
        </p:txBody>
      </p:sp>
    </p:spTree>
    <p:extLst>
      <p:ext uri="{BB962C8B-B14F-4D97-AF65-F5344CB8AC3E}">
        <p14:creationId xmlns:p14="http://schemas.microsoft.com/office/powerpoint/2010/main" val="241906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par>
                                <p:cTn id="26" presetID="22" presetClass="entr" presetSubtype="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Marcador de contenido 5" descr="Grupo de libros">
            <a:extLst>
              <a:ext uri="{FF2B5EF4-FFF2-40B4-BE49-F238E27FC236}">
                <a16:creationId xmlns:a16="http://schemas.microsoft.com/office/drawing/2014/main" id="{0F39EE58-D71B-44B5-8A29-721860F26C1E}"/>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Marcador de pie de página 3">
            <a:extLst>
              <a:ext uri="{FF2B5EF4-FFF2-40B4-BE49-F238E27FC236}">
                <a16:creationId xmlns:a16="http://schemas.microsoft.com/office/drawing/2014/main" id="{773D49F0-F5F6-4882-9CC9-AB3884F8EFF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sofia.gonzalez@uclm.es</a:t>
            </a:r>
          </a:p>
        </p:txBody>
      </p:sp>
      <p:sp>
        <p:nvSpPr>
          <p:cNvPr id="5" name="Marcador de número de diapositiva 4">
            <a:extLst>
              <a:ext uri="{FF2B5EF4-FFF2-40B4-BE49-F238E27FC236}">
                <a16:creationId xmlns:a16="http://schemas.microsoft.com/office/drawing/2014/main" id="{97F35ACF-220E-4BBD-9702-693A9ED33C9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AE00B48-CFC2-44D9-921F-3BCB2F083AB0}" type="slidenum">
              <a:rPr lang="en-US">
                <a:solidFill>
                  <a:srgbClr val="FFFFFF"/>
                </a:solidFill>
              </a:rPr>
              <a:pPr>
                <a:spcAft>
                  <a:spcPts val="600"/>
                </a:spcAft>
              </a:pPr>
              <a:t>21</a:t>
            </a:fld>
            <a:endParaRPr lang="en-US">
              <a:solidFill>
                <a:srgbClr val="FFFFFF"/>
              </a:solidFill>
            </a:endParaRPr>
          </a:p>
        </p:txBody>
      </p:sp>
      <p:sp>
        <p:nvSpPr>
          <p:cNvPr id="12" name="CuadroTexto 11">
            <a:extLst>
              <a:ext uri="{FF2B5EF4-FFF2-40B4-BE49-F238E27FC236}">
                <a16:creationId xmlns:a16="http://schemas.microsoft.com/office/drawing/2014/main" id="{2310FCC5-487C-41D8-B97F-7550A44B193C}"/>
              </a:ext>
            </a:extLst>
          </p:cNvPr>
          <p:cNvSpPr txBox="1"/>
          <p:nvPr/>
        </p:nvSpPr>
        <p:spPr>
          <a:xfrm>
            <a:off x="855237" y="524056"/>
            <a:ext cx="3564363"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3600" dirty="0">
                <a:solidFill>
                  <a:schemeClr val="tx1"/>
                </a:solidFill>
              </a:rPr>
              <a:t>Examples of study</a:t>
            </a:r>
            <a:endParaRPr lang="es-ES" sz="3600" dirty="0">
              <a:solidFill>
                <a:schemeClr val="tx1"/>
              </a:solidFill>
            </a:endParaRPr>
          </a:p>
        </p:txBody>
      </p:sp>
      <p:pic>
        <p:nvPicPr>
          <p:cNvPr id="10" name="Picture 2" descr="KPIT Technologies | Coventry University">
            <a:extLst>
              <a:ext uri="{FF2B5EF4-FFF2-40B4-BE49-F238E27FC236}">
                <a16:creationId xmlns:a16="http://schemas.microsoft.com/office/drawing/2014/main" id="{896E2498-94B2-440D-85E9-995F1539EE1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FBAEEC98-E803-4D54-BD70-CEDB549CE91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About - UK Fluids Network">
            <a:extLst>
              <a:ext uri="{FF2B5EF4-FFF2-40B4-BE49-F238E27FC236}">
                <a16:creationId xmlns:a16="http://schemas.microsoft.com/office/drawing/2014/main" id="{9DDEF1D7-B053-43AC-AA51-08757C48A9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Pin on World Universities Logos">
            <a:extLst>
              <a:ext uri="{FF2B5EF4-FFF2-40B4-BE49-F238E27FC236}">
                <a16:creationId xmlns:a16="http://schemas.microsoft.com/office/drawing/2014/main" id="{66A980AE-4783-4071-97C2-950ECB2E688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5DB74199-BD2A-4F41-A1E8-4E7E1FCE112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
        <p:nvSpPr>
          <p:cNvPr id="17" name="CuadroTexto 16">
            <a:extLst>
              <a:ext uri="{FF2B5EF4-FFF2-40B4-BE49-F238E27FC236}">
                <a16:creationId xmlns:a16="http://schemas.microsoft.com/office/drawing/2014/main" id="{A19E6122-88A5-4288-96A4-72F9E9BC16D4}"/>
              </a:ext>
            </a:extLst>
          </p:cNvPr>
          <p:cNvSpPr txBox="1"/>
          <p:nvPr/>
        </p:nvSpPr>
        <p:spPr>
          <a:xfrm>
            <a:off x="855237" y="1578156"/>
            <a:ext cx="5977363" cy="1143070"/>
          </a:xfrm>
          <a:prstGeom prst="rect">
            <a:avLst/>
          </a:prstGeom>
        </p:spPr>
        <p:style>
          <a:lnRef idx="2">
            <a:schemeClr val="dk1"/>
          </a:lnRef>
          <a:fillRef idx="1">
            <a:schemeClr val="lt1"/>
          </a:fillRef>
          <a:effectRef idx="0">
            <a:schemeClr val="dk1"/>
          </a:effectRef>
          <a:fontRef idx="minor">
            <a:schemeClr val="dk1"/>
          </a:fontRef>
        </p:style>
        <p:txBody>
          <a:bodyPr wrap="square" anchor="t">
            <a:spAutoFit/>
          </a:bodyPr>
          <a:lstStyle/>
          <a:p>
            <a:pPr marL="457200" indent="-457200">
              <a:lnSpc>
                <a:spcPct val="150000"/>
              </a:lnSpc>
              <a:buFont typeface="+mj-lt"/>
              <a:buAutoNum type="arabicPeriod"/>
            </a:pPr>
            <a:r>
              <a:rPr lang="en-GB" sz="2400" dirty="0">
                <a:solidFill>
                  <a:schemeClr val="tx1"/>
                </a:solidFill>
              </a:rPr>
              <a:t>Effect of particle emissions in roller bench</a:t>
            </a:r>
          </a:p>
          <a:p>
            <a:pPr marL="457200" indent="-457200">
              <a:lnSpc>
                <a:spcPct val="150000"/>
              </a:lnSpc>
              <a:buFont typeface="+mj-lt"/>
              <a:buAutoNum type="arabicPeriod"/>
            </a:pPr>
            <a:r>
              <a:rPr lang="en-GB" sz="2400" dirty="0">
                <a:solidFill>
                  <a:schemeClr val="tx1"/>
                </a:solidFill>
              </a:rPr>
              <a:t>Effect of soot over snow surfaces</a:t>
            </a:r>
            <a:endParaRPr lang="es-ES" sz="2400" dirty="0">
              <a:solidFill>
                <a:schemeClr val="tx1"/>
              </a:solidFill>
            </a:endParaRPr>
          </a:p>
        </p:txBody>
      </p:sp>
    </p:spTree>
    <p:extLst>
      <p:ext uri="{BB962C8B-B14F-4D97-AF65-F5344CB8AC3E}">
        <p14:creationId xmlns:p14="http://schemas.microsoft.com/office/powerpoint/2010/main" val="887665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9B98B3-65ED-4581-A2B3-4E70E681BBF1}"/>
              </a:ext>
            </a:extLst>
          </p:cNvPr>
          <p:cNvSpPr>
            <a:spLocks noGrp="1"/>
          </p:cNvSpPr>
          <p:nvPr>
            <p:ph type="title"/>
          </p:nvPr>
        </p:nvSpPr>
        <p:spPr>
          <a:xfrm>
            <a:off x="421106" y="136525"/>
            <a:ext cx="10515600" cy="871879"/>
          </a:xfrm>
        </p:spPr>
        <p:txBody>
          <a:bodyPr/>
          <a:lstStyle/>
          <a:p>
            <a:r>
              <a:rPr lang="en-GB" dirty="0"/>
              <a:t>1. Optical effect of particle emissions in roller bench</a:t>
            </a:r>
            <a:endParaRPr lang="en-GB" sz="3600" dirty="0">
              <a:solidFill>
                <a:schemeClr val="tx1"/>
              </a:solidFill>
            </a:endParaRPr>
          </a:p>
        </p:txBody>
      </p:sp>
      <p:sp>
        <p:nvSpPr>
          <p:cNvPr id="4" name="Marcador de pie de página 3">
            <a:extLst>
              <a:ext uri="{FF2B5EF4-FFF2-40B4-BE49-F238E27FC236}">
                <a16:creationId xmlns:a16="http://schemas.microsoft.com/office/drawing/2014/main" id="{DFD50FE4-8515-4D25-9350-046D4383B569}"/>
              </a:ext>
            </a:extLst>
          </p:cNvPr>
          <p:cNvSpPr>
            <a:spLocks noGrp="1"/>
          </p:cNvSpPr>
          <p:nvPr>
            <p:ph type="ftr" sz="quarter" idx="11"/>
          </p:nvPr>
        </p:nvSpPr>
        <p:spPr/>
        <p:txBody>
          <a:bodyPr/>
          <a:lstStyle/>
          <a:p>
            <a:r>
              <a:rPr lang="es-ES" dirty="0"/>
              <a:t>sofia.gonzalez@uclm.es</a:t>
            </a:r>
          </a:p>
        </p:txBody>
      </p:sp>
      <p:sp>
        <p:nvSpPr>
          <p:cNvPr id="5" name="Marcador de número de diapositiva 4">
            <a:extLst>
              <a:ext uri="{FF2B5EF4-FFF2-40B4-BE49-F238E27FC236}">
                <a16:creationId xmlns:a16="http://schemas.microsoft.com/office/drawing/2014/main" id="{6D018CEF-64A5-4C10-A2EE-F7687F18A662}"/>
              </a:ext>
            </a:extLst>
          </p:cNvPr>
          <p:cNvSpPr>
            <a:spLocks noGrp="1"/>
          </p:cNvSpPr>
          <p:nvPr>
            <p:ph type="sldNum" sz="quarter" idx="12"/>
          </p:nvPr>
        </p:nvSpPr>
        <p:spPr/>
        <p:txBody>
          <a:bodyPr/>
          <a:lstStyle/>
          <a:p>
            <a:fld id="{7AE00B48-CFC2-44D9-921F-3BCB2F083AB0}" type="slidenum">
              <a:rPr lang="es-ES" smtClean="0"/>
              <a:t>22</a:t>
            </a:fld>
            <a:endParaRPr lang="es-ES"/>
          </a:p>
        </p:txBody>
      </p:sp>
      <p:pic>
        <p:nvPicPr>
          <p:cNvPr id="13" name="Marcador de contenido 5" descr="Grupo de libros">
            <a:extLst>
              <a:ext uri="{FF2B5EF4-FFF2-40B4-BE49-F238E27FC236}">
                <a16:creationId xmlns:a16="http://schemas.microsoft.com/office/drawing/2014/main" id="{D0866D57-BE79-4D81-9882-78ACF931031A}"/>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10673461" y="0"/>
            <a:ext cx="1518538" cy="1008404"/>
          </a:xfrm>
          <a:prstGeom prst="rect">
            <a:avLst/>
          </a:prstGeom>
        </p:spPr>
      </p:pic>
      <p:pic>
        <p:nvPicPr>
          <p:cNvPr id="10" name="Imagen 9">
            <a:extLst>
              <a:ext uri="{FF2B5EF4-FFF2-40B4-BE49-F238E27FC236}">
                <a16:creationId xmlns:a16="http://schemas.microsoft.com/office/drawing/2014/main" id="{C0A0B245-F7A6-40EF-B8B9-C6A7008CD6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2173" t="1341" r="53282" b="81202"/>
          <a:stretch/>
        </p:blipFill>
        <p:spPr bwMode="auto">
          <a:xfrm>
            <a:off x="92996" y="2038997"/>
            <a:ext cx="2334069" cy="1206500"/>
          </a:xfrm>
          <a:prstGeom prst="rect">
            <a:avLst/>
          </a:prstGeom>
          <a:noFill/>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517F6B8F-8A0C-43F2-9B66-EE45502358C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9516" t="32937" r="62664" b="57681"/>
          <a:stretch/>
        </p:blipFill>
        <p:spPr bwMode="auto">
          <a:xfrm>
            <a:off x="3465735" y="2399807"/>
            <a:ext cx="1879600" cy="648324"/>
          </a:xfrm>
          <a:prstGeom prst="rect">
            <a:avLst/>
          </a:prstGeom>
          <a:noFill/>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6F3B97D2-F807-459B-BD3E-23D2EC5AD57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102" t="53143" r="78048" b="26460"/>
          <a:stretch/>
        </p:blipFill>
        <p:spPr bwMode="auto">
          <a:xfrm>
            <a:off x="6756400" y="1018689"/>
            <a:ext cx="1219200" cy="1713053"/>
          </a:xfrm>
          <a:prstGeom prst="rect">
            <a:avLst/>
          </a:prstGeom>
          <a:noFill/>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52C8315B-F613-422C-B713-87A72DCE16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5899" t="63753" r="63011" b="27426"/>
          <a:stretch/>
        </p:blipFill>
        <p:spPr bwMode="auto">
          <a:xfrm>
            <a:off x="6781800" y="3175433"/>
            <a:ext cx="1003300" cy="816244"/>
          </a:xfrm>
          <a:prstGeom prst="rect">
            <a:avLst/>
          </a:prstGeom>
          <a:noFill/>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F46E2EC2-5F21-4A5D-93E8-0602307625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7" t="82635" r="94031" b="1378"/>
          <a:stretch/>
        </p:blipFill>
        <p:spPr bwMode="auto">
          <a:xfrm>
            <a:off x="10137331" y="1294907"/>
            <a:ext cx="409133" cy="1104900"/>
          </a:xfrm>
          <a:prstGeom prst="rect">
            <a:avLst/>
          </a:prstGeom>
          <a:noFill/>
          <a:ln>
            <a:noFill/>
          </a:ln>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12720FCA-4684-460E-8358-2F1095D775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5625" t="85483" r="61442" b="3308"/>
          <a:stretch/>
        </p:blipFill>
        <p:spPr bwMode="auto">
          <a:xfrm>
            <a:off x="9702802" y="3015325"/>
            <a:ext cx="1549400" cy="774700"/>
          </a:xfrm>
          <a:prstGeom prst="rect">
            <a:avLst/>
          </a:prstGeom>
          <a:noFill/>
          <a:ln>
            <a:noFill/>
          </a:ln>
          <a:extLst>
            <a:ext uri="{53640926-AAD7-44D8-BBD7-CCE9431645EC}">
              <a14:shadowObscured xmlns:a14="http://schemas.microsoft.com/office/drawing/2010/main"/>
            </a:ext>
          </a:extLst>
        </p:spPr>
      </p:pic>
      <p:cxnSp>
        <p:nvCxnSpPr>
          <p:cNvPr id="7" name="Conector recto de flecha 6">
            <a:extLst>
              <a:ext uri="{FF2B5EF4-FFF2-40B4-BE49-F238E27FC236}">
                <a16:creationId xmlns:a16="http://schemas.microsoft.com/office/drawing/2014/main" id="{351542F3-9C3A-4B37-8D54-0640A0D8C0A2}"/>
              </a:ext>
            </a:extLst>
          </p:cNvPr>
          <p:cNvCxnSpPr/>
          <p:nvPr/>
        </p:nvCxnSpPr>
        <p:spPr>
          <a:xfrm>
            <a:off x="2590800" y="2642247"/>
            <a:ext cx="711200"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9" name="Conector recto de flecha 18">
            <a:extLst>
              <a:ext uri="{FF2B5EF4-FFF2-40B4-BE49-F238E27FC236}">
                <a16:creationId xmlns:a16="http://schemas.microsoft.com/office/drawing/2014/main" id="{56C27049-CF40-4CB9-8CBA-AB1D69287432}"/>
              </a:ext>
            </a:extLst>
          </p:cNvPr>
          <p:cNvCxnSpPr/>
          <p:nvPr/>
        </p:nvCxnSpPr>
        <p:spPr>
          <a:xfrm>
            <a:off x="5511800" y="2673374"/>
            <a:ext cx="711200"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0" name="Conector recto de flecha 19">
            <a:extLst>
              <a:ext uri="{FF2B5EF4-FFF2-40B4-BE49-F238E27FC236}">
                <a16:creationId xmlns:a16="http://schemas.microsoft.com/office/drawing/2014/main" id="{E2A4956D-3BD5-4D48-9416-E89B16419CDD}"/>
              </a:ext>
            </a:extLst>
          </p:cNvPr>
          <p:cNvCxnSpPr>
            <a:cxnSpLocks/>
          </p:cNvCxnSpPr>
          <p:nvPr/>
        </p:nvCxnSpPr>
        <p:spPr>
          <a:xfrm flipV="1">
            <a:off x="8482236" y="2230120"/>
            <a:ext cx="749300" cy="443254"/>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1" name="Conector recto de flecha 20">
            <a:extLst>
              <a:ext uri="{FF2B5EF4-FFF2-40B4-BE49-F238E27FC236}">
                <a16:creationId xmlns:a16="http://schemas.microsoft.com/office/drawing/2014/main" id="{5C72A0AC-1F04-4CE2-BD1F-31611D6C50EB}"/>
              </a:ext>
            </a:extLst>
          </p:cNvPr>
          <p:cNvCxnSpPr>
            <a:cxnSpLocks/>
          </p:cNvCxnSpPr>
          <p:nvPr/>
        </p:nvCxnSpPr>
        <p:spPr>
          <a:xfrm>
            <a:off x="8482236" y="2673374"/>
            <a:ext cx="749300" cy="374757"/>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3" name="CuadroTexto 22">
            <a:extLst>
              <a:ext uri="{FF2B5EF4-FFF2-40B4-BE49-F238E27FC236}">
                <a16:creationId xmlns:a16="http://schemas.microsoft.com/office/drawing/2014/main" id="{1318A1B4-BEB8-4C1E-AD5E-BF358E59A2F3}"/>
              </a:ext>
            </a:extLst>
          </p:cNvPr>
          <p:cNvSpPr txBox="1"/>
          <p:nvPr/>
        </p:nvSpPr>
        <p:spPr>
          <a:xfrm>
            <a:off x="3299269" y="2939772"/>
            <a:ext cx="2046066"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Double dilutor</a:t>
            </a:r>
          </a:p>
        </p:txBody>
      </p:sp>
      <p:sp>
        <p:nvSpPr>
          <p:cNvPr id="24" name="CuadroTexto 23">
            <a:extLst>
              <a:ext uri="{FF2B5EF4-FFF2-40B4-BE49-F238E27FC236}">
                <a16:creationId xmlns:a16="http://schemas.microsoft.com/office/drawing/2014/main" id="{1CCB16CA-54F1-4BFF-BC75-94F6A57B5225}"/>
              </a:ext>
            </a:extLst>
          </p:cNvPr>
          <p:cNvSpPr txBox="1"/>
          <p:nvPr/>
        </p:nvSpPr>
        <p:spPr>
          <a:xfrm>
            <a:off x="6926590" y="2603332"/>
            <a:ext cx="1127363"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dirty="0"/>
              <a:t>DMA</a:t>
            </a:r>
          </a:p>
        </p:txBody>
      </p:sp>
      <p:sp>
        <p:nvSpPr>
          <p:cNvPr id="25" name="CuadroTexto 24">
            <a:extLst>
              <a:ext uri="{FF2B5EF4-FFF2-40B4-BE49-F238E27FC236}">
                <a16:creationId xmlns:a16="http://schemas.microsoft.com/office/drawing/2014/main" id="{D408CE48-C699-40EF-B8E8-8C7B0288991E}"/>
              </a:ext>
            </a:extLst>
          </p:cNvPr>
          <p:cNvSpPr txBox="1"/>
          <p:nvPr/>
        </p:nvSpPr>
        <p:spPr>
          <a:xfrm>
            <a:off x="7034870" y="4014317"/>
            <a:ext cx="1127363"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dirty="0"/>
              <a:t>CPC</a:t>
            </a:r>
          </a:p>
        </p:txBody>
      </p:sp>
      <p:sp>
        <p:nvSpPr>
          <p:cNvPr id="26" name="Rectángulo 25">
            <a:extLst>
              <a:ext uri="{FF2B5EF4-FFF2-40B4-BE49-F238E27FC236}">
                <a16:creationId xmlns:a16="http://schemas.microsoft.com/office/drawing/2014/main" id="{767A1813-A3AB-4AEB-BBF5-6B993F6E14B3}"/>
              </a:ext>
            </a:extLst>
          </p:cNvPr>
          <p:cNvSpPr/>
          <p:nvPr/>
        </p:nvSpPr>
        <p:spPr>
          <a:xfrm>
            <a:off x="6438900" y="960321"/>
            <a:ext cx="1991169" cy="3492300"/>
          </a:xfrm>
          <a:prstGeom prst="rect">
            <a:avLst/>
          </a:prstGeom>
          <a:noFill/>
          <a:ln w="28575">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CuadroTexto 26">
            <a:extLst>
              <a:ext uri="{FF2B5EF4-FFF2-40B4-BE49-F238E27FC236}">
                <a16:creationId xmlns:a16="http://schemas.microsoft.com/office/drawing/2014/main" id="{24072EE4-BF6C-43F2-B265-0F6F3E53AB70}"/>
              </a:ext>
            </a:extLst>
          </p:cNvPr>
          <p:cNvSpPr txBox="1"/>
          <p:nvPr/>
        </p:nvSpPr>
        <p:spPr>
          <a:xfrm>
            <a:off x="6438900" y="4467624"/>
            <a:ext cx="2043336"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dirty="0"/>
              <a:t>Scanning Mobility Particle Sizer (SMPS)</a:t>
            </a:r>
          </a:p>
        </p:txBody>
      </p:sp>
      <p:sp>
        <p:nvSpPr>
          <p:cNvPr id="28" name="CuadroTexto 27">
            <a:extLst>
              <a:ext uri="{FF2B5EF4-FFF2-40B4-BE49-F238E27FC236}">
                <a16:creationId xmlns:a16="http://schemas.microsoft.com/office/drawing/2014/main" id="{B501D4A2-C312-4C8E-BF87-8B052AE83257}"/>
              </a:ext>
            </a:extLst>
          </p:cNvPr>
          <p:cNvSpPr txBox="1"/>
          <p:nvPr/>
        </p:nvSpPr>
        <p:spPr>
          <a:xfrm>
            <a:off x="10563672" y="3777908"/>
            <a:ext cx="1127363"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dirty="0"/>
              <a:t>CAPS</a:t>
            </a:r>
          </a:p>
        </p:txBody>
      </p:sp>
      <p:sp>
        <p:nvSpPr>
          <p:cNvPr id="29" name="CuadroTexto 28">
            <a:extLst>
              <a:ext uri="{FF2B5EF4-FFF2-40B4-BE49-F238E27FC236}">
                <a16:creationId xmlns:a16="http://schemas.microsoft.com/office/drawing/2014/main" id="{D54DD26C-7777-4F63-A5C9-718F18496F21}"/>
              </a:ext>
            </a:extLst>
          </p:cNvPr>
          <p:cNvSpPr txBox="1"/>
          <p:nvPr/>
        </p:nvSpPr>
        <p:spPr>
          <a:xfrm>
            <a:off x="10477502" y="2303693"/>
            <a:ext cx="1127363"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dirty="0" err="1"/>
              <a:t>EPSnano</a:t>
            </a:r>
            <a:endParaRPr lang="en-GB" sz="1600" dirty="0"/>
          </a:p>
        </p:txBody>
      </p:sp>
      <p:pic>
        <p:nvPicPr>
          <p:cNvPr id="30" name="6c2f20b4-fcd4-4b15-9b7d-c8c2dc653d43" descr="Image">
            <a:extLst>
              <a:ext uri="{FF2B5EF4-FFF2-40B4-BE49-F238E27FC236}">
                <a16:creationId xmlns:a16="http://schemas.microsoft.com/office/drawing/2014/main" id="{8A2EFD1A-7055-4485-8DB4-F57D05BF449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1106" y="875626"/>
            <a:ext cx="1456332" cy="1191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n 32" descr="Imagen que contiene interior, computadora, escritorio, tabla&#10;&#10;Descripción generada automáticamente">
            <a:extLst>
              <a:ext uri="{FF2B5EF4-FFF2-40B4-BE49-F238E27FC236}">
                <a16:creationId xmlns:a16="http://schemas.microsoft.com/office/drawing/2014/main" id="{180E82BE-A1A3-4375-AC06-0ADF7FB2117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887269" y="4220681"/>
            <a:ext cx="2412348" cy="2226941"/>
          </a:xfrm>
          <a:prstGeom prst="rect">
            <a:avLst/>
          </a:prstGeom>
        </p:spPr>
      </p:pic>
      <p:pic>
        <p:nvPicPr>
          <p:cNvPr id="36" name="Picture 2" descr="KPIT Technologies | Coventry University">
            <a:extLst>
              <a:ext uri="{FF2B5EF4-FFF2-40B4-BE49-F238E27FC236}">
                <a16:creationId xmlns:a16="http://schemas.microsoft.com/office/drawing/2014/main" id="{CC55E4A6-3122-4745-BEC6-187334C149F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F7B79290-E1E2-42C3-9997-2F4210D1D1E0}"/>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bout - UK Fluids Network">
            <a:extLst>
              <a:ext uri="{FF2B5EF4-FFF2-40B4-BE49-F238E27FC236}">
                <a16:creationId xmlns:a16="http://schemas.microsoft.com/office/drawing/2014/main" id="{DFF9E318-D2E0-4132-874D-F85478C829B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Pin on World Universities Logos">
            <a:extLst>
              <a:ext uri="{FF2B5EF4-FFF2-40B4-BE49-F238E27FC236}">
                <a16:creationId xmlns:a16="http://schemas.microsoft.com/office/drawing/2014/main" id="{77647EFC-BA24-4D3A-9F07-75481C3EDC4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40" name="Imagen 39">
            <a:extLst>
              <a:ext uri="{FF2B5EF4-FFF2-40B4-BE49-F238E27FC236}">
                <a16:creationId xmlns:a16="http://schemas.microsoft.com/office/drawing/2014/main" id="{23CA1D36-6BDE-4764-8B69-2DED0F70D2F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grpSp>
        <p:nvGrpSpPr>
          <p:cNvPr id="8" name="Grupo 7">
            <a:extLst>
              <a:ext uri="{FF2B5EF4-FFF2-40B4-BE49-F238E27FC236}">
                <a16:creationId xmlns:a16="http://schemas.microsoft.com/office/drawing/2014/main" id="{449057B7-6F31-4463-9E4B-9FB2278A9950}"/>
              </a:ext>
            </a:extLst>
          </p:cNvPr>
          <p:cNvGrpSpPr/>
          <p:nvPr/>
        </p:nvGrpSpPr>
        <p:grpSpPr>
          <a:xfrm>
            <a:off x="1615479" y="3399406"/>
            <a:ext cx="4629853" cy="2887282"/>
            <a:chOff x="3840289" y="3911179"/>
            <a:chExt cx="4629853" cy="2887282"/>
          </a:xfrm>
        </p:grpSpPr>
        <p:grpSp>
          <p:nvGrpSpPr>
            <p:cNvPr id="6" name="Grupo 5">
              <a:extLst>
                <a:ext uri="{FF2B5EF4-FFF2-40B4-BE49-F238E27FC236}">
                  <a16:creationId xmlns:a16="http://schemas.microsoft.com/office/drawing/2014/main" id="{5FB26DDB-41AD-4D87-9F64-ABA9877F23C3}"/>
                </a:ext>
              </a:extLst>
            </p:cNvPr>
            <p:cNvGrpSpPr/>
            <p:nvPr/>
          </p:nvGrpSpPr>
          <p:grpSpPr>
            <a:xfrm>
              <a:off x="3840289" y="3911179"/>
              <a:ext cx="4615180" cy="2887282"/>
              <a:chOff x="3840289" y="3911179"/>
              <a:chExt cx="4615180" cy="2887282"/>
            </a:xfrm>
          </p:grpSpPr>
          <p:pic>
            <p:nvPicPr>
              <p:cNvPr id="35" name="Imagen 34">
                <a:extLst>
                  <a:ext uri="{FF2B5EF4-FFF2-40B4-BE49-F238E27FC236}">
                    <a16:creationId xmlns:a16="http://schemas.microsoft.com/office/drawing/2014/main" id="{5CB639F5-4298-4A5C-8EDF-60F3D6957D1B}"/>
                  </a:ext>
                </a:extLst>
              </p:cNvPr>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3840289" y="3918736"/>
                <a:ext cx="4615180" cy="2879725"/>
              </a:xfrm>
              <a:prstGeom prst="rect">
                <a:avLst/>
              </a:prstGeom>
              <a:noFill/>
              <a:ln>
                <a:noFill/>
              </a:ln>
            </p:spPr>
          </p:pic>
          <p:sp>
            <p:nvSpPr>
              <p:cNvPr id="3" name="CuadroTexto 2">
                <a:extLst>
                  <a:ext uri="{FF2B5EF4-FFF2-40B4-BE49-F238E27FC236}">
                    <a16:creationId xmlns:a16="http://schemas.microsoft.com/office/drawing/2014/main" id="{B902D275-03AD-4B0E-95BD-DD37F01D84FC}"/>
                  </a:ext>
                </a:extLst>
              </p:cNvPr>
              <p:cNvSpPr txBox="1"/>
              <p:nvPr/>
            </p:nvSpPr>
            <p:spPr>
              <a:xfrm rot="16200000">
                <a:off x="2970787" y="4795355"/>
                <a:ext cx="2029961" cy="261610"/>
              </a:xfrm>
              <a:prstGeom prst="rect">
                <a:avLst/>
              </a:prstGeom>
              <a:solidFill>
                <a:schemeClr val="bg1"/>
              </a:solidFill>
            </p:spPr>
            <p:txBody>
              <a:bodyPr wrap="square" rtlCol="0">
                <a:spAutoFit/>
              </a:bodyPr>
              <a:lstStyle/>
              <a:p>
                <a:r>
                  <a:rPr lang="es-ES" sz="1100" dirty="0"/>
                  <a:t>Single </a:t>
                </a:r>
                <a:r>
                  <a:rPr lang="en-GB" sz="1100" dirty="0"/>
                  <a:t>scattering</a:t>
                </a:r>
                <a:r>
                  <a:rPr lang="es-ES" sz="1100" dirty="0"/>
                  <a:t> albedo</a:t>
                </a:r>
              </a:p>
            </p:txBody>
          </p:sp>
          <p:sp>
            <p:nvSpPr>
              <p:cNvPr id="41" name="CuadroTexto 40">
                <a:extLst>
                  <a:ext uri="{FF2B5EF4-FFF2-40B4-BE49-F238E27FC236}">
                    <a16:creationId xmlns:a16="http://schemas.microsoft.com/office/drawing/2014/main" id="{D0DE15B9-1857-4943-8A75-425C37378918}"/>
                  </a:ext>
                </a:extLst>
              </p:cNvPr>
              <p:cNvSpPr txBox="1"/>
              <p:nvPr/>
            </p:nvSpPr>
            <p:spPr>
              <a:xfrm>
                <a:off x="4746473" y="6479820"/>
                <a:ext cx="2161344" cy="261610"/>
              </a:xfrm>
              <a:prstGeom prst="rect">
                <a:avLst/>
              </a:prstGeom>
              <a:solidFill>
                <a:schemeClr val="bg1"/>
              </a:solidFill>
            </p:spPr>
            <p:txBody>
              <a:bodyPr wrap="square" rtlCol="0">
                <a:spAutoFit/>
              </a:bodyPr>
              <a:lstStyle/>
              <a:p>
                <a:r>
                  <a:rPr lang="en-GB" sz="1100" dirty="0"/>
                  <a:t>Electric mobility diameter (nm)</a:t>
                </a:r>
              </a:p>
            </p:txBody>
          </p:sp>
        </p:grpSp>
        <p:sp>
          <p:nvSpPr>
            <p:cNvPr id="42" name="CuadroTexto 41">
              <a:extLst>
                <a:ext uri="{FF2B5EF4-FFF2-40B4-BE49-F238E27FC236}">
                  <a16:creationId xmlns:a16="http://schemas.microsoft.com/office/drawing/2014/main" id="{5258CFA9-B9D5-468F-B67D-CFE75D8D749F}"/>
                </a:ext>
              </a:extLst>
            </p:cNvPr>
            <p:cNvSpPr txBox="1"/>
            <p:nvPr/>
          </p:nvSpPr>
          <p:spPr>
            <a:xfrm>
              <a:off x="7632892" y="4733256"/>
              <a:ext cx="837250" cy="1200329"/>
            </a:xfrm>
            <a:prstGeom prst="rect">
              <a:avLst/>
            </a:prstGeom>
            <a:solidFill>
              <a:schemeClr val="bg1"/>
            </a:solidFill>
          </p:spPr>
          <p:txBody>
            <a:bodyPr wrap="square" rtlCol="0">
              <a:spAutoFit/>
            </a:bodyPr>
            <a:lstStyle/>
            <a:p>
              <a:r>
                <a:rPr lang="en-GB" sz="1200" dirty="0"/>
                <a:t>Cold idling</a:t>
              </a:r>
            </a:p>
            <a:p>
              <a:r>
                <a:rPr lang="en-GB" sz="1200" dirty="0"/>
                <a:t>Hot idling</a:t>
              </a:r>
            </a:p>
            <a:p>
              <a:r>
                <a:rPr lang="en-GB" sz="1200" dirty="0"/>
                <a:t>50 km/h</a:t>
              </a:r>
            </a:p>
            <a:p>
              <a:r>
                <a:rPr lang="en-GB" sz="1200" dirty="0"/>
                <a:t>70 km/h</a:t>
              </a:r>
            </a:p>
            <a:p>
              <a:r>
                <a:rPr lang="en-GB" sz="1200" dirty="0"/>
                <a:t>100 km/h</a:t>
              </a:r>
            </a:p>
            <a:p>
              <a:r>
                <a:rPr lang="en-GB" sz="1200" dirty="0"/>
                <a:t>120 km/h</a:t>
              </a:r>
            </a:p>
          </p:txBody>
        </p:sp>
      </p:grpSp>
      <p:pic>
        <p:nvPicPr>
          <p:cNvPr id="31" name="05e6c731-048d-4372-b454-e9ed8f4eca3f" descr="Image">
            <a:extLst>
              <a:ext uri="{FF2B5EF4-FFF2-40B4-BE49-F238E27FC236}">
                <a16:creationId xmlns:a16="http://schemas.microsoft.com/office/drawing/2014/main" id="{AAE08C41-B42E-415A-B07A-508F79CCA050}"/>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673031" y="819481"/>
            <a:ext cx="1971679" cy="155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7">
            <a:extLst>
              <a:ext uri="{FF2B5EF4-FFF2-40B4-BE49-F238E27FC236}">
                <a16:creationId xmlns:a16="http://schemas.microsoft.com/office/drawing/2014/main" id="{CCE7A913-98DB-4EE5-A388-9F8D6BF5D22D}"/>
              </a:ext>
            </a:extLst>
          </p:cNvPr>
          <p:cNvSpPr txBox="1"/>
          <p:nvPr/>
        </p:nvSpPr>
        <p:spPr>
          <a:xfrm>
            <a:off x="380999" y="3272834"/>
            <a:ext cx="1496439"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err="1"/>
              <a:t>Peugeut</a:t>
            </a:r>
            <a:r>
              <a:rPr lang="en-GB" b="1" dirty="0"/>
              <a:t> 3008</a:t>
            </a:r>
          </a:p>
        </p:txBody>
      </p:sp>
    </p:spTree>
    <p:custDataLst>
      <p:tags r:id="rId1"/>
    </p:custDataLst>
    <p:extLst>
      <p:ext uri="{BB962C8B-B14F-4D97-AF65-F5344CB8AC3E}">
        <p14:creationId xmlns:p14="http://schemas.microsoft.com/office/powerpoint/2010/main" val="425181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10" presetClass="entr" presetSubtype="0"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10" presetClass="exit" presetSubtype="0" fill="hold" nodeType="withEffect">
                                  <p:stCondLst>
                                    <p:cond delay="750"/>
                                  </p:stCondLst>
                                  <p:childTnLst>
                                    <p:animEffect transition="out" filter="fade">
                                      <p:cBhvr>
                                        <p:cTn id="27" dur="550"/>
                                        <p:tgtEl>
                                          <p:spTgt spid="30"/>
                                        </p:tgtEl>
                                      </p:cBhvr>
                                    </p:animEffect>
                                    <p:set>
                                      <p:cBhvr>
                                        <p:cTn id="28" dur="1" fill="hold">
                                          <p:stCondLst>
                                            <p:cond delay="549"/>
                                          </p:stCondLst>
                                        </p:cTn>
                                        <p:tgtEl>
                                          <p:spTgt spid="3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nodeType="withEffect">
                                  <p:stCondLst>
                                    <p:cond delay="5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down)">
                                      <p:cBhvr>
                                        <p:cTn id="60" dur="500"/>
                                        <p:tgtEl>
                                          <p:spTgt spid="20"/>
                                        </p:tgtEl>
                                      </p:cBhvr>
                                    </p:animEffect>
                                  </p:childTnLst>
                                </p:cTn>
                              </p:par>
                              <p:par>
                                <p:cTn id="61" presetID="10" presetClass="exit" presetSubtype="0" fill="hold" nodeType="withEffect">
                                  <p:stCondLst>
                                    <p:cond delay="0"/>
                                  </p:stCondLst>
                                  <p:childTnLst>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par>
                                <p:cTn id="64" presetID="10" presetClass="entr" presetSubtype="0"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par>
                                <p:cTn id="67" presetID="10" presetClass="entr" presetSubtype="0" fill="hold" grpId="0" nodeType="withEffect">
                                  <p:stCondLst>
                                    <p:cond delay="50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up)">
                                      <p:cBhvr>
                                        <p:cTn id="74" dur="500"/>
                                        <p:tgtEl>
                                          <p:spTgt spid="21"/>
                                        </p:tgtEl>
                                      </p:cBhvr>
                                    </p:animEffect>
                                  </p:childTnLst>
                                </p:cTn>
                              </p:par>
                              <p:par>
                                <p:cTn id="75" presetID="10" presetClass="entr" presetSubtype="0" fill="hold" nodeType="withEffect">
                                  <p:stCondLst>
                                    <p:cond delay="50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par>
                                <p:cTn id="78" presetID="10" presetClass="entr" presetSubtype="0" fill="hold" grpId="0" nodeType="withEffect">
                                  <p:stCondLst>
                                    <p:cond delay="50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500"/>
                                        <p:tgtEl>
                                          <p:spTgt spid="28"/>
                                        </p:tgtEl>
                                      </p:cBhvr>
                                    </p:animEffect>
                                  </p:childTnLst>
                                </p:cTn>
                              </p:par>
                              <p:par>
                                <p:cTn id="81" presetID="10" presetClass="entr" presetSubtype="0" fill="hold" nodeType="withEffect">
                                  <p:stCondLst>
                                    <p:cond delay="75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animBg="1"/>
      <p:bldP spid="27" grpId="0"/>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9B98B3-65ED-4581-A2B3-4E70E681BBF1}"/>
              </a:ext>
            </a:extLst>
          </p:cNvPr>
          <p:cNvSpPr>
            <a:spLocks noGrp="1"/>
          </p:cNvSpPr>
          <p:nvPr>
            <p:ph type="title"/>
          </p:nvPr>
        </p:nvSpPr>
        <p:spPr>
          <a:xfrm>
            <a:off x="421106" y="136525"/>
            <a:ext cx="10515600" cy="871879"/>
          </a:xfrm>
        </p:spPr>
        <p:txBody>
          <a:bodyPr/>
          <a:lstStyle/>
          <a:p>
            <a:r>
              <a:rPr lang="en-GB" dirty="0"/>
              <a:t>1. Optical effect of particle emissions in roller bench</a:t>
            </a:r>
            <a:endParaRPr lang="en-GB" sz="3600" dirty="0">
              <a:solidFill>
                <a:schemeClr val="tx1"/>
              </a:solidFill>
            </a:endParaRPr>
          </a:p>
        </p:txBody>
      </p:sp>
      <p:sp>
        <p:nvSpPr>
          <p:cNvPr id="4" name="Marcador de pie de página 3">
            <a:extLst>
              <a:ext uri="{FF2B5EF4-FFF2-40B4-BE49-F238E27FC236}">
                <a16:creationId xmlns:a16="http://schemas.microsoft.com/office/drawing/2014/main" id="{DFD50FE4-8515-4D25-9350-046D4383B569}"/>
              </a:ext>
            </a:extLst>
          </p:cNvPr>
          <p:cNvSpPr>
            <a:spLocks noGrp="1"/>
          </p:cNvSpPr>
          <p:nvPr>
            <p:ph type="ftr" sz="quarter" idx="11"/>
          </p:nvPr>
        </p:nvSpPr>
        <p:spPr/>
        <p:txBody>
          <a:bodyPr/>
          <a:lstStyle/>
          <a:p>
            <a:r>
              <a:rPr lang="es-ES" dirty="0"/>
              <a:t>sofia.gonzalez@uclm.es</a:t>
            </a:r>
          </a:p>
        </p:txBody>
      </p:sp>
      <p:sp>
        <p:nvSpPr>
          <p:cNvPr id="5" name="Marcador de número de diapositiva 4">
            <a:extLst>
              <a:ext uri="{FF2B5EF4-FFF2-40B4-BE49-F238E27FC236}">
                <a16:creationId xmlns:a16="http://schemas.microsoft.com/office/drawing/2014/main" id="{6D018CEF-64A5-4C10-A2EE-F7687F18A662}"/>
              </a:ext>
            </a:extLst>
          </p:cNvPr>
          <p:cNvSpPr>
            <a:spLocks noGrp="1"/>
          </p:cNvSpPr>
          <p:nvPr>
            <p:ph type="sldNum" sz="quarter" idx="12"/>
          </p:nvPr>
        </p:nvSpPr>
        <p:spPr/>
        <p:txBody>
          <a:bodyPr/>
          <a:lstStyle/>
          <a:p>
            <a:fld id="{7AE00B48-CFC2-44D9-921F-3BCB2F083AB0}" type="slidenum">
              <a:rPr lang="es-ES" smtClean="0"/>
              <a:t>23</a:t>
            </a:fld>
            <a:endParaRPr lang="es-ES"/>
          </a:p>
        </p:txBody>
      </p:sp>
      <p:pic>
        <p:nvPicPr>
          <p:cNvPr id="13" name="Marcador de contenido 5" descr="Grupo de libros">
            <a:extLst>
              <a:ext uri="{FF2B5EF4-FFF2-40B4-BE49-F238E27FC236}">
                <a16:creationId xmlns:a16="http://schemas.microsoft.com/office/drawing/2014/main" id="{D0866D57-BE79-4D81-9882-78ACF931031A}"/>
              </a:ext>
            </a:extLst>
          </p:cNvPr>
          <p:cNvPicPr>
            <a:picLocks noGrp="1" noChangeAspect="1"/>
          </p:cNvPicPr>
          <p:nvPr>
            <p:ph idx="1"/>
          </p:nvPr>
        </p:nvPicPr>
        <p:blipFill rotWithShape="1">
          <a:blip r:embed="rId6" cstate="screen">
            <a:extLst>
              <a:ext uri="{28A0092B-C50C-407E-A947-70E740481C1C}">
                <a14:useLocalDpi xmlns:a14="http://schemas.microsoft.com/office/drawing/2010/main"/>
              </a:ext>
            </a:extLst>
          </a:blip>
          <a:srcRect/>
          <a:stretch/>
        </p:blipFill>
        <p:spPr>
          <a:xfrm>
            <a:off x="10673461" y="0"/>
            <a:ext cx="1518538" cy="1008404"/>
          </a:xfrm>
          <a:prstGeom prst="rect">
            <a:avLst/>
          </a:prstGeom>
        </p:spPr>
      </p:pic>
      <p:pic>
        <p:nvPicPr>
          <p:cNvPr id="36" name="Picture 2" descr="KPIT Technologies | Coventry University">
            <a:extLst>
              <a:ext uri="{FF2B5EF4-FFF2-40B4-BE49-F238E27FC236}">
                <a16:creationId xmlns:a16="http://schemas.microsoft.com/office/drawing/2014/main" id="{CC55E4A6-3122-4745-BEC6-187334C149F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F7B79290-E1E2-42C3-9997-2F4210D1D1E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bout - UK Fluids Network">
            <a:extLst>
              <a:ext uri="{FF2B5EF4-FFF2-40B4-BE49-F238E27FC236}">
                <a16:creationId xmlns:a16="http://schemas.microsoft.com/office/drawing/2014/main" id="{DFF9E318-D2E0-4132-874D-F85478C829B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Pin on World Universities Logos">
            <a:extLst>
              <a:ext uri="{FF2B5EF4-FFF2-40B4-BE49-F238E27FC236}">
                <a16:creationId xmlns:a16="http://schemas.microsoft.com/office/drawing/2014/main" id="{77647EFC-BA24-4D3A-9F07-75481C3EDC4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40" name="Imagen 39">
            <a:extLst>
              <a:ext uri="{FF2B5EF4-FFF2-40B4-BE49-F238E27FC236}">
                <a16:creationId xmlns:a16="http://schemas.microsoft.com/office/drawing/2014/main" id="{23CA1D36-6BDE-4764-8B69-2DED0F70D2F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pic>
        <p:nvPicPr>
          <p:cNvPr id="43" name="20220203_130117">
            <a:hlinkClick r:id="" action="ppaction://media"/>
            <a:extLst>
              <a:ext uri="{FF2B5EF4-FFF2-40B4-BE49-F238E27FC236}">
                <a16:creationId xmlns:a16="http://schemas.microsoft.com/office/drawing/2014/main" id="{89F18B45-F515-4BA7-A272-D759900C4DEB}"/>
              </a:ext>
            </a:extLst>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759650" y="1035086"/>
            <a:ext cx="10673080" cy="5182280"/>
          </a:xfrm>
          <a:prstGeom prst="rect">
            <a:avLst/>
          </a:prstGeom>
        </p:spPr>
      </p:pic>
    </p:spTree>
    <p:custDataLst>
      <p:tags r:id="rId1"/>
    </p:custDataLst>
    <p:extLst>
      <p:ext uri="{BB962C8B-B14F-4D97-AF65-F5344CB8AC3E}">
        <p14:creationId xmlns:p14="http://schemas.microsoft.com/office/powerpoint/2010/main" val="194327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433" fill="hold"/>
                                        <p:tgtEl>
                                          <p:spTgt spid="43"/>
                                        </p:tgtEl>
                                      </p:cBhvr>
                                    </p:cmd>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3"/>
                                        </p:tgtEl>
                                      </p:cBhvr>
                                    </p:cmd>
                                  </p:childTnLst>
                                </p:cTn>
                              </p:par>
                              <p:par>
                                <p:cTn id="15" presetID="1" presetClass="exit" presetSubtype="0" fill="hold" nodeType="withEffect">
                                  <p:stCondLst>
                                    <p:cond delay="0"/>
                                  </p:stCondLst>
                                  <p:childTnLst>
                                    <p:set>
                                      <p:cBhvr>
                                        <p:cTn id="16" dur="1" fill="hold">
                                          <p:stCondLst>
                                            <p:cond delay="0"/>
                                          </p:stCondLst>
                                        </p:cTn>
                                        <p:tgtEl>
                                          <p:spTgt spid="43"/>
                                        </p:tgtEl>
                                        <p:attrNameLst>
                                          <p:attrName>style.visibility</p:attrName>
                                        </p:attrNameLst>
                                      </p:cBhvr>
                                      <p:to>
                                        <p:strVal val="hidden"/>
                                      </p:to>
                                    </p:set>
                                    <p:cmd type="call" cmd="stop">
                                      <p:cBhvr>
                                        <p:cTn id="17" dur="1">
                                          <p:stCondLst>
                                            <p:cond delay="0"/>
                                          </p:stCondLst>
                                        </p:cTn>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4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9B98B3-65ED-4581-A2B3-4E70E681BBF1}"/>
              </a:ext>
            </a:extLst>
          </p:cNvPr>
          <p:cNvSpPr>
            <a:spLocks noGrp="1"/>
          </p:cNvSpPr>
          <p:nvPr>
            <p:ph type="title"/>
          </p:nvPr>
        </p:nvSpPr>
        <p:spPr>
          <a:xfrm>
            <a:off x="434163" y="136812"/>
            <a:ext cx="10515600" cy="871879"/>
          </a:xfrm>
        </p:spPr>
        <p:txBody>
          <a:bodyPr/>
          <a:lstStyle/>
          <a:p>
            <a:r>
              <a:rPr lang="en-GB" dirty="0"/>
              <a:t>1. Optical effect of particle emissions in roller bench</a:t>
            </a:r>
            <a:endParaRPr lang="en-GB" sz="3600" dirty="0">
              <a:solidFill>
                <a:schemeClr val="tx1"/>
              </a:solidFill>
            </a:endParaRPr>
          </a:p>
        </p:txBody>
      </p:sp>
      <p:sp>
        <p:nvSpPr>
          <p:cNvPr id="4" name="Marcador de pie de página 3">
            <a:extLst>
              <a:ext uri="{FF2B5EF4-FFF2-40B4-BE49-F238E27FC236}">
                <a16:creationId xmlns:a16="http://schemas.microsoft.com/office/drawing/2014/main" id="{DFD50FE4-8515-4D25-9350-046D4383B569}"/>
              </a:ext>
            </a:extLst>
          </p:cNvPr>
          <p:cNvSpPr>
            <a:spLocks noGrp="1"/>
          </p:cNvSpPr>
          <p:nvPr>
            <p:ph type="ftr" sz="quarter" idx="11"/>
          </p:nvPr>
        </p:nvSpPr>
        <p:spPr/>
        <p:txBody>
          <a:bodyPr/>
          <a:lstStyle/>
          <a:p>
            <a:r>
              <a:rPr lang="es-ES"/>
              <a:t>sofia.gonzalez@uclm.es</a:t>
            </a:r>
            <a:endParaRPr lang="es-ES" dirty="0"/>
          </a:p>
        </p:txBody>
      </p:sp>
      <p:sp>
        <p:nvSpPr>
          <p:cNvPr id="5" name="Marcador de número de diapositiva 4">
            <a:extLst>
              <a:ext uri="{FF2B5EF4-FFF2-40B4-BE49-F238E27FC236}">
                <a16:creationId xmlns:a16="http://schemas.microsoft.com/office/drawing/2014/main" id="{6D018CEF-64A5-4C10-A2EE-F7687F18A662}"/>
              </a:ext>
            </a:extLst>
          </p:cNvPr>
          <p:cNvSpPr>
            <a:spLocks noGrp="1"/>
          </p:cNvSpPr>
          <p:nvPr>
            <p:ph type="sldNum" sz="quarter" idx="12"/>
          </p:nvPr>
        </p:nvSpPr>
        <p:spPr/>
        <p:txBody>
          <a:bodyPr/>
          <a:lstStyle/>
          <a:p>
            <a:fld id="{7AE00B48-CFC2-44D9-921F-3BCB2F083AB0}" type="slidenum">
              <a:rPr lang="es-ES" smtClean="0"/>
              <a:t>24</a:t>
            </a:fld>
            <a:endParaRPr lang="es-ES"/>
          </a:p>
        </p:txBody>
      </p:sp>
      <p:pic>
        <p:nvPicPr>
          <p:cNvPr id="13" name="Marcador de contenido 5" descr="Grupo de libros">
            <a:extLst>
              <a:ext uri="{FF2B5EF4-FFF2-40B4-BE49-F238E27FC236}">
                <a16:creationId xmlns:a16="http://schemas.microsoft.com/office/drawing/2014/main" id="{D0866D57-BE79-4D81-9882-78ACF931031A}"/>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10673461" y="0"/>
            <a:ext cx="1518538" cy="1008404"/>
          </a:xfrm>
          <a:prstGeom prst="rect">
            <a:avLst/>
          </a:prstGeom>
        </p:spPr>
      </p:pic>
      <p:pic>
        <p:nvPicPr>
          <p:cNvPr id="12" name="Imagen 11">
            <a:extLst>
              <a:ext uri="{FF2B5EF4-FFF2-40B4-BE49-F238E27FC236}">
                <a16:creationId xmlns:a16="http://schemas.microsoft.com/office/drawing/2014/main" id="{6F3B97D2-F807-459B-BD3E-23D2EC5AD57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102" t="53143" r="78048" b="26460"/>
          <a:stretch/>
        </p:blipFill>
        <p:spPr bwMode="auto">
          <a:xfrm>
            <a:off x="355069" y="2590888"/>
            <a:ext cx="1195487" cy="1713053"/>
          </a:xfrm>
          <a:prstGeom prst="rect">
            <a:avLst/>
          </a:prstGeom>
          <a:noFill/>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52C8315B-F613-422C-B713-87A72DCE16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5899" t="63753" r="63011" b="27426"/>
          <a:stretch/>
        </p:blipFill>
        <p:spPr bwMode="auto">
          <a:xfrm>
            <a:off x="1621656" y="3336226"/>
            <a:ext cx="983786" cy="816244"/>
          </a:xfrm>
          <a:prstGeom prst="rect">
            <a:avLst/>
          </a:prstGeom>
          <a:noFill/>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F46E2EC2-5F21-4A5D-93E8-0602307625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7" t="82635" r="94031" b="1378"/>
          <a:stretch/>
        </p:blipFill>
        <p:spPr bwMode="auto">
          <a:xfrm>
            <a:off x="387035" y="4742161"/>
            <a:ext cx="401176" cy="1104900"/>
          </a:xfrm>
          <a:prstGeom prst="rect">
            <a:avLst/>
          </a:prstGeom>
          <a:noFill/>
          <a:ln>
            <a:noFill/>
          </a:ln>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12720FCA-4684-460E-8358-2F1095D775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5625" t="85483" r="61442" b="3308"/>
          <a:stretch/>
        </p:blipFill>
        <p:spPr bwMode="auto">
          <a:xfrm>
            <a:off x="636723" y="1032940"/>
            <a:ext cx="1519265" cy="774700"/>
          </a:xfrm>
          <a:prstGeom prst="rect">
            <a:avLst/>
          </a:prstGeom>
          <a:noFill/>
          <a:ln>
            <a:noFill/>
          </a:ln>
          <a:extLst>
            <a:ext uri="{53640926-AAD7-44D8-BBD7-CCE9431645EC}">
              <a14:shadowObscured xmlns:a14="http://schemas.microsoft.com/office/drawing/2010/main"/>
            </a:ext>
          </a:extLst>
        </p:spPr>
      </p:pic>
      <p:sp>
        <p:nvSpPr>
          <p:cNvPr id="26" name="Rectángulo 25">
            <a:extLst>
              <a:ext uri="{FF2B5EF4-FFF2-40B4-BE49-F238E27FC236}">
                <a16:creationId xmlns:a16="http://schemas.microsoft.com/office/drawing/2014/main" id="{767A1813-A3AB-4AEB-BBF5-6B993F6E14B3}"/>
              </a:ext>
            </a:extLst>
          </p:cNvPr>
          <p:cNvSpPr/>
          <p:nvPr/>
        </p:nvSpPr>
        <p:spPr>
          <a:xfrm>
            <a:off x="328418" y="2568819"/>
            <a:ext cx="2298338" cy="1771881"/>
          </a:xfrm>
          <a:prstGeom prst="rect">
            <a:avLst/>
          </a:prstGeom>
          <a:noFill/>
          <a:ln w="28575">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CuadroTexto 26">
            <a:extLst>
              <a:ext uri="{FF2B5EF4-FFF2-40B4-BE49-F238E27FC236}">
                <a16:creationId xmlns:a16="http://schemas.microsoft.com/office/drawing/2014/main" id="{24072EE4-BF6C-43F2-B265-0F6F3E53AB70}"/>
              </a:ext>
            </a:extLst>
          </p:cNvPr>
          <p:cNvSpPr txBox="1"/>
          <p:nvPr/>
        </p:nvSpPr>
        <p:spPr>
          <a:xfrm>
            <a:off x="1547381" y="4419659"/>
            <a:ext cx="1255673"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dirty="0"/>
              <a:t>(SMPS)</a:t>
            </a:r>
          </a:p>
        </p:txBody>
      </p:sp>
      <p:sp>
        <p:nvSpPr>
          <p:cNvPr id="28" name="CuadroTexto 27">
            <a:extLst>
              <a:ext uri="{FF2B5EF4-FFF2-40B4-BE49-F238E27FC236}">
                <a16:creationId xmlns:a16="http://schemas.microsoft.com/office/drawing/2014/main" id="{B501D4A2-C312-4C8E-BF87-8B052AE83257}"/>
              </a:ext>
            </a:extLst>
          </p:cNvPr>
          <p:cNvSpPr txBox="1"/>
          <p:nvPr/>
        </p:nvSpPr>
        <p:spPr>
          <a:xfrm>
            <a:off x="1497593" y="1733720"/>
            <a:ext cx="1105436"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dirty="0"/>
              <a:t>CAPS</a:t>
            </a:r>
          </a:p>
        </p:txBody>
      </p:sp>
      <p:sp>
        <p:nvSpPr>
          <p:cNvPr id="29" name="CuadroTexto 28">
            <a:extLst>
              <a:ext uri="{FF2B5EF4-FFF2-40B4-BE49-F238E27FC236}">
                <a16:creationId xmlns:a16="http://schemas.microsoft.com/office/drawing/2014/main" id="{D54DD26C-7777-4F63-A5C9-718F18496F21}"/>
              </a:ext>
            </a:extLst>
          </p:cNvPr>
          <p:cNvSpPr txBox="1"/>
          <p:nvPr/>
        </p:nvSpPr>
        <p:spPr>
          <a:xfrm>
            <a:off x="522282" y="5768208"/>
            <a:ext cx="1105436"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600" dirty="0" err="1"/>
              <a:t>EPSnano</a:t>
            </a:r>
            <a:endParaRPr lang="en-GB" sz="1600" dirty="0"/>
          </a:p>
        </p:txBody>
      </p:sp>
      <p:cxnSp>
        <p:nvCxnSpPr>
          <p:cNvPr id="36" name="Conector recto de flecha 35">
            <a:extLst>
              <a:ext uri="{FF2B5EF4-FFF2-40B4-BE49-F238E27FC236}">
                <a16:creationId xmlns:a16="http://schemas.microsoft.com/office/drawing/2014/main" id="{1DCDF52F-4E13-401A-B80D-2F8B5F8D941D}"/>
              </a:ext>
            </a:extLst>
          </p:cNvPr>
          <p:cNvCxnSpPr/>
          <p:nvPr/>
        </p:nvCxnSpPr>
        <p:spPr>
          <a:xfrm>
            <a:off x="2729476" y="1560008"/>
            <a:ext cx="711200"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7" name="Conector recto de flecha 36">
            <a:extLst>
              <a:ext uri="{FF2B5EF4-FFF2-40B4-BE49-F238E27FC236}">
                <a16:creationId xmlns:a16="http://schemas.microsoft.com/office/drawing/2014/main" id="{BCB13971-E766-45ED-9A5E-B6076AC3ED90}"/>
              </a:ext>
            </a:extLst>
          </p:cNvPr>
          <p:cNvCxnSpPr>
            <a:cxnSpLocks/>
          </p:cNvCxnSpPr>
          <p:nvPr/>
        </p:nvCxnSpPr>
        <p:spPr>
          <a:xfrm>
            <a:off x="2847250" y="3150604"/>
            <a:ext cx="441642" cy="7656"/>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8" name="Conector recto de flecha 37">
            <a:extLst>
              <a:ext uri="{FF2B5EF4-FFF2-40B4-BE49-F238E27FC236}">
                <a16:creationId xmlns:a16="http://schemas.microsoft.com/office/drawing/2014/main" id="{56DE29EA-D0F3-4E45-A808-32F216494942}"/>
              </a:ext>
            </a:extLst>
          </p:cNvPr>
          <p:cNvCxnSpPr>
            <a:cxnSpLocks/>
          </p:cNvCxnSpPr>
          <p:nvPr/>
        </p:nvCxnSpPr>
        <p:spPr>
          <a:xfrm>
            <a:off x="2521663" y="5537889"/>
            <a:ext cx="355600"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40" name="CuadroTexto 39">
                <a:extLst>
                  <a:ext uri="{FF2B5EF4-FFF2-40B4-BE49-F238E27FC236}">
                    <a16:creationId xmlns:a16="http://schemas.microsoft.com/office/drawing/2014/main" id="{37EB34B8-EF4E-4C67-8729-317AEE1FD6DD}"/>
                  </a:ext>
                </a:extLst>
              </p:cNvPr>
              <p:cNvSpPr txBox="1"/>
              <p:nvPr/>
            </p:nvSpPr>
            <p:spPr>
              <a:xfrm>
                <a:off x="3186921" y="2862533"/>
                <a:ext cx="814143" cy="5738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ES" b="0" i="1" smtClean="0">
                              <a:latin typeface="Cambria Math" panose="02040503050406030204" pitchFamily="18" charset="0"/>
                              <a:ea typeface="Cambria Math" panose="02040503050406030204" pitchFamily="18" charset="0"/>
                            </a:rPr>
                          </m:ctrlPr>
                        </m:fPr>
                        <m:num>
                          <m:sSub>
                            <m:sSubPr>
                              <m:ctrlPr>
                                <a:rPr lang="es-ES" b="0" i="1" smtClean="0">
                                  <a:latin typeface="Cambria Math" panose="02040503050406030204" pitchFamily="18" charset="0"/>
                                  <a:ea typeface="Cambria Math" panose="02040503050406030204" pitchFamily="18" charset="0"/>
                                </a:rPr>
                              </m:ctrlPr>
                            </m:sSubPr>
                            <m:e>
                              <m:r>
                                <a:rPr lang="es-ES" i="1" smtClean="0">
                                  <a:latin typeface="Cambria Math" panose="02040503050406030204" pitchFamily="18" charset="0"/>
                                  <a:ea typeface="Cambria Math" panose="02040503050406030204" pitchFamily="18" charset="0"/>
                                </a:rPr>
                                <m:t>𝑛</m:t>
                              </m:r>
                            </m:e>
                            <m:sub>
                              <m:r>
                                <a:rPr lang="es-ES" b="0" i="1" smtClean="0">
                                  <a:latin typeface="Cambria Math" panose="02040503050406030204" pitchFamily="18" charset="0"/>
                                  <a:ea typeface="Cambria Math" panose="02040503050406030204" pitchFamily="18" charset="0"/>
                                </a:rPr>
                                <m:t>𝑝</m:t>
                              </m:r>
                            </m:sub>
                          </m:sSub>
                        </m:num>
                        <m:den>
                          <m:r>
                            <a:rPr lang="es-ES" b="0" i="1" smtClean="0">
                              <a:latin typeface="Cambria Math" panose="02040503050406030204" pitchFamily="18" charset="0"/>
                              <a:ea typeface="Cambria Math" panose="02040503050406030204" pitchFamily="18" charset="0"/>
                            </a:rPr>
                            <m:t>𝑉</m:t>
                          </m:r>
                        </m:den>
                      </m:f>
                    </m:oMath>
                  </m:oMathPara>
                </a14:m>
                <a:endParaRPr lang="es-ES" dirty="0"/>
              </a:p>
            </p:txBody>
          </p:sp>
        </mc:Choice>
        <mc:Fallback xmlns="">
          <p:sp>
            <p:nvSpPr>
              <p:cNvPr id="40" name="CuadroTexto 39">
                <a:extLst>
                  <a:ext uri="{FF2B5EF4-FFF2-40B4-BE49-F238E27FC236}">
                    <a16:creationId xmlns:a16="http://schemas.microsoft.com/office/drawing/2014/main" id="{37EB34B8-EF4E-4C67-8729-317AEE1FD6DD}"/>
                  </a:ext>
                </a:extLst>
              </p:cNvPr>
              <p:cNvSpPr txBox="1">
                <a:spLocks noRot="1" noChangeAspect="1" noMove="1" noResize="1" noEditPoints="1" noAdjustHandles="1" noChangeArrowheads="1" noChangeShapeType="1" noTextEdit="1"/>
              </p:cNvSpPr>
              <p:nvPr/>
            </p:nvSpPr>
            <p:spPr>
              <a:xfrm>
                <a:off x="3186921" y="2862533"/>
                <a:ext cx="814143" cy="573811"/>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2" name="Objeto 18">
                <a:extLst>
                  <a:ext uri="{FF2B5EF4-FFF2-40B4-BE49-F238E27FC236}">
                    <a16:creationId xmlns:a16="http://schemas.microsoft.com/office/drawing/2014/main" id="{BE080A0C-EA91-4516-BCC1-211FDB971650}"/>
                  </a:ext>
                </a:extLst>
              </p:cNvPr>
              <p:cNvSpPr txBox="1"/>
              <p:nvPr/>
            </p:nvSpPr>
            <p:spPr bwMode="auto">
              <a:xfrm>
                <a:off x="3409319" y="1354427"/>
                <a:ext cx="1494113" cy="411162"/>
              </a:xfrm>
              <a:prstGeom prst="rect">
                <a:avLst/>
              </a:prstGeom>
              <a:noFill/>
              <a:ln>
                <a:noFill/>
              </a:ln>
            </p:spPr>
            <p:txBody>
              <a:bodyPr>
                <a:noAutofit/>
              </a:bodyPr>
              <a:lstStyle/>
              <a:p>
                <a:pPr/>
                <a14:m>
                  <m:oMathPara xmlns:m="http://schemas.openxmlformats.org/officeDocument/2006/math">
                    <m:oMathParaPr>
                      <m:jc m:val="center"/>
                    </m:oMathParaPr>
                    <m:oMath xmlns:m="http://schemas.openxmlformats.org/officeDocument/2006/math">
                      <m:sSub>
                        <m:sSubPr>
                          <m:ctrlPr>
                            <a:rPr lang="es-ES" i="1" smtClean="0">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𝑏</m:t>
                          </m:r>
                        </m:e>
                        <m:sub>
                          <m:r>
                            <a:rPr lang="es-ES" i="1">
                              <a:latin typeface="Cambria Math" panose="02040503050406030204" pitchFamily="18" charset="0"/>
                              <a:ea typeface="Cambria Math" panose="02040503050406030204" pitchFamily="18" charset="0"/>
                            </a:rPr>
                            <m:t>𝑒𝑥𝑡</m:t>
                          </m:r>
                        </m:sub>
                      </m:sSub>
                      <m:r>
                        <a:rPr lang="es-ES" b="0" i="1" smtClean="0">
                          <a:latin typeface="Cambria Math" panose="02040503050406030204" pitchFamily="18" charset="0"/>
                          <a:ea typeface="Cambria Math" panose="02040503050406030204" pitchFamily="18" charset="0"/>
                        </a:rPr>
                        <m:t>,</m:t>
                      </m:r>
                      <m:r>
                        <a:rPr lang="es-ES" i="1" smtClean="0">
                          <a:latin typeface="Cambria Math" panose="02040503050406030204" pitchFamily="18" charset="0"/>
                          <a:ea typeface="Cambria Math" panose="02040503050406030204" pitchFamily="18" charset="0"/>
                        </a:rPr>
                        <m:t> </m:t>
                      </m:r>
                      <m:sSub>
                        <m:sSubPr>
                          <m:ctrlPr>
                            <a:rPr lang="es-ES" i="1">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𝑏</m:t>
                          </m:r>
                        </m:e>
                        <m:sub>
                          <m:r>
                            <a:rPr lang="es-ES" i="1">
                              <a:latin typeface="Cambria Math" panose="02040503050406030204" pitchFamily="18" charset="0"/>
                              <a:ea typeface="Cambria Math" panose="02040503050406030204" pitchFamily="18" charset="0"/>
                            </a:rPr>
                            <m:t>𝑑𝑖𝑠𝑝</m:t>
                          </m:r>
                        </m:sub>
                      </m:sSub>
                    </m:oMath>
                  </m:oMathPara>
                </a14:m>
                <a:endParaRPr lang="es-ES" dirty="0">
                  <a:latin typeface="Cambria Math" panose="02040503050406030204" pitchFamily="18" charset="0"/>
                  <a:ea typeface="Cambria Math" panose="02040503050406030204" pitchFamily="18" charset="0"/>
                </a:endParaRPr>
              </a:p>
            </p:txBody>
          </p:sp>
        </mc:Choice>
        <mc:Fallback xmlns="">
          <p:sp>
            <p:nvSpPr>
              <p:cNvPr id="42" name="Objeto 18">
                <a:extLst>
                  <a:ext uri="{FF2B5EF4-FFF2-40B4-BE49-F238E27FC236}">
                    <a16:creationId xmlns:a16="http://schemas.microsoft.com/office/drawing/2014/main" id="{BE080A0C-EA91-4516-BCC1-211FDB971650}"/>
                  </a:ext>
                </a:extLst>
              </p:cNvPr>
              <p:cNvSpPr txBox="1">
                <a:spLocks noRot="1" noChangeAspect="1" noMove="1" noResize="1" noEditPoints="1" noAdjustHandles="1" noChangeArrowheads="1" noChangeShapeType="1" noTextEdit="1"/>
              </p:cNvSpPr>
              <p:nvPr/>
            </p:nvSpPr>
            <p:spPr bwMode="auto">
              <a:xfrm>
                <a:off x="3409319" y="1354427"/>
                <a:ext cx="1494113" cy="411162"/>
              </a:xfrm>
              <a:prstGeom prst="rect">
                <a:avLst/>
              </a:prstGeom>
              <a:blipFill>
                <a:blip r:embed="rId7"/>
                <a:stretch>
                  <a:fillRect b="-2941"/>
                </a:stretch>
              </a:blipFill>
              <a:ln>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4" name="CuadroTexto 43">
                <a:extLst>
                  <a:ext uri="{FF2B5EF4-FFF2-40B4-BE49-F238E27FC236}">
                    <a16:creationId xmlns:a16="http://schemas.microsoft.com/office/drawing/2014/main" id="{5D3F74EA-0185-4256-AB58-515A764962D2}"/>
                  </a:ext>
                </a:extLst>
              </p:cNvPr>
              <p:cNvSpPr txBox="1"/>
              <p:nvPr/>
            </p:nvSpPr>
            <p:spPr>
              <a:xfrm>
                <a:off x="5062407" y="5342361"/>
                <a:ext cx="637775" cy="3941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b="0" i="1" smtClean="0">
                              <a:latin typeface="Cambria Math" panose="02040503050406030204" pitchFamily="18" charset="0"/>
                            </a:rPr>
                            <m:t>𝐴</m:t>
                          </m:r>
                        </m:e>
                        <m:sub>
                          <m:r>
                            <a:rPr lang="es-ES" i="1">
                              <a:latin typeface="Cambria Math" panose="02040503050406030204" pitchFamily="18" charset="0"/>
                            </a:rPr>
                            <m:t>𝑝</m:t>
                          </m:r>
                        </m:sub>
                      </m:sSub>
                    </m:oMath>
                  </m:oMathPara>
                </a14:m>
                <a:endParaRPr lang="es-ES" dirty="0"/>
              </a:p>
            </p:txBody>
          </p:sp>
        </mc:Choice>
        <mc:Fallback xmlns="">
          <p:sp>
            <p:nvSpPr>
              <p:cNvPr id="44" name="CuadroTexto 43">
                <a:extLst>
                  <a:ext uri="{FF2B5EF4-FFF2-40B4-BE49-F238E27FC236}">
                    <a16:creationId xmlns:a16="http://schemas.microsoft.com/office/drawing/2014/main" id="{5D3F74EA-0185-4256-AB58-515A764962D2}"/>
                  </a:ext>
                </a:extLst>
              </p:cNvPr>
              <p:cNvSpPr txBox="1">
                <a:spLocks noRot="1" noChangeAspect="1" noMove="1" noResize="1" noEditPoints="1" noAdjustHandles="1" noChangeArrowheads="1" noChangeShapeType="1" noTextEdit="1"/>
              </p:cNvSpPr>
              <p:nvPr/>
            </p:nvSpPr>
            <p:spPr>
              <a:xfrm>
                <a:off x="5062407" y="5342361"/>
                <a:ext cx="637775" cy="394147"/>
              </a:xfrm>
              <a:prstGeom prst="rect">
                <a:avLst/>
              </a:prstGeom>
              <a:blipFill>
                <a:blip r:embed="rId8"/>
                <a:stretch>
                  <a:fillRect b="-3077"/>
                </a:stretch>
              </a:blipFill>
            </p:spPr>
            <p:txBody>
              <a:bodyPr/>
              <a:lstStyle/>
              <a:p>
                <a:r>
                  <a:rPr lang="es-ES">
                    <a:noFill/>
                  </a:rPr>
                  <a:t> </a:t>
                </a:r>
              </a:p>
            </p:txBody>
          </p:sp>
        </mc:Fallback>
      </mc:AlternateContent>
      <p:cxnSp>
        <p:nvCxnSpPr>
          <p:cNvPr id="45" name="Conector recto de flecha 44">
            <a:extLst>
              <a:ext uri="{FF2B5EF4-FFF2-40B4-BE49-F238E27FC236}">
                <a16:creationId xmlns:a16="http://schemas.microsoft.com/office/drawing/2014/main" id="{CBC87DED-D950-4D3A-8277-FD2A95E74B96}"/>
              </a:ext>
            </a:extLst>
          </p:cNvPr>
          <p:cNvCxnSpPr>
            <a:cxnSpLocks/>
          </p:cNvCxnSpPr>
          <p:nvPr/>
        </p:nvCxnSpPr>
        <p:spPr>
          <a:xfrm flipV="1">
            <a:off x="4889793" y="1545851"/>
            <a:ext cx="2250626" cy="968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46" name="CuadroTexto 45">
                <a:extLst>
                  <a:ext uri="{FF2B5EF4-FFF2-40B4-BE49-F238E27FC236}">
                    <a16:creationId xmlns:a16="http://schemas.microsoft.com/office/drawing/2014/main" id="{7EBC2826-9019-4309-9676-0E8F6758B590}"/>
                  </a:ext>
                </a:extLst>
              </p:cNvPr>
              <p:cNvSpPr txBox="1"/>
              <p:nvPr/>
            </p:nvSpPr>
            <p:spPr>
              <a:xfrm>
                <a:off x="10509351" y="1329077"/>
                <a:ext cx="147833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1800" i="1" smtClean="0">
                          <a:solidFill>
                            <a:srgbClr val="000000"/>
                          </a:solidFill>
                          <a:latin typeface="Cambria Math" panose="02040503050406030204" pitchFamily="18" charset="0"/>
                        </a:rPr>
                        <m:t>𝜔</m:t>
                      </m:r>
                    </m:oMath>
                  </m:oMathPara>
                </a14:m>
                <a:endParaRPr lang="es-ES" dirty="0"/>
              </a:p>
            </p:txBody>
          </p:sp>
        </mc:Choice>
        <mc:Fallback xmlns="">
          <p:sp>
            <p:nvSpPr>
              <p:cNvPr id="46" name="CuadroTexto 45">
                <a:extLst>
                  <a:ext uri="{FF2B5EF4-FFF2-40B4-BE49-F238E27FC236}">
                    <a16:creationId xmlns:a16="http://schemas.microsoft.com/office/drawing/2014/main" id="{7EBC2826-9019-4309-9676-0E8F6758B590}"/>
                  </a:ext>
                </a:extLst>
              </p:cNvPr>
              <p:cNvSpPr txBox="1">
                <a:spLocks noRot="1" noChangeAspect="1" noMove="1" noResize="1" noEditPoints="1" noAdjustHandles="1" noChangeArrowheads="1" noChangeShapeType="1" noTextEdit="1"/>
              </p:cNvSpPr>
              <p:nvPr/>
            </p:nvSpPr>
            <p:spPr>
              <a:xfrm>
                <a:off x="10509351" y="1329077"/>
                <a:ext cx="1478333" cy="369332"/>
              </a:xfrm>
              <a:prstGeom prst="rect">
                <a:avLst/>
              </a:prstGeom>
              <a:blipFill>
                <a:blip r:embed="rId9"/>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7" name="Objeto 18">
                <a:extLst>
                  <a:ext uri="{FF2B5EF4-FFF2-40B4-BE49-F238E27FC236}">
                    <a16:creationId xmlns:a16="http://schemas.microsoft.com/office/drawing/2014/main" id="{3B9FEF9A-CC3C-459F-8DC2-44FE0513B880}"/>
                  </a:ext>
                </a:extLst>
              </p:cNvPr>
              <p:cNvSpPr txBox="1"/>
              <p:nvPr/>
            </p:nvSpPr>
            <p:spPr bwMode="auto">
              <a:xfrm>
                <a:off x="6535996" y="2873546"/>
                <a:ext cx="2021780" cy="750579"/>
              </a:xfrm>
              <a:prstGeom prst="rect">
                <a:avLst/>
              </a:prstGeom>
              <a:noFill/>
              <a:ln>
                <a:noFill/>
              </a:ln>
            </p:spPr>
            <p:txBody>
              <a:bodyPr>
                <a:noAutofit/>
              </a:bodyPr>
              <a:lstStyle/>
              <a:p>
                <a:pPr/>
                <a14:m>
                  <m:oMathPara xmlns:m="http://schemas.openxmlformats.org/officeDocument/2006/math">
                    <m:oMathParaPr>
                      <m:jc m:val="center"/>
                    </m:oMathParaPr>
                    <m:oMath xmlns:m="http://schemas.openxmlformats.org/officeDocument/2006/math">
                      <m:r>
                        <a:rPr lang="es-ES" b="0" i="1" smtClean="0">
                          <a:solidFill>
                            <a:srgbClr val="000000"/>
                          </a:solidFill>
                          <a:latin typeface="Cambria Math" panose="02040503050406030204" pitchFamily="18" charset="0"/>
                        </a:rPr>
                        <m:t>𝑀𝐸𝐶</m:t>
                      </m:r>
                      <m:r>
                        <a:rPr lang="es-ES" b="0" i="1" smtClean="0">
                          <a:solidFill>
                            <a:srgbClr val="000000"/>
                          </a:solidFill>
                          <a:latin typeface="Cambria Math" panose="02040503050406030204" pitchFamily="18" charset="0"/>
                        </a:rPr>
                        <m:t>,</m:t>
                      </m:r>
                      <m:r>
                        <a:rPr lang="es-ES" b="0" i="1" smtClean="0">
                          <a:solidFill>
                            <a:srgbClr val="000000"/>
                          </a:solidFill>
                          <a:latin typeface="Cambria Math" panose="02040503050406030204" pitchFamily="18" charset="0"/>
                        </a:rPr>
                        <m:t>𝑀𝐴𝐶</m:t>
                      </m:r>
                      <m:r>
                        <a:rPr lang="es-ES" b="0" i="1" smtClean="0">
                          <a:solidFill>
                            <a:srgbClr val="000000"/>
                          </a:solidFill>
                          <a:latin typeface="Cambria Math" panose="02040503050406030204" pitchFamily="18" charset="0"/>
                        </a:rPr>
                        <m:t>,</m:t>
                      </m:r>
                    </m:oMath>
                  </m:oMathPara>
                </a14:m>
                <a:endParaRPr lang="es-ES" b="0" i="1" dirty="0">
                  <a:solidFill>
                    <a:srgbClr val="000000"/>
                  </a:solidFill>
                  <a:latin typeface="Cambria Math" panose="02040503050406030204" pitchFamily="18" charset="0"/>
                </a:endParaRPr>
              </a:p>
              <a:p>
                <a:pPr/>
                <a14:m>
                  <m:oMathPara xmlns:m="http://schemas.openxmlformats.org/officeDocument/2006/math">
                    <m:oMathParaPr>
                      <m:jc m:val="center"/>
                    </m:oMathParaPr>
                    <m:oMath xmlns:m="http://schemas.openxmlformats.org/officeDocument/2006/math">
                      <m:r>
                        <a:rPr lang="es-ES" b="0" i="1" smtClean="0">
                          <a:solidFill>
                            <a:srgbClr val="000000"/>
                          </a:solidFill>
                          <a:latin typeface="Cambria Math" panose="02040503050406030204" pitchFamily="18" charset="0"/>
                        </a:rPr>
                        <m:t>𝑀𝑆𝐶</m:t>
                      </m:r>
                    </m:oMath>
                  </m:oMathPara>
                </a14:m>
                <a:endParaRPr lang="es-ES" dirty="0"/>
              </a:p>
            </p:txBody>
          </p:sp>
        </mc:Choice>
        <mc:Fallback xmlns="">
          <p:sp>
            <p:nvSpPr>
              <p:cNvPr id="47" name="Objeto 18">
                <a:extLst>
                  <a:ext uri="{FF2B5EF4-FFF2-40B4-BE49-F238E27FC236}">
                    <a16:creationId xmlns:a16="http://schemas.microsoft.com/office/drawing/2014/main" id="{3B9FEF9A-CC3C-459F-8DC2-44FE0513B880}"/>
                  </a:ext>
                </a:extLst>
              </p:cNvPr>
              <p:cNvSpPr txBox="1">
                <a:spLocks noRot="1" noChangeAspect="1" noMove="1" noResize="1" noEditPoints="1" noAdjustHandles="1" noChangeArrowheads="1" noChangeShapeType="1" noTextEdit="1"/>
              </p:cNvSpPr>
              <p:nvPr/>
            </p:nvSpPr>
            <p:spPr bwMode="auto">
              <a:xfrm>
                <a:off x="6535996" y="2873546"/>
                <a:ext cx="2021780" cy="750579"/>
              </a:xfrm>
              <a:prstGeom prst="rect">
                <a:avLst/>
              </a:prstGeom>
              <a:blipFill>
                <a:blip r:embed="rId10"/>
                <a:stretch>
                  <a:fillRect/>
                </a:stretch>
              </a:blipFill>
              <a:ln>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8" name="CuadroTexto 47">
                <a:extLst>
                  <a:ext uri="{FF2B5EF4-FFF2-40B4-BE49-F238E27FC236}">
                    <a16:creationId xmlns:a16="http://schemas.microsoft.com/office/drawing/2014/main" id="{2C3294B8-0BEB-41D6-BFC8-776613FB93F7}"/>
                  </a:ext>
                </a:extLst>
              </p:cNvPr>
              <p:cNvSpPr txBox="1"/>
              <p:nvPr/>
            </p:nvSpPr>
            <p:spPr>
              <a:xfrm>
                <a:off x="5902526" y="2971801"/>
                <a:ext cx="7112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𝐶</m:t>
                      </m:r>
                    </m:oMath>
                  </m:oMathPara>
                </a14:m>
                <a:endParaRPr lang="es-ES" dirty="0"/>
              </a:p>
            </p:txBody>
          </p:sp>
        </mc:Choice>
        <mc:Fallback xmlns="">
          <p:sp>
            <p:nvSpPr>
              <p:cNvPr id="48" name="CuadroTexto 47">
                <a:extLst>
                  <a:ext uri="{FF2B5EF4-FFF2-40B4-BE49-F238E27FC236}">
                    <a16:creationId xmlns:a16="http://schemas.microsoft.com/office/drawing/2014/main" id="{2C3294B8-0BEB-41D6-BFC8-776613FB93F7}"/>
                  </a:ext>
                </a:extLst>
              </p:cNvPr>
              <p:cNvSpPr txBox="1">
                <a:spLocks noRot="1" noChangeAspect="1" noMove="1" noResize="1" noEditPoints="1" noAdjustHandles="1" noChangeArrowheads="1" noChangeShapeType="1" noTextEdit="1"/>
              </p:cNvSpPr>
              <p:nvPr/>
            </p:nvSpPr>
            <p:spPr>
              <a:xfrm>
                <a:off x="5902526" y="2971801"/>
                <a:ext cx="711200" cy="369332"/>
              </a:xfrm>
              <a:prstGeom prst="rect">
                <a:avLst/>
              </a:prstGeom>
              <a:blipFill>
                <a:blip r:embed="rId11"/>
                <a:stretch>
                  <a:fillRect/>
                </a:stretch>
              </a:blipFill>
            </p:spPr>
            <p:txBody>
              <a:bodyPr/>
              <a:lstStyle/>
              <a:p>
                <a:r>
                  <a:rPr lang="es-ES">
                    <a:noFill/>
                  </a:rPr>
                  <a:t> </a:t>
                </a:r>
              </a:p>
            </p:txBody>
          </p:sp>
        </mc:Fallback>
      </mc:AlternateContent>
      <p:cxnSp>
        <p:nvCxnSpPr>
          <p:cNvPr id="49" name="Conector recto de flecha 48">
            <a:extLst>
              <a:ext uri="{FF2B5EF4-FFF2-40B4-BE49-F238E27FC236}">
                <a16:creationId xmlns:a16="http://schemas.microsoft.com/office/drawing/2014/main" id="{AF0426C9-6FB4-4354-99DF-CE3079837DB2}"/>
              </a:ext>
            </a:extLst>
          </p:cNvPr>
          <p:cNvCxnSpPr>
            <a:cxnSpLocks/>
          </p:cNvCxnSpPr>
          <p:nvPr/>
        </p:nvCxnSpPr>
        <p:spPr>
          <a:xfrm>
            <a:off x="3985991" y="3918792"/>
            <a:ext cx="486223"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51" name="CuadroTexto 50">
                <a:extLst>
                  <a:ext uri="{FF2B5EF4-FFF2-40B4-BE49-F238E27FC236}">
                    <a16:creationId xmlns:a16="http://schemas.microsoft.com/office/drawing/2014/main" id="{18E3D146-6433-46DC-ADAE-282339043D3D}"/>
                  </a:ext>
                </a:extLst>
              </p:cNvPr>
              <p:cNvSpPr txBox="1"/>
              <p:nvPr/>
            </p:nvSpPr>
            <p:spPr>
              <a:xfrm>
                <a:off x="5701505" y="3712916"/>
                <a:ext cx="722304" cy="3941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r>
                            <a:rPr lang="es-ES" b="0" i="1" smtClean="0">
                              <a:latin typeface="Cambria Math" panose="02040503050406030204" pitchFamily="18" charset="0"/>
                            </a:rPr>
                            <m:t>𝑚</m:t>
                          </m:r>
                        </m:e>
                        <m:sub>
                          <m:r>
                            <a:rPr lang="es-ES" i="1">
                              <a:latin typeface="Cambria Math" panose="02040503050406030204" pitchFamily="18" charset="0"/>
                            </a:rPr>
                            <m:t>𝑝</m:t>
                          </m:r>
                        </m:sub>
                      </m:sSub>
                    </m:oMath>
                  </m:oMathPara>
                </a14:m>
                <a:endParaRPr lang="es-ES" dirty="0"/>
              </a:p>
            </p:txBody>
          </p:sp>
        </mc:Choice>
        <mc:Fallback xmlns="">
          <p:sp>
            <p:nvSpPr>
              <p:cNvPr id="51" name="CuadroTexto 50">
                <a:extLst>
                  <a:ext uri="{FF2B5EF4-FFF2-40B4-BE49-F238E27FC236}">
                    <a16:creationId xmlns:a16="http://schemas.microsoft.com/office/drawing/2014/main" id="{18E3D146-6433-46DC-ADAE-282339043D3D}"/>
                  </a:ext>
                </a:extLst>
              </p:cNvPr>
              <p:cNvSpPr txBox="1">
                <a:spLocks noRot="1" noChangeAspect="1" noMove="1" noResize="1" noEditPoints="1" noAdjustHandles="1" noChangeArrowheads="1" noChangeShapeType="1" noTextEdit="1"/>
              </p:cNvSpPr>
              <p:nvPr/>
            </p:nvSpPr>
            <p:spPr>
              <a:xfrm>
                <a:off x="5701505" y="3712916"/>
                <a:ext cx="722304" cy="394147"/>
              </a:xfrm>
              <a:prstGeom prst="rect">
                <a:avLst/>
              </a:prstGeom>
              <a:blipFill>
                <a:blip r:embed="rId12"/>
                <a:stretch>
                  <a:fillRect b="-3077"/>
                </a:stretch>
              </a:blipFill>
            </p:spPr>
            <p:txBody>
              <a:bodyPr/>
              <a:lstStyle/>
              <a:p>
                <a:r>
                  <a:rPr lang="es-ES">
                    <a:noFill/>
                  </a:rPr>
                  <a:t> </a:t>
                </a:r>
              </a:p>
            </p:txBody>
          </p:sp>
        </mc:Fallback>
      </mc:AlternateContent>
      <p:cxnSp>
        <p:nvCxnSpPr>
          <p:cNvPr id="53" name="Conector recto de flecha 52">
            <a:extLst>
              <a:ext uri="{FF2B5EF4-FFF2-40B4-BE49-F238E27FC236}">
                <a16:creationId xmlns:a16="http://schemas.microsoft.com/office/drawing/2014/main" id="{65936C31-18FC-4C8C-A6B1-3288407CBBFE}"/>
              </a:ext>
            </a:extLst>
          </p:cNvPr>
          <p:cNvCxnSpPr/>
          <p:nvPr/>
        </p:nvCxnSpPr>
        <p:spPr>
          <a:xfrm>
            <a:off x="9848368" y="3149438"/>
            <a:ext cx="711200"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9" name="Conector: angular 8">
            <a:extLst>
              <a:ext uri="{FF2B5EF4-FFF2-40B4-BE49-F238E27FC236}">
                <a16:creationId xmlns:a16="http://schemas.microsoft.com/office/drawing/2014/main" id="{7A01FBBF-45C8-4389-B6B0-7E58BDE10DC7}"/>
              </a:ext>
            </a:extLst>
          </p:cNvPr>
          <p:cNvCxnSpPr>
            <a:cxnSpLocks/>
            <a:stCxn id="44" idx="3"/>
          </p:cNvCxnSpPr>
          <p:nvPr/>
        </p:nvCxnSpPr>
        <p:spPr>
          <a:xfrm flipV="1">
            <a:off x="5700182" y="3212685"/>
            <a:ext cx="4466327" cy="2326750"/>
          </a:xfrm>
          <a:prstGeom prst="bentConnector3">
            <a:avLst>
              <a:gd name="adj1" fmla="val 99968"/>
            </a:avLst>
          </a:prstGeom>
          <a:ln w="38100">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55" name="Rectángulo 54">
                <a:extLst>
                  <a:ext uri="{FF2B5EF4-FFF2-40B4-BE49-F238E27FC236}">
                    <a16:creationId xmlns:a16="http://schemas.microsoft.com/office/drawing/2014/main" id="{84D16E92-322C-4375-AD6D-4BDEC03BC488}"/>
                  </a:ext>
                </a:extLst>
              </p:cNvPr>
              <p:cNvSpPr/>
              <p:nvPr/>
            </p:nvSpPr>
            <p:spPr>
              <a:xfrm>
                <a:off x="10559634" y="2874850"/>
                <a:ext cx="1128297" cy="369332"/>
              </a:xfrm>
              <a:prstGeom prst="rect">
                <a:avLst/>
              </a:prstGeom>
            </p:spPr>
            <p:txBody>
              <a:bodyPr wrap="square">
                <a:spAutoFit/>
              </a:bodyPr>
              <a:lstStyle/>
              <a:p>
                <a:pPr lvl="0">
                  <a:defRPr/>
                </a:pPr>
                <a14:m>
                  <m:oMathPara xmlns:m="http://schemas.openxmlformats.org/officeDocument/2006/math">
                    <m:oMathParaPr>
                      <m:jc m:val="centerGroup"/>
                    </m:oMathParaPr>
                    <m:oMath xmlns:m="http://schemas.openxmlformats.org/officeDocument/2006/math">
                      <m:sSub>
                        <m:sSubPr>
                          <m:ctrlPr>
                            <a:rPr lang="es-ES" i="1">
                              <a:solidFill>
                                <a:prstClr val="black"/>
                              </a:solidFill>
                              <a:latin typeface="Cambria Math" panose="02040503050406030204" pitchFamily="18" charset="0"/>
                            </a:rPr>
                          </m:ctrlPr>
                        </m:sSubPr>
                        <m:e>
                          <m:r>
                            <a:rPr lang="es-ES" i="1">
                              <a:solidFill>
                                <a:prstClr val="black"/>
                              </a:solidFill>
                              <a:latin typeface="Cambria Math" panose="02040503050406030204" pitchFamily="18" charset="0"/>
                            </a:rPr>
                            <m:t>𝑄</m:t>
                          </m:r>
                        </m:e>
                        <m:sub>
                          <m:r>
                            <a:rPr lang="es-ES" i="1">
                              <a:solidFill>
                                <a:prstClr val="black"/>
                              </a:solidFill>
                              <a:latin typeface="Cambria Math" panose="02040503050406030204" pitchFamily="18" charset="0"/>
                            </a:rPr>
                            <m:t>𝑎𝑏𝑠</m:t>
                          </m:r>
                        </m:sub>
                      </m:sSub>
                      <m:r>
                        <a:rPr lang="es-ES" b="0" i="0" smtClean="0">
                          <a:solidFill>
                            <a:prstClr val="black"/>
                          </a:solidFill>
                          <a:latin typeface="Cambria Math" panose="02040503050406030204" pitchFamily="18" charset="0"/>
                        </a:rPr>
                        <m:t>,</m:t>
                      </m:r>
                      <m:sSub>
                        <m:sSubPr>
                          <m:ctrlPr>
                            <a:rPr lang="es-ES" i="1">
                              <a:solidFill>
                                <a:prstClr val="black"/>
                              </a:solidFill>
                              <a:latin typeface="Cambria Math" panose="02040503050406030204" pitchFamily="18" charset="0"/>
                            </a:rPr>
                          </m:ctrlPr>
                        </m:sSubPr>
                        <m:e>
                          <m:r>
                            <a:rPr lang="es-ES" i="1">
                              <a:solidFill>
                                <a:prstClr val="black"/>
                              </a:solidFill>
                              <a:latin typeface="Cambria Math" panose="02040503050406030204" pitchFamily="18" charset="0"/>
                            </a:rPr>
                            <m:t>𝑄</m:t>
                          </m:r>
                        </m:e>
                        <m:sub>
                          <m:r>
                            <a:rPr lang="es-ES" i="1">
                              <a:solidFill>
                                <a:prstClr val="black"/>
                              </a:solidFill>
                              <a:latin typeface="Cambria Math" panose="02040503050406030204" pitchFamily="18" charset="0"/>
                            </a:rPr>
                            <m:t>𝑠𝑐𝑎</m:t>
                          </m:r>
                        </m:sub>
                      </m:sSub>
                    </m:oMath>
                  </m:oMathPara>
                </a14:m>
                <a:endParaRPr kumimoji="0" lang="es-E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5" name="Rectángulo 54">
                <a:extLst>
                  <a:ext uri="{FF2B5EF4-FFF2-40B4-BE49-F238E27FC236}">
                    <a16:creationId xmlns:a16="http://schemas.microsoft.com/office/drawing/2014/main" id="{84D16E92-322C-4375-AD6D-4BDEC03BC488}"/>
                  </a:ext>
                </a:extLst>
              </p:cNvPr>
              <p:cNvSpPr>
                <a:spLocks noRot="1" noChangeAspect="1" noMove="1" noResize="1" noEditPoints="1" noAdjustHandles="1" noChangeArrowheads="1" noChangeShapeType="1" noTextEdit="1"/>
              </p:cNvSpPr>
              <p:nvPr/>
            </p:nvSpPr>
            <p:spPr>
              <a:xfrm>
                <a:off x="10559634" y="2874850"/>
                <a:ext cx="1128297" cy="369332"/>
              </a:xfrm>
              <a:prstGeom prst="rect">
                <a:avLst/>
              </a:prstGeom>
              <a:blipFill>
                <a:blip r:embed="rId13"/>
                <a:stretch>
                  <a:fillRect l="-1081" b="-100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4" name="CuadroTexto 33">
                <a:extLst>
                  <a:ext uri="{FF2B5EF4-FFF2-40B4-BE49-F238E27FC236}">
                    <a16:creationId xmlns:a16="http://schemas.microsoft.com/office/drawing/2014/main" id="{B3CC7F05-E530-44B6-8E17-CA7D0B2E7815}"/>
                  </a:ext>
                </a:extLst>
              </p:cNvPr>
              <p:cNvSpPr txBox="1"/>
              <p:nvPr/>
            </p:nvSpPr>
            <p:spPr>
              <a:xfrm>
                <a:off x="5947825" y="1885577"/>
                <a:ext cx="1478333" cy="6182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1800" b="0" i="1" smtClean="0">
                          <a:solidFill>
                            <a:schemeClr val="tx1"/>
                          </a:solidFill>
                          <a:latin typeface="Cambria Math" panose="02040503050406030204" pitchFamily="18" charset="0"/>
                        </a:rPr>
                        <m:t>𝑀𝐴𝐶</m:t>
                      </m:r>
                      <m:r>
                        <a:rPr lang="es-ES" sz="1800" b="0" i="1" smtClean="0">
                          <a:solidFill>
                            <a:schemeClr val="tx1"/>
                          </a:solidFill>
                          <a:latin typeface="Cambria Math" panose="02040503050406030204" pitchFamily="18" charset="0"/>
                        </a:rPr>
                        <m:t>=</m:t>
                      </m:r>
                      <m:f>
                        <m:fPr>
                          <m:ctrlPr>
                            <a:rPr lang="es-ES" sz="1800" b="0" i="1" smtClean="0">
                              <a:solidFill>
                                <a:schemeClr val="tx1"/>
                              </a:solidFill>
                              <a:latin typeface="Cambria Math" panose="02040503050406030204" pitchFamily="18" charset="0"/>
                            </a:rPr>
                          </m:ctrlPr>
                        </m:fPr>
                        <m:num>
                          <m:sSub>
                            <m:sSubPr>
                              <m:ctrlPr>
                                <a:rPr lang="es-ES" i="1">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𝑏</m:t>
                              </m:r>
                            </m:e>
                            <m:sub>
                              <m:r>
                                <a:rPr lang="es-ES" i="1">
                                  <a:latin typeface="Cambria Math" panose="02040503050406030204" pitchFamily="18" charset="0"/>
                                  <a:ea typeface="Cambria Math" panose="02040503050406030204" pitchFamily="18" charset="0"/>
                                </a:rPr>
                                <m:t>𝑎𝑏𝑠</m:t>
                              </m:r>
                            </m:sub>
                          </m:sSub>
                        </m:num>
                        <m:den>
                          <m:r>
                            <a:rPr lang="es-ES" sz="1800" b="0" i="1" smtClean="0">
                              <a:solidFill>
                                <a:schemeClr val="tx1"/>
                              </a:solidFill>
                              <a:latin typeface="Cambria Math" panose="02040503050406030204" pitchFamily="18" charset="0"/>
                            </a:rPr>
                            <m:t>𝐶</m:t>
                          </m:r>
                        </m:den>
                      </m:f>
                    </m:oMath>
                  </m:oMathPara>
                </a14:m>
                <a:endParaRPr lang="es-ES" sz="1800" b="0" dirty="0">
                  <a:solidFill>
                    <a:srgbClr val="FF0000"/>
                  </a:solidFill>
                </a:endParaRPr>
              </a:p>
            </p:txBody>
          </p:sp>
        </mc:Choice>
        <mc:Fallback xmlns="">
          <p:sp>
            <p:nvSpPr>
              <p:cNvPr id="34" name="CuadroTexto 33">
                <a:extLst>
                  <a:ext uri="{FF2B5EF4-FFF2-40B4-BE49-F238E27FC236}">
                    <a16:creationId xmlns:a16="http://schemas.microsoft.com/office/drawing/2014/main" id="{B3CC7F05-E530-44B6-8E17-CA7D0B2E7815}"/>
                  </a:ext>
                </a:extLst>
              </p:cNvPr>
              <p:cNvSpPr txBox="1">
                <a:spLocks noRot="1" noChangeAspect="1" noMove="1" noResize="1" noEditPoints="1" noAdjustHandles="1" noChangeArrowheads="1" noChangeShapeType="1" noTextEdit="1"/>
              </p:cNvSpPr>
              <p:nvPr/>
            </p:nvSpPr>
            <p:spPr>
              <a:xfrm>
                <a:off x="5947825" y="1885577"/>
                <a:ext cx="1478333" cy="618246"/>
              </a:xfrm>
              <a:prstGeom prst="rect">
                <a:avLst/>
              </a:prstGeom>
              <a:blipFill>
                <a:blip r:embed="rId14"/>
                <a:stretch>
                  <a:fillRect/>
                </a:stretch>
              </a:blipFill>
            </p:spPr>
            <p:txBody>
              <a:bodyPr/>
              <a:lstStyle/>
              <a:p>
                <a:r>
                  <a:rPr lang="es-ES">
                    <a:noFill/>
                  </a:rPr>
                  <a:t> </a:t>
                </a:r>
              </a:p>
            </p:txBody>
          </p:sp>
        </mc:Fallback>
      </mc:AlternateContent>
      <p:pic>
        <p:nvPicPr>
          <p:cNvPr id="39" name="Picture 2" descr="KPIT Technologies | Coventry University">
            <a:extLst>
              <a:ext uri="{FF2B5EF4-FFF2-40B4-BE49-F238E27FC236}">
                <a16:creationId xmlns:a16="http://schemas.microsoft.com/office/drawing/2014/main" id="{5229D9E4-2C7A-4AB4-9C9F-44FE9C64487A}"/>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a:extLst>
              <a:ext uri="{FF2B5EF4-FFF2-40B4-BE49-F238E27FC236}">
                <a16:creationId xmlns:a16="http://schemas.microsoft.com/office/drawing/2014/main" id="{7BD8A9FB-E635-4B1F-A19B-256015E4211F}"/>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About - UK Fluids Network">
            <a:extLst>
              <a:ext uri="{FF2B5EF4-FFF2-40B4-BE49-F238E27FC236}">
                <a16:creationId xmlns:a16="http://schemas.microsoft.com/office/drawing/2014/main" id="{A5BCDC98-4EF6-40AE-AEB4-DF5347CB63A0}"/>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Pin on World Universities Logos">
            <a:extLst>
              <a:ext uri="{FF2B5EF4-FFF2-40B4-BE49-F238E27FC236}">
                <a16:creationId xmlns:a16="http://schemas.microsoft.com/office/drawing/2014/main" id="{63C8655F-0E62-4750-BC13-07A42B137F27}"/>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56" name="Imagen 55">
            <a:extLst>
              <a:ext uri="{FF2B5EF4-FFF2-40B4-BE49-F238E27FC236}">
                <a16:creationId xmlns:a16="http://schemas.microsoft.com/office/drawing/2014/main" id="{B7DC829A-F671-48E8-9DDF-80A9E6BFA478}"/>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pic>
        <p:nvPicPr>
          <p:cNvPr id="2052" name="Picture 4" descr="Microscopio, Microscopio Electrónico, La Ciencia imagen png - imagen  transparente descarga gratuita">
            <a:extLst>
              <a:ext uri="{FF2B5EF4-FFF2-40B4-BE49-F238E27FC236}">
                <a16:creationId xmlns:a16="http://schemas.microsoft.com/office/drawing/2014/main" id="{3D035409-31D2-49D4-887E-350B644C26B2}"/>
              </a:ext>
            </a:extLst>
          </p:cNvPr>
          <p:cNvPicPr>
            <a:picLocks noChangeAspect="1" noChangeArrowheads="1"/>
          </p:cNvPicPr>
          <p:nvPr/>
        </p:nvPicPr>
        <p:blipFill rotWithShape="1">
          <a:blip r:embed="rId20" cstate="screen">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a:ext>
            </a:extLst>
          </a:blip>
          <a:srcRect l="32845" t="4023" r="32008" b="5418"/>
          <a:stretch/>
        </p:blipFill>
        <p:spPr bwMode="auto">
          <a:xfrm>
            <a:off x="1584961" y="4783709"/>
            <a:ext cx="817277" cy="119311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7" name="CuadroTexto 56">
                <a:extLst>
                  <a:ext uri="{FF2B5EF4-FFF2-40B4-BE49-F238E27FC236}">
                    <a16:creationId xmlns:a16="http://schemas.microsoft.com/office/drawing/2014/main" id="{FE2F3E5D-8AD8-40F1-BDF6-6204915CF707}"/>
                  </a:ext>
                </a:extLst>
              </p:cNvPr>
              <p:cNvSpPr txBox="1"/>
              <p:nvPr/>
            </p:nvSpPr>
            <p:spPr>
              <a:xfrm>
                <a:off x="6926483" y="1369630"/>
                <a:ext cx="127554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𝑏</m:t>
                          </m:r>
                        </m:e>
                        <m:sub>
                          <m:r>
                            <a:rPr lang="es-ES" i="1">
                              <a:latin typeface="Cambria Math" panose="02040503050406030204" pitchFamily="18" charset="0"/>
                              <a:ea typeface="Cambria Math" panose="02040503050406030204" pitchFamily="18" charset="0"/>
                            </a:rPr>
                            <m:t>𝑎𝑏𝑠</m:t>
                          </m:r>
                        </m:sub>
                      </m:sSub>
                    </m:oMath>
                  </m:oMathPara>
                </a14:m>
                <a:endParaRPr lang="es-ES" dirty="0"/>
              </a:p>
            </p:txBody>
          </p:sp>
        </mc:Choice>
        <mc:Fallback xmlns="">
          <p:sp>
            <p:nvSpPr>
              <p:cNvPr id="57" name="CuadroTexto 56">
                <a:extLst>
                  <a:ext uri="{FF2B5EF4-FFF2-40B4-BE49-F238E27FC236}">
                    <a16:creationId xmlns:a16="http://schemas.microsoft.com/office/drawing/2014/main" id="{FE2F3E5D-8AD8-40F1-BDF6-6204915CF707}"/>
                  </a:ext>
                </a:extLst>
              </p:cNvPr>
              <p:cNvSpPr txBox="1">
                <a:spLocks noRot="1" noChangeAspect="1" noMove="1" noResize="1" noEditPoints="1" noAdjustHandles="1" noChangeArrowheads="1" noChangeShapeType="1" noTextEdit="1"/>
              </p:cNvSpPr>
              <p:nvPr/>
            </p:nvSpPr>
            <p:spPr>
              <a:xfrm>
                <a:off x="6926483" y="1369630"/>
                <a:ext cx="1275549" cy="369332"/>
              </a:xfrm>
              <a:prstGeom prst="rect">
                <a:avLst/>
              </a:prstGeom>
              <a:blipFill>
                <a:blip r:embed="rId2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8" name="Objeto 18">
                <a:extLst>
                  <a:ext uri="{FF2B5EF4-FFF2-40B4-BE49-F238E27FC236}">
                    <a16:creationId xmlns:a16="http://schemas.microsoft.com/office/drawing/2014/main" id="{BF94ADB1-A7D6-45A7-B873-A38E379B5D00}"/>
                  </a:ext>
                </a:extLst>
              </p:cNvPr>
              <p:cNvSpPr txBox="1"/>
              <p:nvPr/>
            </p:nvSpPr>
            <p:spPr bwMode="auto">
              <a:xfrm>
                <a:off x="4870413" y="997442"/>
                <a:ext cx="2377380" cy="411162"/>
              </a:xfrm>
              <a:prstGeom prst="rect">
                <a:avLst/>
              </a:prstGeom>
              <a:noFill/>
              <a:ln>
                <a:noFill/>
              </a:ln>
            </p:spPr>
            <p:txBody>
              <a:bodyPr>
                <a:noAutofit/>
              </a:bodyPr>
              <a:lstStyle/>
              <a:p>
                <a:pPr/>
                <a14:m>
                  <m:oMathPara xmlns:m="http://schemas.openxmlformats.org/officeDocument/2006/math">
                    <m:oMathParaPr>
                      <m:jc m:val="center"/>
                    </m:oMathParaPr>
                    <m:oMath xmlns:m="http://schemas.openxmlformats.org/officeDocument/2006/math">
                      <m:sSub>
                        <m:sSubPr>
                          <m:ctrlPr>
                            <a:rPr lang="es-ES" i="1" smtClean="0">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𝑏</m:t>
                          </m:r>
                        </m:e>
                        <m:sub>
                          <m:r>
                            <a:rPr lang="es-ES" i="1">
                              <a:latin typeface="Cambria Math" panose="02040503050406030204" pitchFamily="18" charset="0"/>
                              <a:ea typeface="Cambria Math" panose="02040503050406030204" pitchFamily="18" charset="0"/>
                            </a:rPr>
                            <m:t>𝑎𝑏𝑠</m:t>
                          </m:r>
                        </m:sub>
                      </m:sSub>
                      <m:r>
                        <a:rPr lang="es-ES" i="1">
                          <a:latin typeface="Cambria Math" panose="02040503050406030204" pitchFamily="18" charset="0"/>
                          <a:ea typeface="Cambria Math" panose="02040503050406030204" pitchFamily="18" charset="0"/>
                        </a:rPr>
                        <m:t>=</m:t>
                      </m:r>
                      <m:sSub>
                        <m:sSubPr>
                          <m:ctrlPr>
                            <a:rPr lang="es-ES" i="1">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𝑏</m:t>
                          </m:r>
                        </m:e>
                        <m:sub>
                          <m:r>
                            <a:rPr lang="es-ES" i="1">
                              <a:latin typeface="Cambria Math" panose="02040503050406030204" pitchFamily="18" charset="0"/>
                              <a:ea typeface="Cambria Math" panose="02040503050406030204" pitchFamily="18" charset="0"/>
                            </a:rPr>
                            <m:t>𝑒𝑥𝑡</m:t>
                          </m:r>
                        </m:sub>
                      </m:sSub>
                      <m:r>
                        <a:rPr lang="es-ES" b="0" i="1" smtClean="0">
                          <a:latin typeface="Cambria Math" panose="02040503050406030204" pitchFamily="18" charset="0"/>
                          <a:ea typeface="Cambria Math" panose="02040503050406030204" pitchFamily="18" charset="0"/>
                        </a:rPr>
                        <m:t>−</m:t>
                      </m:r>
                      <m:sSub>
                        <m:sSubPr>
                          <m:ctrlPr>
                            <a:rPr lang="es-ES" i="1">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𝑏</m:t>
                          </m:r>
                        </m:e>
                        <m:sub>
                          <m:r>
                            <a:rPr lang="es-ES" i="1">
                              <a:latin typeface="Cambria Math" panose="02040503050406030204" pitchFamily="18" charset="0"/>
                              <a:ea typeface="Cambria Math" panose="02040503050406030204" pitchFamily="18" charset="0"/>
                            </a:rPr>
                            <m:t>𝑑𝑖𝑠𝑝</m:t>
                          </m:r>
                        </m:sub>
                      </m:sSub>
                    </m:oMath>
                  </m:oMathPara>
                </a14:m>
                <a:endParaRPr lang="es-ES" dirty="0">
                  <a:latin typeface="Cambria Math" panose="02040503050406030204" pitchFamily="18" charset="0"/>
                  <a:ea typeface="Cambria Math" panose="02040503050406030204" pitchFamily="18" charset="0"/>
                </a:endParaRPr>
              </a:p>
            </p:txBody>
          </p:sp>
        </mc:Choice>
        <mc:Fallback xmlns="">
          <p:sp>
            <p:nvSpPr>
              <p:cNvPr id="58" name="Objeto 18">
                <a:extLst>
                  <a:ext uri="{FF2B5EF4-FFF2-40B4-BE49-F238E27FC236}">
                    <a16:creationId xmlns:a16="http://schemas.microsoft.com/office/drawing/2014/main" id="{BF94ADB1-A7D6-45A7-B873-A38E379B5D00}"/>
                  </a:ext>
                </a:extLst>
              </p:cNvPr>
              <p:cNvSpPr txBox="1">
                <a:spLocks noRot="1" noChangeAspect="1" noMove="1" noResize="1" noEditPoints="1" noAdjustHandles="1" noChangeArrowheads="1" noChangeShapeType="1" noTextEdit="1"/>
              </p:cNvSpPr>
              <p:nvPr/>
            </p:nvSpPr>
            <p:spPr bwMode="auto">
              <a:xfrm>
                <a:off x="4870413" y="997442"/>
                <a:ext cx="2377380" cy="411162"/>
              </a:xfrm>
              <a:prstGeom prst="rect">
                <a:avLst/>
              </a:prstGeom>
              <a:blipFill>
                <a:blip r:embed="rId23"/>
                <a:stretch>
                  <a:fillRect b="-2985"/>
                </a:stretch>
              </a:blipFill>
              <a:ln>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9" name="CuadroTexto 58">
                <a:extLst>
                  <a:ext uri="{FF2B5EF4-FFF2-40B4-BE49-F238E27FC236}">
                    <a16:creationId xmlns:a16="http://schemas.microsoft.com/office/drawing/2014/main" id="{7EA509A0-714D-4973-B161-5F057E865F43}"/>
                  </a:ext>
                </a:extLst>
              </p:cNvPr>
              <p:cNvSpPr txBox="1"/>
              <p:nvPr/>
            </p:nvSpPr>
            <p:spPr>
              <a:xfrm>
                <a:off x="4483533" y="3723418"/>
                <a:ext cx="527026" cy="3915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r>
                            <a:rPr lang="es-ES" i="1">
                              <a:latin typeface="Cambria Math" panose="02040503050406030204" pitchFamily="18" charset="0"/>
                            </a:rPr>
                            <m:t>𝜌</m:t>
                          </m:r>
                        </m:e>
                        <m:sub>
                          <m:r>
                            <a:rPr lang="es-ES" b="0" i="1" smtClean="0">
                              <a:latin typeface="Cambria Math" panose="02040503050406030204" pitchFamily="18" charset="0"/>
                            </a:rPr>
                            <m:t>𝑒𝑓𝑓</m:t>
                          </m:r>
                        </m:sub>
                      </m:sSub>
                    </m:oMath>
                  </m:oMathPara>
                </a14:m>
                <a:endParaRPr lang="es-ES" dirty="0"/>
              </a:p>
            </p:txBody>
          </p:sp>
        </mc:Choice>
        <mc:Fallback xmlns="">
          <p:sp>
            <p:nvSpPr>
              <p:cNvPr id="59" name="CuadroTexto 58">
                <a:extLst>
                  <a:ext uri="{FF2B5EF4-FFF2-40B4-BE49-F238E27FC236}">
                    <a16:creationId xmlns:a16="http://schemas.microsoft.com/office/drawing/2014/main" id="{7EA509A0-714D-4973-B161-5F057E865F43}"/>
                  </a:ext>
                </a:extLst>
              </p:cNvPr>
              <p:cNvSpPr txBox="1">
                <a:spLocks noRot="1" noChangeAspect="1" noMove="1" noResize="1" noEditPoints="1" noAdjustHandles="1" noChangeArrowheads="1" noChangeShapeType="1" noTextEdit="1"/>
              </p:cNvSpPr>
              <p:nvPr/>
            </p:nvSpPr>
            <p:spPr>
              <a:xfrm>
                <a:off x="4483533" y="3723418"/>
                <a:ext cx="527026" cy="391582"/>
              </a:xfrm>
              <a:prstGeom prst="rect">
                <a:avLst/>
              </a:prstGeom>
              <a:blipFill>
                <a:blip r:embed="rId24"/>
                <a:stretch>
                  <a:fillRect r="-11494" b="-9375"/>
                </a:stretch>
              </a:blipFill>
            </p:spPr>
            <p:txBody>
              <a:bodyPr/>
              <a:lstStyle/>
              <a:p>
                <a:r>
                  <a:rPr lang="es-ES">
                    <a:noFill/>
                  </a:rPr>
                  <a:t> </a:t>
                </a:r>
              </a:p>
            </p:txBody>
          </p:sp>
        </mc:Fallback>
      </mc:AlternateContent>
      <p:cxnSp>
        <p:nvCxnSpPr>
          <p:cNvPr id="61" name="Conector recto de flecha 60">
            <a:extLst>
              <a:ext uri="{FF2B5EF4-FFF2-40B4-BE49-F238E27FC236}">
                <a16:creationId xmlns:a16="http://schemas.microsoft.com/office/drawing/2014/main" id="{9023C6CA-2355-4078-AF0C-C6D6755630BC}"/>
              </a:ext>
            </a:extLst>
          </p:cNvPr>
          <p:cNvCxnSpPr/>
          <p:nvPr/>
        </p:nvCxnSpPr>
        <p:spPr>
          <a:xfrm>
            <a:off x="4408772" y="5537889"/>
            <a:ext cx="711200"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62" name="Imagen 61" descr="Imagen en blanco y negro&#10;&#10;Descripción generada automáticamente con confianza baja">
            <a:extLst>
              <a:ext uri="{FF2B5EF4-FFF2-40B4-BE49-F238E27FC236}">
                <a16:creationId xmlns:a16="http://schemas.microsoft.com/office/drawing/2014/main" id="{C0E57C1A-83BA-4CBD-A54C-14C4379EC6EE}"/>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bwMode="auto">
          <a:xfrm>
            <a:off x="3066754" y="5047660"/>
            <a:ext cx="1243747" cy="936477"/>
          </a:xfrm>
          <a:prstGeom prst="rect">
            <a:avLst/>
          </a:prstGeom>
          <a:ln>
            <a:noFill/>
          </a:ln>
          <a:extLst>
            <a:ext uri="{53640926-AAD7-44D8-BBD7-CCE9431645EC}">
              <a14:shadowObscured xmlns:a14="http://schemas.microsoft.com/office/drawing/2010/main"/>
            </a:ext>
          </a:extLst>
        </p:spPr>
      </p:pic>
      <p:cxnSp>
        <p:nvCxnSpPr>
          <p:cNvPr id="64" name="Conector recto de flecha 63">
            <a:extLst>
              <a:ext uri="{FF2B5EF4-FFF2-40B4-BE49-F238E27FC236}">
                <a16:creationId xmlns:a16="http://schemas.microsoft.com/office/drawing/2014/main" id="{288C4C25-03EE-42A1-9D25-26118FEA112B}"/>
              </a:ext>
            </a:extLst>
          </p:cNvPr>
          <p:cNvCxnSpPr/>
          <p:nvPr/>
        </p:nvCxnSpPr>
        <p:spPr>
          <a:xfrm>
            <a:off x="5066748" y="3909990"/>
            <a:ext cx="711200"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65" name="CuadroTexto 64">
                <a:extLst>
                  <a:ext uri="{FF2B5EF4-FFF2-40B4-BE49-F238E27FC236}">
                    <a16:creationId xmlns:a16="http://schemas.microsoft.com/office/drawing/2014/main" id="{DC961C87-C693-4D6C-AA8D-2D23F0903F9C}"/>
                  </a:ext>
                </a:extLst>
              </p:cNvPr>
              <p:cNvSpPr txBox="1"/>
              <p:nvPr/>
            </p:nvSpPr>
            <p:spPr>
              <a:xfrm>
                <a:off x="3183908" y="3691798"/>
                <a:ext cx="722303" cy="390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r>
                            <a:rPr lang="es-ES" b="0" i="1" smtClean="0">
                              <a:latin typeface="Cambria Math" panose="02040503050406030204" pitchFamily="18" charset="0"/>
                            </a:rPr>
                            <m:t>𝑑</m:t>
                          </m:r>
                        </m:e>
                        <m:sub>
                          <m:r>
                            <a:rPr lang="es-ES" i="1">
                              <a:latin typeface="Cambria Math" panose="02040503050406030204" pitchFamily="18" charset="0"/>
                            </a:rPr>
                            <m:t>𝑝</m:t>
                          </m:r>
                        </m:sub>
                      </m:sSub>
                    </m:oMath>
                  </m:oMathPara>
                </a14:m>
                <a:endParaRPr lang="es-ES" dirty="0"/>
              </a:p>
            </p:txBody>
          </p:sp>
        </mc:Choice>
        <mc:Fallback xmlns="">
          <p:sp>
            <p:nvSpPr>
              <p:cNvPr id="65" name="CuadroTexto 64">
                <a:extLst>
                  <a:ext uri="{FF2B5EF4-FFF2-40B4-BE49-F238E27FC236}">
                    <a16:creationId xmlns:a16="http://schemas.microsoft.com/office/drawing/2014/main" id="{DC961C87-C693-4D6C-AA8D-2D23F0903F9C}"/>
                  </a:ext>
                </a:extLst>
              </p:cNvPr>
              <p:cNvSpPr txBox="1">
                <a:spLocks noRot="1" noChangeAspect="1" noMove="1" noResize="1" noEditPoints="1" noAdjustHandles="1" noChangeArrowheads="1" noChangeShapeType="1" noTextEdit="1"/>
              </p:cNvSpPr>
              <p:nvPr/>
            </p:nvSpPr>
            <p:spPr>
              <a:xfrm>
                <a:off x="3183908" y="3691798"/>
                <a:ext cx="722303" cy="390748"/>
              </a:xfrm>
              <a:prstGeom prst="rect">
                <a:avLst/>
              </a:prstGeom>
              <a:blipFill>
                <a:blip r:embed="rId26"/>
                <a:stretch>
                  <a:fillRect b="-3125"/>
                </a:stretch>
              </a:blipFill>
            </p:spPr>
            <p:txBody>
              <a:bodyPr/>
              <a:lstStyle/>
              <a:p>
                <a:r>
                  <a:rPr lang="es-ES">
                    <a:noFill/>
                  </a:rPr>
                  <a:t> </a:t>
                </a:r>
              </a:p>
            </p:txBody>
          </p:sp>
        </mc:Fallback>
      </mc:AlternateContent>
      <p:cxnSp>
        <p:nvCxnSpPr>
          <p:cNvPr id="66" name="Conector: angular 65">
            <a:extLst>
              <a:ext uri="{FF2B5EF4-FFF2-40B4-BE49-F238E27FC236}">
                <a16:creationId xmlns:a16="http://schemas.microsoft.com/office/drawing/2014/main" id="{C6E210DB-DE87-4EC4-B743-26F2103B2B0E}"/>
              </a:ext>
            </a:extLst>
          </p:cNvPr>
          <p:cNvCxnSpPr>
            <a:cxnSpLocks/>
            <a:stCxn id="44" idx="0"/>
          </p:cNvCxnSpPr>
          <p:nvPr/>
        </p:nvCxnSpPr>
        <p:spPr>
          <a:xfrm rot="16200000" flipV="1">
            <a:off x="4110967" y="4072032"/>
            <a:ext cx="1371013" cy="1169645"/>
          </a:xfrm>
          <a:prstGeom prst="bentConnector3">
            <a:avLst>
              <a:gd name="adj1" fmla="val 50000"/>
            </a:avLst>
          </a:prstGeom>
          <a:ln w="38100">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70" name="Rectángulo 69">
                <a:extLst>
                  <a:ext uri="{FF2B5EF4-FFF2-40B4-BE49-F238E27FC236}">
                    <a16:creationId xmlns:a16="http://schemas.microsoft.com/office/drawing/2014/main" id="{08BE21AB-D6F5-4B3D-B173-15A2629900DB}"/>
                  </a:ext>
                </a:extLst>
              </p:cNvPr>
              <p:cNvSpPr/>
              <p:nvPr/>
            </p:nvSpPr>
            <p:spPr>
              <a:xfrm>
                <a:off x="8528994" y="2921540"/>
                <a:ext cx="1558908" cy="369332"/>
              </a:xfrm>
              <a:prstGeom prst="rect">
                <a:avLst/>
              </a:prstGeom>
            </p:spPr>
            <p:txBody>
              <a:bodyPr wrap="square">
                <a:spAutoFit/>
              </a:bodyPr>
              <a:lstStyle/>
              <a:p>
                <a:pPr lvl="0">
                  <a:defRPr/>
                </a:pPr>
                <a14:m>
                  <m:oMathPara xmlns:m="http://schemas.openxmlformats.org/officeDocument/2006/math">
                    <m:oMathParaPr>
                      <m:jc m:val="centerGroup"/>
                    </m:oMathParaPr>
                    <m:oMath xmlns:m="http://schemas.openxmlformats.org/officeDocument/2006/math">
                      <m:sSub>
                        <m:sSubPr>
                          <m:ctrlPr>
                            <a:rPr lang="es-ES" i="1" smtClean="0">
                              <a:solidFill>
                                <a:prstClr val="black"/>
                              </a:solidFill>
                              <a:latin typeface="Cambria Math" panose="02040503050406030204" pitchFamily="18" charset="0"/>
                            </a:rPr>
                          </m:ctrlPr>
                        </m:sSubPr>
                        <m:e>
                          <m:r>
                            <a:rPr lang="es-ES" b="0" i="1" smtClean="0">
                              <a:solidFill>
                                <a:prstClr val="black"/>
                              </a:solidFill>
                              <a:latin typeface="Cambria Math" panose="02040503050406030204" pitchFamily="18" charset="0"/>
                            </a:rPr>
                            <m:t>𝐴</m:t>
                          </m:r>
                        </m:e>
                        <m:sub>
                          <m:r>
                            <a:rPr lang="es-ES" i="1">
                              <a:solidFill>
                                <a:prstClr val="black"/>
                              </a:solidFill>
                              <a:latin typeface="Cambria Math" panose="02040503050406030204" pitchFamily="18" charset="0"/>
                            </a:rPr>
                            <m:t>𝑎𝑏𝑠</m:t>
                          </m:r>
                        </m:sub>
                      </m:sSub>
                      <m:r>
                        <a:rPr lang="es-ES" b="0" i="0" smtClean="0">
                          <a:solidFill>
                            <a:prstClr val="black"/>
                          </a:solidFill>
                          <a:latin typeface="Cambria Math" panose="02040503050406030204" pitchFamily="18" charset="0"/>
                        </a:rPr>
                        <m:t>,</m:t>
                      </m:r>
                      <m:sSub>
                        <m:sSubPr>
                          <m:ctrlPr>
                            <a:rPr lang="es-ES" i="1">
                              <a:solidFill>
                                <a:prstClr val="black"/>
                              </a:solidFill>
                              <a:latin typeface="Cambria Math" panose="02040503050406030204" pitchFamily="18" charset="0"/>
                            </a:rPr>
                          </m:ctrlPr>
                        </m:sSubPr>
                        <m:e>
                          <m:r>
                            <a:rPr lang="es-ES" b="0" i="1" smtClean="0">
                              <a:solidFill>
                                <a:prstClr val="black"/>
                              </a:solidFill>
                              <a:latin typeface="Cambria Math" panose="02040503050406030204" pitchFamily="18" charset="0"/>
                            </a:rPr>
                            <m:t>𝐴</m:t>
                          </m:r>
                        </m:e>
                        <m:sub>
                          <m:r>
                            <a:rPr lang="es-ES" i="1">
                              <a:solidFill>
                                <a:prstClr val="black"/>
                              </a:solidFill>
                              <a:latin typeface="Cambria Math" panose="02040503050406030204" pitchFamily="18" charset="0"/>
                            </a:rPr>
                            <m:t>𝑠𝑐𝑎</m:t>
                          </m:r>
                        </m:sub>
                      </m:sSub>
                    </m:oMath>
                  </m:oMathPara>
                </a14:m>
                <a:endParaRPr kumimoji="0" lang="es-E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0" name="Rectángulo 69">
                <a:extLst>
                  <a:ext uri="{FF2B5EF4-FFF2-40B4-BE49-F238E27FC236}">
                    <a16:creationId xmlns:a16="http://schemas.microsoft.com/office/drawing/2014/main" id="{08BE21AB-D6F5-4B3D-B173-15A2629900DB}"/>
                  </a:ext>
                </a:extLst>
              </p:cNvPr>
              <p:cNvSpPr>
                <a:spLocks noRot="1" noChangeAspect="1" noMove="1" noResize="1" noEditPoints="1" noAdjustHandles="1" noChangeArrowheads="1" noChangeShapeType="1" noTextEdit="1"/>
              </p:cNvSpPr>
              <p:nvPr/>
            </p:nvSpPr>
            <p:spPr>
              <a:xfrm>
                <a:off x="8528994" y="2921540"/>
                <a:ext cx="1558908" cy="369332"/>
              </a:xfrm>
              <a:prstGeom prst="rect">
                <a:avLst/>
              </a:prstGeom>
              <a:blipFill>
                <a:blip r:embed="rId27"/>
                <a:stretch>
                  <a:fillRect/>
                </a:stretch>
              </a:blipFill>
            </p:spPr>
            <p:txBody>
              <a:bodyPr/>
              <a:lstStyle/>
              <a:p>
                <a:r>
                  <a:rPr lang="es-ES">
                    <a:noFill/>
                  </a:rPr>
                  <a:t> </a:t>
                </a:r>
              </a:p>
            </p:txBody>
          </p:sp>
        </mc:Fallback>
      </mc:AlternateContent>
      <p:cxnSp>
        <p:nvCxnSpPr>
          <p:cNvPr id="74" name="Conector recto de flecha 73">
            <a:extLst>
              <a:ext uri="{FF2B5EF4-FFF2-40B4-BE49-F238E27FC236}">
                <a16:creationId xmlns:a16="http://schemas.microsoft.com/office/drawing/2014/main" id="{EEA583A1-76A2-43B3-AABA-EE43955B3A85}"/>
              </a:ext>
            </a:extLst>
          </p:cNvPr>
          <p:cNvCxnSpPr>
            <a:cxnSpLocks/>
          </p:cNvCxnSpPr>
          <p:nvPr/>
        </p:nvCxnSpPr>
        <p:spPr>
          <a:xfrm>
            <a:off x="8235809" y="3165839"/>
            <a:ext cx="447301"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77" name="Conector recto de flecha 76">
            <a:extLst>
              <a:ext uri="{FF2B5EF4-FFF2-40B4-BE49-F238E27FC236}">
                <a16:creationId xmlns:a16="http://schemas.microsoft.com/office/drawing/2014/main" id="{ABACA322-D589-4CEF-9E04-5A21B0874947}"/>
              </a:ext>
            </a:extLst>
          </p:cNvPr>
          <p:cNvCxnSpPr>
            <a:cxnSpLocks/>
          </p:cNvCxnSpPr>
          <p:nvPr/>
        </p:nvCxnSpPr>
        <p:spPr>
          <a:xfrm>
            <a:off x="6423809" y="3154432"/>
            <a:ext cx="447301"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87" name="Conector recto de flecha 86">
            <a:extLst>
              <a:ext uri="{FF2B5EF4-FFF2-40B4-BE49-F238E27FC236}">
                <a16:creationId xmlns:a16="http://schemas.microsoft.com/office/drawing/2014/main" id="{A1D6A728-2DF0-478D-9562-49049D1B784B}"/>
              </a:ext>
            </a:extLst>
          </p:cNvPr>
          <p:cNvCxnSpPr>
            <a:cxnSpLocks/>
          </p:cNvCxnSpPr>
          <p:nvPr/>
        </p:nvCxnSpPr>
        <p:spPr>
          <a:xfrm>
            <a:off x="3974434" y="3154432"/>
            <a:ext cx="2084388"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90" name="Conector recto de flecha 89">
            <a:extLst>
              <a:ext uri="{FF2B5EF4-FFF2-40B4-BE49-F238E27FC236}">
                <a16:creationId xmlns:a16="http://schemas.microsoft.com/office/drawing/2014/main" id="{294E2A27-627B-4D3A-A8BC-274DF0E10EC3}"/>
              </a:ext>
            </a:extLst>
          </p:cNvPr>
          <p:cNvCxnSpPr>
            <a:cxnSpLocks/>
          </p:cNvCxnSpPr>
          <p:nvPr/>
        </p:nvCxnSpPr>
        <p:spPr>
          <a:xfrm flipV="1">
            <a:off x="5339480" y="3177931"/>
            <a:ext cx="3" cy="71497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92" name="CuadroTexto 91">
                <a:extLst>
                  <a:ext uri="{FF2B5EF4-FFF2-40B4-BE49-F238E27FC236}">
                    <a16:creationId xmlns:a16="http://schemas.microsoft.com/office/drawing/2014/main" id="{0C2D070C-5705-432C-AE67-E22B49B0AEFA}"/>
                  </a:ext>
                </a:extLst>
              </p:cNvPr>
              <p:cNvSpPr txBox="1"/>
              <p:nvPr/>
            </p:nvSpPr>
            <p:spPr>
              <a:xfrm>
                <a:off x="4408772" y="2505583"/>
                <a:ext cx="1819024" cy="5738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𝐶</m:t>
                      </m:r>
                      <m:r>
                        <a:rPr lang="es-ES" b="0" i="1" smtClean="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𝑚</m:t>
                          </m:r>
                        </m:e>
                        <m:sub>
                          <m:r>
                            <a:rPr lang="es-ES" i="1">
                              <a:latin typeface="Cambria Math" panose="02040503050406030204" pitchFamily="18" charset="0"/>
                            </a:rPr>
                            <m:t>𝑝</m:t>
                          </m:r>
                        </m:sub>
                      </m:sSub>
                      <m:r>
                        <a:rPr lang="es-ES" b="0" i="0" smtClean="0">
                          <a:latin typeface="Cambria Math" panose="02040503050406030204" pitchFamily="18" charset="0"/>
                        </a:rPr>
                        <m:t>·</m:t>
                      </m:r>
                      <m:f>
                        <m:fPr>
                          <m:ctrlPr>
                            <a:rPr lang="es-ES" i="1">
                              <a:latin typeface="Cambria Math" panose="02040503050406030204" pitchFamily="18" charset="0"/>
                              <a:ea typeface="Cambria Math" panose="02040503050406030204" pitchFamily="18" charset="0"/>
                            </a:rPr>
                          </m:ctrlPr>
                        </m:fPr>
                        <m:num>
                          <m:sSub>
                            <m:sSubPr>
                              <m:ctrlPr>
                                <a:rPr lang="es-ES" i="1">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𝑛</m:t>
                              </m:r>
                            </m:e>
                            <m:sub>
                              <m:r>
                                <a:rPr lang="es-ES" i="1">
                                  <a:latin typeface="Cambria Math" panose="02040503050406030204" pitchFamily="18" charset="0"/>
                                  <a:ea typeface="Cambria Math" panose="02040503050406030204" pitchFamily="18" charset="0"/>
                                </a:rPr>
                                <m:t>𝑝</m:t>
                              </m:r>
                            </m:sub>
                          </m:sSub>
                        </m:num>
                        <m:den>
                          <m:r>
                            <a:rPr lang="es-ES" i="1">
                              <a:latin typeface="Cambria Math" panose="02040503050406030204" pitchFamily="18" charset="0"/>
                              <a:ea typeface="Cambria Math" panose="02040503050406030204" pitchFamily="18" charset="0"/>
                            </a:rPr>
                            <m:t>𝑉</m:t>
                          </m:r>
                        </m:den>
                      </m:f>
                    </m:oMath>
                  </m:oMathPara>
                </a14:m>
                <a:endParaRPr lang="es-ES" dirty="0"/>
              </a:p>
            </p:txBody>
          </p:sp>
        </mc:Choice>
        <mc:Fallback xmlns="">
          <p:sp>
            <p:nvSpPr>
              <p:cNvPr id="92" name="CuadroTexto 91">
                <a:extLst>
                  <a:ext uri="{FF2B5EF4-FFF2-40B4-BE49-F238E27FC236}">
                    <a16:creationId xmlns:a16="http://schemas.microsoft.com/office/drawing/2014/main" id="{0C2D070C-5705-432C-AE67-E22B49B0AEFA}"/>
                  </a:ext>
                </a:extLst>
              </p:cNvPr>
              <p:cNvSpPr txBox="1">
                <a:spLocks noRot="1" noChangeAspect="1" noMove="1" noResize="1" noEditPoints="1" noAdjustHandles="1" noChangeArrowheads="1" noChangeShapeType="1" noTextEdit="1"/>
              </p:cNvSpPr>
              <p:nvPr/>
            </p:nvSpPr>
            <p:spPr>
              <a:xfrm>
                <a:off x="4408772" y="2505583"/>
                <a:ext cx="1819024" cy="573811"/>
              </a:xfrm>
              <a:prstGeom prst="rect">
                <a:avLst/>
              </a:prstGeom>
              <a:blipFill>
                <a:blip r:embed="rId28"/>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6" name="CuadroTexto 95">
                <a:extLst>
                  <a:ext uri="{FF2B5EF4-FFF2-40B4-BE49-F238E27FC236}">
                    <a16:creationId xmlns:a16="http://schemas.microsoft.com/office/drawing/2014/main" id="{966D0F8C-BDB0-4104-BA26-1185DF5B86F7}"/>
                  </a:ext>
                </a:extLst>
              </p:cNvPr>
              <p:cNvSpPr txBox="1"/>
              <p:nvPr/>
            </p:nvSpPr>
            <p:spPr>
              <a:xfrm>
                <a:off x="10603055" y="3731616"/>
                <a:ext cx="104145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smtClean="0">
                              <a:solidFill>
                                <a:prstClr val="black"/>
                              </a:solidFill>
                              <a:latin typeface="Cambria Math" panose="02040503050406030204" pitchFamily="18" charset="0"/>
                            </a:rPr>
                          </m:ctrlPr>
                        </m:sSubPr>
                        <m:e>
                          <m:r>
                            <a:rPr lang="es-ES" i="1">
                              <a:solidFill>
                                <a:prstClr val="black"/>
                              </a:solidFill>
                              <a:latin typeface="Cambria Math" panose="02040503050406030204" pitchFamily="18" charset="0"/>
                            </a:rPr>
                            <m:t>𝑄</m:t>
                          </m:r>
                        </m:e>
                        <m:sub>
                          <m:r>
                            <a:rPr lang="es-ES" b="0" i="1" smtClean="0">
                              <a:solidFill>
                                <a:prstClr val="black"/>
                              </a:solidFill>
                              <a:latin typeface="Cambria Math" panose="02040503050406030204" pitchFamily="18" charset="0"/>
                            </a:rPr>
                            <m:t>𝑒𝑥𝑡</m:t>
                          </m:r>
                        </m:sub>
                      </m:sSub>
                    </m:oMath>
                  </m:oMathPara>
                </a14:m>
                <a:endParaRPr lang="es-ES" dirty="0"/>
              </a:p>
            </p:txBody>
          </p:sp>
        </mc:Choice>
        <mc:Fallback xmlns="">
          <p:sp>
            <p:nvSpPr>
              <p:cNvPr id="96" name="CuadroTexto 95">
                <a:extLst>
                  <a:ext uri="{FF2B5EF4-FFF2-40B4-BE49-F238E27FC236}">
                    <a16:creationId xmlns:a16="http://schemas.microsoft.com/office/drawing/2014/main" id="{966D0F8C-BDB0-4104-BA26-1185DF5B86F7}"/>
                  </a:ext>
                </a:extLst>
              </p:cNvPr>
              <p:cNvSpPr txBox="1">
                <a:spLocks noRot="1" noChangeAspect="1" noMove="1" noResize="1" noEditPoints="1" noAdjustHandles="1" noChangeArrowheads="1" noChangeShapeType="1" noTextEdit="1"/>
              </p:cNvSpPr>
              <p:nvPr/>
            </p:nvSpPr>
            <p:spPr>
              <a:xfrm>
                <a:off x="10603055" y="3731616"/>
                <a:ext cx="1041454" cy="369332"/>
              </a:xfrm>
              <a:prstGeom prst="rect">
                <a:avLst/>
              </a:prstGeom>
              <a:blipFill>
                <a:blip r:embed="rId29"/>
                <a:stretch>
                  <a:fillRect b="-9836"/>
                </a:stretch>
              </a:blipFill>
            </p:spPr>
            <p:txBody>
              <a:bodyPr/>
              <a:lstStyle/>
              <a:p>
                <a:r>
                  <a:rPr lang="es-ES">
                    <a:noFill/>
                  </a:rPr>
                  <a:t> </a:t>
                </a:r>
              </a:p>
            </p:txBody>
          </p:sp>
        </mc:Fallback>
      </mc:AlternateContent>
      <p:cxnSp>
        <p:nvCxnSpPr>
          <p:cNvPr id="97" name="Conector recto de flecha 96">
            <a:extLst>
              <a:ext uri="{FF2B5EF4-FFF2-40B4-BE49-F238E27FC236}">
                <a16:creationId xmlns:a16="http://schemas.microsoft.com/office/drawing/2014/main" id="{A529650E-4518-49E9-8D95-2510403F0A67}"/>
              </a:ext>
            </a:extLst>
          </p:cNvPr>
          <p:cNvCxnSpPr>
            <a:cxnSpLocks/>
          </p:cNvCxnSpPr>
          <p:nvPr/>
        </p:nvCxnSpPr>
        <p:spPr>
          <a:xfrm flipH="1">
            <a:off x="11133513" y="3301829"/>
            <a:ext cx="1" cy="467174"/>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99" name="Conector recto de flecha 98">
            <a:extLst>
              <a:ext uri="{FF2B5EF4-FFF2-40B4-BE49-F238E27FC236}">
                <a16:creationId xmlns:a16="http://schemas.microsoft.com/office/drawing/2014/main" id="{B9E57137-5550-4902-AC6B-B2243CD54CBC}"/>
              </a:ext>
            </a:extLst>
          </p:cNvPr>
          <p:cNvCxnSpPr>
            <a:cxnSpLocks/>
          </p:cNvCxnSpPr>
          <p:nvPr/>
        </p:nvCxnSpPr>
        <p:spPr>
          <a:xfrm>
            <a:off x="7933345" y="1555540"/>
            <a:ext cx="3041358"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98" name="Signo más 97">
            <a:extLst>
              <a:ext uri="{FF2B5EF4-FFF2-40B4-BE49-F238E27FC236}">
                <a16:creationId xmlns:a16="http://schemas.microsoft.com/office/drawing/2014/main" id="{A1606613-D699-4ECD-A7DB-0BA45416EF9E}"/>
              </a:ext>
            </a:extLst>
          </p:cNvPr>
          <p:cNvSpPr/>
          <p:nvPr/>
        </p:nvSpPr>
        <p:spPr>
          <a:xfrm>
            <a:off x="1231567" y="5222594"/>
            <a:ext cx="210067" cy="238284"/>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02" name="Objeto 18">
                <a:extLst>
                  <a:ext uri="{FF2B5EF4-FFF2-40B4-BE49-F238E27FC236}">
                    <a16:creationId xmlns:a16="http://schemas.microsoft.com/office/drawing/2014/main" id="{D184530C-919D-4A5B-865F-CBD9ED80A6D7}"/>
                  </a:ext>
                </a:extLst>
              </p:cNvPr>
              <p:cNvSpPr txBox="1"/>
              <p:nvPr/>
            </p:nvSpPr>
            <p:spPr bwMode="auto">
              <a:xfrm>
                <a:off x="8182188" y="808995"/>
                <a:ext cx="2377380" cy="729612"/>
              </a:xfrm>
              <a:prstGeom prst="rect">
                <a:avLst/>
              </a:prstGeom>
              <a:noFill/>
              <a:ln>
                <a:noFill/>
              </a:ln>
            </p:spPr>
            <p:txBody>
              <a:bodyPr>
                <a:noAutofit/>
              </a:bodyPr>
              <a:lstStyle/>
              <a:p>
                <a:pPr/>
                <a14:m>
                  <m:oMathPara xmlns:m="http://schemas.openxmlformats.org/officeDocument/2006/math">
                    <m:oMathParaPr>
                      <m:jc m:val="center"/>
                    </m:oMathParaPr>
                    <m:oMath xmlns:m="http://schemas.openxmlformats.org/officeDocument/2006/math">
                      <m:r>
                        <a:rPr lang="es-ES" i="1">
                          <a:solidFill>
                            <a:srgbClr val="000000"/>
                          </a:solidFill>
                          <a:latin typeface="Cambria Math" panose="02040503050406030204" pitchFamily="18" charset="0"/>
                        </a:rPr>
                        <m:t>𝜔</m:t>
                      </m:r>
                      <m:r>
                        <a:rPr lang="es-ES" i="1">
                          <a:latin typeface="Cambria Math" panose="02040503050406030204" pitchFamily="18" charset="0"/>
                          <a:ea typeface="Cambria Math" panose="02040503050406030204" pitchFamily="18" charset="0"/>
                        </a:rPr>
                        <m:t>=</m:t>
                      </m:r>
                      <m:f>
                        <m:fPr>
                          <m:ctrlPr>
                            <a:rPr lang="es-ES" i="1" smtClean="0">
                              <a:latin typeface="Cambria Math" panose="02040503050406030204" pitchFamily="18" charset="0"/>
                              <a:ea typeface="Cambria Math" panose="02040503050406030204" pitchFamily="18" charset="0"/>
                            </a:rPr>
                          </m:ctrlPr>
                        </m:fPr>
                        <m:num>
                          <m:sSub>
                            <m:sSubPr>
                              <m:ctrlPr>
                                <a:rPr lang="es-ES" i="1">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𝑏</m:t>
                              </m:r>
                            </m:e>
                            <m:sub>
                              <m:r>
                                <a:rPr lang="es-ES" i="1">
                                  <a:latin typeface="Cambria Math" panose="02040503050406030204" pitchFamily="18" charset="0"/>
                                  <a:ea typeface="Cambria Math" panose="02040503050406030204" pitchFamily="18" charset="0"/>
                                </a:rPr>
                                <m:t>𝑑𝑖𝑠𝑝</m:t>
                              </m:r>
                            </m:sub>
                          </m:sSub>
                        </m:num>
                        <m:den>
                          <m:sSub>
                            <m:sSubPr>
                              <m:ctrlPr>
                                <a:rPr lang="es-ES" i="1">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𝑏</m:t>
                              </m:r>
                            </m:e>
                            <m:sub>
                              <m:r>
                                <a:rPr lang="es-ES" i="1">
                                  <a:latin typeface="Cambria Math" panose="02040503050406030204" pitchFamily="18" charset="0"/>
                                  <a:ea typeface="Cambria Math" panose="02040503050406030204" pitchFamily="18" charset="0"/>
                                </a:rPr>
                                <m:t>𝑒𝑥𝑡</m:t>
                              </m:r>
                            </m:sub>
                          </m:sSub>
                        </m:den>
                      </m:f>
                    </m:oMath>
                  </m:oMathPara>
                </a14:m>
                <a:endParaRPr lang="es-ES" dirty="0">
                  <a:latin typeface="Cambria Math" panose="02040503050406030204" pitchFamily="18" charset="0"/>
                  <a:ea typeface="Cambria Math" panose="02040503050406030204" pitchFamily="18" charset="0"/>
                </a:endParaRPr>
              </a:p>
            </p:txBody>
          </p:sp>
        </mc:Choice>
        <mc:Fallback xmlns="">
          <p:sp>
            <p:nvSpPr>
              <p:cNvPr id="102" name="Objeto 18">
                <a:extLst>
                  <a:ext uri="{FF2B5EF4-FFF2-40B4-BE49-F238E27FC236}">
                    <a16:creationId xmlns:a16="http://schemas.microsoft.com/office/drawing/2014/main" id="{D184530C-919D-4A5B-865F-CBD9ED80A6D7}"/>
                  </a:ext>
                </a:extLst>
              </p:cNvPr>
              <p:cNvSpPr txBox="1">
                <a:spLocks noRot="1" noChangeAspect="1" noMove="1" noResize="1" noEditPoints="1" noAdjustHandles="1" noChangeArrowheads="1" noChangeShapeType="1" noTextEdit="1"/>
              </p:cNvSpPr>
              <p:nvPr/>
            </p:nvSpPr>
            <p:spPr bwMode="auto">
              <a:xfrm>
                <a:off x="8182188" y="808995"/>
                <a:ext cx="2377380" cy="729612"/>
              </a:xfrm>
              <a:prstGeom prst="rect">
                <a:avLst/>
              </a:prstGeom>
              <a:blipFill>
                <a:blip r:embed="rId30"/>
                <a:stretch>
                  <a:fillRect/>
                </a:stretch>
              </a:blipFill>
              <a:ln>
                <a:noFill/>
              </a:ln>
            </p:spPr>
            <p:txBody>
              <a:bodyPr/>
              <a:lstStyle/>
              <a:p>
                <a:r>
                  <a:rPr lang="es-ES">
                    <a:noFill/>
                  </a:rPr>
                  <a:t> </a:t>
                </a:r>
              </a:p>
            </p:txBody>
          </p:sp>
        </mc:Fallback>
      </mc:AlternateContent>
      <p:cxnSp>
        <p:nvCxnSpPr>
          <p:cNvPr id="103" name="Conector recto de flecha 102">
            <a:extLst>
              <a:ext uri="{FF2B5EF4-FFF2-40B4-BE49-F238E27FC236}">
                <a16:creationId xmlns:a16="http://schemas.microsoft.com/office/drawing/2014/main" id="{A2997D21-41DB-4B25-B02A-6ADC89ECC05F}"/>
              </a:ext>
            </a:extLst>
          </p:cNvPr>
          <p:cNvCxnSpPr>
            <a:cxnSpLocks/>
          </p:cNvCxnSpPr>
          <p:nvPr/>
        </p:nvCxnSpPr>
        <p:spPr>
          <a:xfrm>
            <a:off x="7564259" y="1819255"/>
            <a:ext cx="0" cy="98795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06" name="CuadroTexto 105">
                <a:extLst>
                  <a:ext uri="{FF2B5EF4-FFF2-40B4-BE49-F238E27FC236}">
                    <a16:creationId xmlns:a16="http://schemas.microsoft.com/office/drawing/2014/main" id="{58174E12-5552-46B2-B895-DD7D5F03CE1F}"/>
                  </a:ext>
                </a:extLst>
              </p:cNvPr>
              <p:cNvSpPr txBox="1"/>
              <p:nvPr/>
            </p:nvSpPr>
            <p:spPr>
              <a:xfrm>
                <a:off x="7707928" y="2377282"/>
                <a:ext cx="2143152" cy="390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𝐴</m:t>
                          </m:r>
                        </m:e>
                        <m:sub>
                          <m:r>
                            <a:rPr lang="es-ES" i="1">
                              <a:latin typeface="Cambria Math" panose="02040503050406030204" pitchFamily="18" charset="0"/>
                              <a:ea typeface="Cambria Math" panose="02040503050406030204" pitchFamily="18" charset="0"/>
                            </a:rPr>
                            <m:t>𝑎𝑏𝑠</m:t>
                          </m:r>
                        </m:sub>
                      </m:sSub>
                      <m:r>
                        <a:rPr lang="es-ES" i="1">
                          <a:latin typeface="Cambria Math" panose="02040503050406030204" pitchFamily="18" charset="0"/>
                        </a:rPr>
                        <m:t>=</m:t>
                      </m:r>
                      <m:r>
                        <a:rPr lang="es-ES" i="1">
                          <a:latin typeface="Cambria Math" panose="02040503050406030204" pitchFamily="18" charset="0"/>
                        </a:rPr>
                        <m:t>𝑀𝐴𝐶</m:t>
                      </m:r>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𝑚</m:t>
                          </m:r>
                        </m:e>
                        <m:sub>
                          <m:r>
                            <a:rPr lang="es-ES" b="0" i="1" smtClean="0">
                              <a:latin typeface="Cambria Math" panose="02040503050406030204" pitchFamily="18" charset="0"/>
                            </a:rPr>
                            <m:t>𝑝</m:t>
                          </m:r>
                        </m:sub>
                      </m:sSub>
                    </m:oMath>
                  </m:oMathPara>
                </a14:m>
                <a:endParaRPr lang="es-ES" sz="1800" b="0" dirty="0">
                  <a:solidFill>
                    <a:srgbClr val="FF0000"/>
                  </a:solidFill>
                </a:endParaRPr>
              </a:p>
            </p:txBody>
          </p:sp>
        </mc:Choice>
        <mc:Fallback xmlns="">
          <p:sp>
            <p:nvSpPr>
              <p:cNvPr id="106" name="CuadroTexto 105">
                <a:extLst>
                  <a:ext uri="{FF2B5EF4-FFF2-40B4-BE49-F238E27FC236}">
                    <a16:creationId xmlns:a16="http://schemas.microsoft.com/office/drawing/2014/main" id="{58174E12-5552-46B2-B895-DD7D5F03CE1F}"/>
                  </a:ext>
                </a:extLst>
              </p:cNvPr>
              <p:cNvSpPr txBox="1">
                <a:spLocks noRot="1" noChangeAspect="1" noMove="1" noResize="1" noEditPoints="1" noAdjustHandles="1" noChangeArrowheads="1" noChangeShapeType="1" noTextEdit="1"/>
              </p:cNvSpPr>
              <p:nvPr/>
            </p:nvSpPr>
            <p:spPr>
              <a:xfrm>
                <a:off x="7707928" y="2377282"/>
                <a:ext cx="2143152" cy="390748"/>
              </a:xfrm>
              <a:prstGeom prst="rect">
                <a:avLst/>
              </a:prstGeom>
              <a:blipFill>
                <a:blip r:embed="rId31"/>
                <a:stretch>
                  <a:fillRect b="-312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8" name="CuadroTexto 107">
                <a:extLst>
                  <a:ext uri="{FF2B5EF4-FFF2-40B4-BE49-F238E27FC236}">
                    <a16:creationId xmlns:a16="http://schemas.microsoft.com/office/drawing/2014/main" id="{808A3982-7DBB-4096-AC20-1D1ECC6ADAB4}"/>
                  </a:ext>
                </a:extLst>
              </p:cNvPr>
              <p:cNvSpPr txBox="1"/>
              <p:nvPr/>
            </p:nvSpPr>
            <p:spPr>
              <a:xfrm>
                <a:off x="9780114" y="2246990"/>
                <a:ext cx="1558908" cy="7138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smtClean="0">
                              <a:solidFill>
                                <a:prstClr val="black"/>
                              </a:solidFill>
                              <a:latin typeface="Cambria Math" panose="02040503050406030204" pitchFamily="18" charset="0"/>
                            </a:rPr>
                          </m:ctrlPr>
                        </m:sSubPr>
                        <m:e>
                          <m:r>
                            <a:rPr lang="es-ES" i="1">
                              <a:solidFill>
                                <a:prstClr val="black"/>
                              </a:solidFill>
                              <a:latin typeface="Cambria Math" panose="02040503050406030204" pitchFamily="18" charset="0"/>
                            </a:rPr>
                            <m:t>𝑄</m:t>
                          </m:r>
                        </m:e>
                        <m:sub>
                          <m:r>
                            <a:rPr lang="es-ES" i="1">
                              <a:solidFill>
                                <a:prstClr val="black"/>
                              </a:solidFill>
                              <a:latin typeface="Cambria Math" panose="02040503050406030204" pitchFamily="18" charset="0"/>
                            </a:rPr>
                            <m:t>𝑎𝑏𝑠</m:t>
                          </m:r>
                        </m:sub>
                      </m:sSub>
                      <m:r>
                        <a:rPr lang="es-ES" b="0" i="1" smtClean="0">
                          <a:solidFill>
                            <a:prstClr val="black"/>
                          </a:solidFill>
                          <a:latin typeface="Cambria Math" panose="02040503050406030204" pitchFamily="18" charset="0"/>
                        </a:rPr>
                        <m:t>=</m:t>
                      </m:r>
                      <m:f>
                        <m:fPr>
                          <m:ctrlPr>
                            <a:rPr lang="es-ES" b="0" i="1" smtClean="0">
                              <a:solidFill>
                                <a:prstClr val="black"/>
                              </a:solidFill>
                              <a:latin typeface="Cambria Math" panose="02040503050406030204" pitchFamily="18" charset="0"/>
                            </a:rPr>
                          </m:ctrlPr>
                        </m:fPr>
                        <m:num>
                          <m:sSub>
                            <m:sSubPr>
                              <m:ctrlPr>
                                <a:rPr lang="es-ES" i="1">
                                  <a:latin typeface="Cambria Math" panose="02040503050406030204" pitchFamily="18" charset="0"/>
                                  <a:ea typeface="Cambria Math" panose="02040503050406030204" pitchFamily="18" charset="0"/>
                                </a:rPr>
                              </m:ctrlPr>
                            </m:sSubPr>
                            <m:e>
                              <m:r>
                                <a:rPr lang="es-ES" i="1">
                                  <a:latin typeface="Cambria Math" panose="02040503050406030204" pitchFamily="18" charset="0"/>
                                  <a:ea typeface="Cambria Math" panose="02040503050406030204" pitchFamily="18" charset="0"/>
                                </a:rPr>
                                <m:t>𝐴</m:t>
                              </m:r>
                            </m:e>
                            <m:sub>
                              <m:r>
                                <a:rPr lang="es-ES" i="1">
                                  <a:latin typeface="Cambria Math" panose="02040503050406030204" pitchFamily="18" charset="0"/>
                                  <a:ea typeface="Cambria Math" panose="02040503050406030204" pitchFamily="18" charset="0"/>
                                </a:rPr>
                                <m:t>𝑎𝑏𝑠</m:t>
                              </m:r>
                            </m:sub>
                          </m:sSub>
                        </m:num>
                        <m:den>
                          <m:sSub>
                            <m:sSubPr>
                              <m:ctrlPr>
                                <a:rPr lang="es-ES" i="1">
                                  <a:latin typeface="Cambria Math" panose="02040503050406030204" pitchFamily="18" charset="0"/>
                                </a:rPr>
                              </m:ctrlPr>
                            </m:sSubPr>
                            <m:e>
                              <m:r>
                                <a:rPr lang="es-ES" i="1">
                                  <a:latin typeface="Cambria Math" panose="02040503050406030204" pitchFamily="18" charset="0"/>
                                </a:rPr>
                                <m:t>𝐴</m:t>
                              </m:r>
                            </m:e>
                            <m:sub>
                              <m:r>
                                <a:rPr lang="es-ES" i="1">
                                  <a:latin typeface="Cambria Math" panose="02040503050406030204" pitchFamily="18" charset="0"/>
                                </a:rPr>
                                <m:t>𝑝</m:t>
                              </m:r>
                            </m:sub>
                          </m:sSub>
                        </m:den>
                      </m:f>
                    </m:oMath>
                  </m:oMathPara>
                </a14:m>
                <a:endParaRPr lang="es-ES" dirty="0"/>
              </a:p>
            </p:txBody>
          </p:sp>
        </mc:Choice>
        <mc:Fallback xmlns="">
          <p:sp>
            <p:nvSpPr>
              <p:cNvPr id="108" name="CuadroTexto 107">
                <a:extLst>
                  <a:ext uri="{FF2B5EF4-FFF2-40B4-BE49-F238E27FC236}">
                    <a16:creationId xmlns:a16="http://schemas.microsoft.com/office/drawing/2014/main" id="{808A3982-7DBB-4096-AC20-1D1ECC6ADAB4}"/>
                  </a:ext>
                </a:extLst>
              </p:cNvPr>
              <p:cNvSpPr txBox="1">
                <a:spLocks noRot="1" noChangeAspect="1" noMove="1" noResize="1" noEditPoints="1" noAdjustHandles="1" noChangeArrowheads="1" noChangeShapeType="1" noTextEdit="1"/>
              </p:cNvSpPr>
              <p:nvPr/>
            </p:nvSpPr>
            <p:spPr>
              <a:xfrm>
                <a:off x="9780114" y="2246990"/>
                <a:ext cx="1558908" cy="713850"/>
              </a:xfrm>
              <a:prstGeom prst="rect">
                <a:avLst/>
              </a:prstGeom>
              <a:blipFill>
                <a:blip r:embed="rId3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7" name="CuadroTexto 116">
                <a:extLst>
                  <a:ext uri="{FF2B5EF4-FFF2-40B4-BE49-F238E27FC236}">
                    <a16:creationId xmlns:a16="http://schemas.microsoft.com/office/drawing/2014/main" id="{6D3943F8-B956-4B3A-8C11-4B38831BCACC}"/>
                  </a:ext>
                </a:extLst>
              </p:cNvPr>
              <p:cNvSpPr txBox="1"/>
              <p:nvPr/>
            </p:nvSpPr>
            <p:spPr>
              <a:xfrm>
                <a:off x="5514210" y="4382629"/>
                <a:ext cx="2419135" cy="654025"/>
              </a:xfrm>
              <a:prstGeom prst="rect">
                <a:avLst/>
              </a:prstGeom>
              <a:noFill/>
            </p:spPr>
            <p:txBody>
              <a:bodyPr wrap="square">
                <a:spAutoFit/>
              </a:bodyPr>
              <a:lstStyle/>
              <a:p>
                <a14:m>
                  <m:oMath xmlns:m="http://schemas.openxmlformats.org/officeDocument/2006/math">
                    <m:sSub>
                      <m:sSubPr>
                        <m:ctrlPr>
                          <a:rPr lang="es-ES" i="1" smtClean="0">
                            <a:latin typeface="Cambria Math" panose="02040503050406030204" pitchFamily="18" charset="0"/>
                          </a:rPr>
                        </m:ctrlPr>
                      </m:sSubPr>
                      <m:e>
                        <m:r>
                          <a:rPr lang="es-ES" i="1">
                            <a:latin typeface="Cambria Math" panose="02040503050406030204" pitchFamily="18" charset="0"/>
                          </a:rPr>
                          <m:t>𝜌</m:t>
                        </m:r>
                      </m:e>
                      <m:sub>
                        <m:r>
                          <a:rPr lang="es-ES" b="0" i="1" smtClean="0">
                            <a:latin typeface="Cambria Math" panose="02040503050406030204" pitchFamily="18" charset="0"/>
                          </a:rPr>
                          <m:t>𝑒𝑓𝑓</m:t>
                        </m:r>
                      </m:sub>
                    </m:sSub>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𝑘</m:t>
                        </m:r>
                      </m:e>
                      <m:sub>
                        <m:r>
                          <a:rPr lang="es-ES" b="0" i="1" smtClean="0">
                            <a:latin typeface="Cambria Math" panose="02040503050406030204" pitchFamily="18" charset="0"/>
                          </a:rPr>
                          <m:t>𝑓</m:t>
                        </m:r>
                      </m:sub>
                    </m:sSub>
                    <m:sSup>
                      <m:sSupPr>
                        <m:ctrlPr>
                          <a:rPr lang="es-ES" b="0" i="1" smtClean="0">
                            <a:latin typeface="Cambria Math" panose="02040503050406030204" pitchFamily="18" charset="0"/>
                          </a:rPr>
                        </m:ctrlPr>
                      </m:sSupPr>
                      <m:e>
                        <m:d>
                          <m:dPr>
                            <m:ctrlPr>
                              <a:rPr lang="es-ES" b="0" i="1" smtClean="0">
                                <a:latin typeface="Cambria Math" panose="02040503050406030204" pitchFamily="18" charset="0"/>
                              </a:rPr>
                            </m:ctrlPr>
                          </m:dPr>
                          <m:e>
                            <m:f>
                              <m:fPr>
                                <m:ctrlPr>
                                  <a:rPr lang="es-ES" b="0" i="1" smtClean="0">
                                    <a:latin typeface="Cambria Math" panose="02040503050406030204" pitchFamily="18" charset="0"/>
                                  </a:rPr>
                                </m:ctrlPr>
                              </m:fPr>
                              <m:num>
                                <m:sSub>
                                  <m:sSubPr>
                                    <m:ctrlPr>
                                      <a:rPr lang="es-ES" b="0" i="1" smtClean="0">
                                        <a:latin typeface="Cambria Math" panose="02040503050406030204" pitchFamily="18" charset="0"/>
                                      </a:rPr>
                                    </m:ctrlPr>
                                  </m:sSubPr>
                                  <m:e>
                                    <m:r>
                                      <a:rPr lang="es-ES" b="0" i="1" smtClean="0">
                                        <a:latin typeface="Cambria Math" panose="02040503050406030204" pitchFamily="18" charset="0"/>
                                      </a:rPr>
                                      <m:t>𝑑</m:t>
                                    </m:r>
                                  </m:e>
                                  <m:sub>
                                    <m:r>
                                      <a:rPr lang="es-ES" b="0" i="1" smtClean="0">
                                        <a:latin typeface="Cambria Math" panose="02040503050406030204" pitchFamily="18" charset="0"/>
                                      </a:rPr>
                                      <m:t>𝑔</m:t>
                                    </m:r>
                                  </m:sub>
                                </m:sSub>
                              </m:num>
                              <m:den>
                                <m:sSub>
                                  <m:sSubPr>
                                    <m:ctrlPr>
                                      <a:rPr lang="es-ES" b="0" i="1" smtClean="0">
                                        <a:latin typeface="Cambria Math" panose="02040503050406030204" pitchFamily="18" charset="0"/>
                                      </a:rPr>
                                    </m:ctrlPr>
                                  </m:sSubPr>
                                  <m:e>
                                    <m:r>
                                      <a:rPr lang="es-ES" b="0" i="1" smtClean="0">
                                        <a:latin typeface="Cambria Math" panose="02040503050406030204" pitchFamily="18" charset="0"/>
                                      </a:rPr>
                                      <m:t>𝑑</m:t>
                                    </m:r>
                                  </m:e>
                                  <m:sub>
                                    <m:r>
                                      <a:rPr lang="es-ES" b="0" i="1" smtClean="0">
                                        <a:latin typeface="Cambria Math" panose="02040503050406030204" pitchFamily="18" charset="0"/>
                                      </a:rPr>
                                      <m:t>𝑝</m:t>
                                    </m:r>
                                    <m:r>
                                      <a:rPr lang="es-ES" b="0" i="1" smtClean="0">
                                        <a:latin typeface="Cambria Math" panose="02040503050406030204" pitchFamily="18" charset="0"/>
                                      </a:rPr>
                                      <m:t>0</m:t>
                                    </m:r>
                                  </m:sub>
                                </m:sSub>
                              </m:den>
                            </m:f>
                          </m:e>
                        </m:d>
                      </m:e>
                      <m:sup>
                        <m:sSub>
                          <m:sSubPr>
                            <m:ctrlPr>
                              <a:rPr lang="es-ES" b="0" i="1" smtClean="0">
                                <a:latin typeface="Cambria Math" panose="02040503050406030204" pitchFamily="18" charset="0"/>
                              </a:rPr>
                            </m:ctrlPr>
                          </m:sSubPr>
                          <m:e>
                            <m:r>
                              <a:rPr lang="es-ES" b="0" i="1" smtClean="0">
                                <a:latin typeface="Cambria Math" panose="02040503050406030204" pitchFamily="18" charset="0"/>
                              </a:rPr>
                              <m:t>𝐷</m:t>
                            </m:r>
                          </m:e>
                          <m:sub>
                            <m:r>
                              <a:rPr lang="es-ES" b="0" i="1" smtClean="0">
                                <a:latin typeface="Cambria Math" panose="02040503050406030204" pitchFamily="18" charset="0"/>
                              </a:rPr>
                              <m:t>𝑓</m:t>
                            </m:r>
                          </m:sub>
                        </m:sSub>
                        <m:r>
                          <a:rPr lang="es-ES" b="0" i="1" smtClean="0">
                            <a:latin typeface="Cambria Math" panose="02040503050406030204" pitchFamily="18" charset="0"/>
                          </a:rPr>
                          <m:t>−3</m:t>
                        </m:r>
                      </m:sup>
                    </m:sSup>
                  </m:oMath>
                </a14:m>
                <a:r>
                  <a:rPr lang="es-ES" dirty="0"/>
                  <a:t> </a:t>
                </a:r>
                <a14:m>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𝜌</m:t>
                        </m:r>
                      </m:e>
                      <m:sub>
                        <m:r>
                          <a:rPr lang="es-ES" b="0" i="1" smtClean="0">
                            <a:latin typeface="Cambria Math" panose="02040503050406030204" pitchFamily="18" charset="0"/>
                          </a:rPr>
                          <m:t>𝑠</m:t>
                        </m:r>
                      </m:sub>
                    </m:sSub>
                  </m:oMath>
                </a14:m>
                <a:endParaRPr lang="es-ES" dirty="0"/>
              </a:p>
            </p:txBody>
          </p:sp>
        </mc:Choice>
        <mc:Fallback xmlns="">
          <p:sp>
            <p:nvSpPr>
              <p:cNvPr id="117" name="CuadroTexto 116">
                <a:extLst>
                  <a:ext uri="{FF2B5EF4-FFF2-40B4-BE49-F238E27FC236}">
                    <a16:creationId xmlns:a16="http://schemas.microsoft.com/office/drawing/2014/main" id="{6D3943F8-B956-4B3A-8C11-4B38831BCACC}"/>
                  </a:ext>
                </a:extLst>
              </p:cNvPr>
              <p:cNvSpPr txBox="1">
                <a:spLocks noRot="1" noChangeAspect="1" noMove="1" noResize="1" noEditPoints="1" noAdjustHandles="1" noChangeArrowheads="1" noChangeShapeType="1" noTextEdit="1"/>
              </p:cNvSpPr>
              <p:nvPr/>
            </p:nvSpPr>
            <p:spPr>
              <a:xfrm>
                <a:off x="5514210" y="4382629"/>
                <a:ext cx="2419135" cy="654025"/>
              </a:xfrm>
              <a:prstGeom prst="rect">
                <a:avLst/>
              </a:prstGeom>
              <a:blipFill>
                <a:blip r:embed="rId33"/>
                <a:stretch>
                  <a:fillRect/>
                </a:stretch>
              </a:blipFill>
            </p:spPr>
            <p:txBody>
              <a:bodyPr/>
              <a:lstStyle/>
              <a:p>
                <a:r>
                  <a:rPr lang="es-ES">
                    <a:noFill/>
                  </a:rPr>
                  <a:t> </a:t>
                </a:r>
              </a:p>
            </p:txBody>
          </p:sp>
        </mc:Fallback>
      </mc:AlternateContent>
      <p:cxnSp>
        <p:nvCxnSpPr>
          <p:cNvPr id="118" name="Conector: angular 117">
            <a:extLst>
              <a:ext uri="{FF2B5EF4-FFF2-40B4-BE49-F238E27FC236}">
                <a16:creationId xmlns:a16="http://schemas.microsoft.com/office/drawing/2014/main" id="{C1F18C48-A184-446E-A5C0-1042F1494B84}"/>
              </a:ext>
            </a:extLst>
          </p:cNvPr>
          <p:cNvCxnSpPr>
            <a:cxnSpLocks/>
          </p:cNvCxnSpPr>
          <p:nvPr/>
        </p:nvCxnSpPr>
        <p:spPr>
          <a:xfrm flipV="1">
            <a:off x="6304627" y="3287724"/>
            <a:ext cx="2112180" cy="662163"/>
          </a:xfrm>
          <a:prstGeom prst="bentConnector3">
            <a:avLst>
              <a:gd name="adj1" fmla="val 100275"/>
            </a:avLst>
          </a:prstGeom>
          <a:ln w="38100">
            <a:tailEnd type="triangle"/>
          </a:ln>
        </p:spPr>
        <p:style>
          <a:lnRef idx="3">
            <a:schemeClr val="dk1"/>
          </a:lnRef>
          <a:fillRef idx="0">
            <a:schemeClr val="dk1"/>
          </a:fillRef>
          <a:effectRef idx="2">
            <a:schemeClr val="dk1"/>
          </a:effectRef>
          <a:fontRef idx="minor">
            <a:schemeClr val="tx1"/>
          </a:fontRef>
        </p:style>
      </p:cxnSp>
      <p:cxnSp>
        <p:nvCxnSpPr>
          <p:cNvPr id="124" name="Conector recto de flecha 123">
            <a:extLst>
              <a:ext uri="{FF2B5EF4-FFF2-40B4-BE49-F238E27FC236}">
                <a16:creationId xmlns:a16="http://schemas.microsoft.com/office/drawing/2014/main" id="{C25484AF-5E54-4CE8-BDC7-458BBF9B879C}"/>
              </a:ext>
            </a:extLst>
          </p:cNvPr>
          <p:cNvCxnSpPr>
            <a:cxnSpLocks/>
          </p:cNvCxnSpPr>
          <p:nvPr/>
        </p:nvCxnSpPr>
        <p:spPr>
          <a:xfrm>
            <a:off x="2823642" y="3921027"/>
            <a:ext cx="486223"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26" name="Objeto 18">
                <a:extLst>
                  <a:ext uri="{FF2B5EF4-FFF2-40B4-BE49-F238E27FC236}">
                    <a16:creationId xmlns:a16="http://schemas.microsoft.com/office/drawing/2014/main" id="{6BB987D4-E45E-44B5-83F4-F743BD0C5726}"/>
                  </a:ext>
                </a:extLst>
              </p:cNvPr>
              <p:cNvSpPr txBox="1"/>
              <p:nvPr/>
            </p:nvSpPr>
            <p:spPr bwMode="auto">
              <a:xfrm>
                <a:off x="3470549" y="3462389"/>
                <a:ext cx="1603702" cy="411162"/>
              </a:xfrm>
              <a:prstGeom prst="rect">
                <a:avLst/>
              </a:prstGeom>
              <a:noFill/>
              <a:ln>
                <a:noFill/>
              </a:ln>
            </p:spPr>
            <p:txBody>
              <a:bodyPr>
                <a:noAutofit/>
              </a:bodyPr>
              <a:lstStyle/>
              <a:p>
                <a:pPr/>
                <a14:m>
                  <m:oMathPara xmlns:m="http://schemas.openxmlformats.org/officeDocument/2006/math">
                    <m:oMathParaPr>
                      <m:jc m:val="center"/>
                    </m:oMathParaPr>
                    <m:oMath xmlns:m="http://schemas.openxmlformats.org/officeDocument/2006/math">
                      <m:r>
                        <m:rPr>
                          <m:nor/>
                        </m:rPr>
                        <a:rPr lang="es-ES" i="0" smtClean="0">
                          <a:latin typeface="Cambria Math" panose="02040503050406030204" pitchFamily="18" charset="0"/>
                          <a:ea typeface="Cambria Math" panose="02040503050406030204" pitchFamily="18" charset="0"/>
                        </a:rPr>
                        <m:t>C</m:t>
                      </m:r>
                      <m:r>
                        <m:rPr>
                          <m:nor/>
                        </m:rPr>
                        <a:rPr lang="es-ES" b="0" i="0" smtClean="0">
                          <a:latin typeface="Cambria Math" panose="02040503050406030204" pitchFamily="18" charset="0"/>
                          <a:ea typeface="Cambria Math" panose="02040503050406030204" pitchFamily="18" charset="0"/>
                        </a:rPr>
                        <m:t>orrelation</m:t>
                      </m:r>
                    </m:oMath>
                  </m:oMathPara>
                </a14:m>
                <a:endParaRPr lang="es-ES" dirty="0">
                  <a:latin typeface="Cambria Math" panose="02040503050406030204" pitchFamily="18" charset="0"/>
                  <a:ea typeface="Cambria Math" panose="02040503050406030204" pitchFamily="18" charset="0"/>
                </a:endParaRPr>
              </a:p>
            </p:txBody>
          </p:sp>
        </mc:Choice>
        <mc:Fallback xmlns="">
          <p:sp>
            <p:nvSpPr>
              <p:cNvPr id="126" name="Objeto 18">
                <a:extLst>
                  <a:ext uri="{FF2B5EF4-FFF2-40B4-BE49-F238E27FC236}">
                    <a16:creationId xmlns:a16="http://schemas.microsoft.com/office/drawing/2014/main" id="{6BB987D4-E45E-44B5-83F4-F743BD0C5726}"/>
                  </a:ext>
                </a:extLst>
              </p:cNvPr>
              <p:cNvSpPr txBox="1">
                <a:spLocks noRot="1" noChangeAspect="1" noMove="1" noResize="1" noEditPoints="1" noAdjustHandles="1" noChangeArrowheads="1" noChangeShapeType="1" noTextEdit="1"/>
              </p:cNvSpPr>
              <p:nvPr/>
            </p:nvSpPr>
            <p:spPr bwMode="auto">
              <a:xfrm>
                <a:off x="3470549" y="3462389"/>
                <a:ext cx="1603702" cy="411162"/>
              </a:xfrm>
              <a:prstGeom prst="rect">
                <a:avLst/>
              </a:prstGeom>
              <a:blipFill>
                <a:blip r:embed="rId34"/>
                <a:stretch>
                  <a:fillRect/>
                </a:stretch>
              </a:blipFill>
              <a:ln>
                <a:noFill/>
              </a:ln>
            </p:spPr>
            <p:txBody>
              <a:bodyPr/>
              <a:lstStyle/>
              <a:p>
                <a:r>
                  <a:rPr lang="es-ES">
                    <a:noFill/>
                  </a:rPr>
                  <a:t> </a:t>
                </a:r>
              </a:p>
            </p:txBody>
          </p:sp>
        </mc:Fallback>
      </mc:AlternateContent>
    </p:spTree>
    <p:custDataLst>
      <p:tags r:id="rId1"/>
    </p:custDataLst>
    <p:extLst>
      <p:ext uri="{BB962C8B-B14F-4D97-AF65-F5344CB8AC3E}">
        <p14:creationId xmlns:p14="http://schemas.microsoft.com/office/powerpoint/2010/main" val="293838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500"/>
                                        <p:tgtEl>
                                          <p:spTgt spid="4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9"/>
                                        </p:tgtEl>
                                        <p:attrNameLst>
                                          <p:attrName>style.visibility</p:attrName>
                                        </p:attrNameLst>
                                      </p:cBhvr>
                                      <p:to>
                                        <p:strVal val="visible"/>
                                      </p:to>
                                    </p:set>
                                    <p:animEffect transition="in" filter="wipe(left)">
                                      <p:cBhvr>
                                        <p:cTn id="26" dur="500"/>
                                        <p:tgtEl>
                                          <p:spTgt spid="9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2"/>
                                        </p:tgtEl>
                                        <p:attrNameLst>
                                          <p:attrName>style.visibility</p:attrName>
                                        </p:attrNameLst>
                                      </p:cBhvr>
                                      <p:to>
                                        <p:strVal val="visible"/>
                                      </p:to>
                                    </p:set>
                                    <p:animEffect transition="in" filter="fade">
                                      <p:cBhvr>
                                        <p:cTn id="29" dur="500"/>
                                        <p:tgtEl>
                                          <p:spTgt spid="102"/>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24"/>
                                        </p:tgtEl>
                                        <p:attrNameLst>
                                          <p:attrName>style.visibility</p:attrName>
                                        </p:attrNameLst>
                                      </p:cBhvr>
                                      <p:to>
                                        <p:strVal val="visible"/>
                                      </p:to>
                                    </p:set>
                                    <p:animEffect transition="in" filter="wipe(left)">
                                      <p:cBhvr>
                                        <p:cTn id="45" dur="500"/>
                                        <p:tgtEl>
                                          <p:spTgt spid="1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500"/>
                                        <p:tgtEl>
                                          <p:spTgt spid="6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wipe(left)">
                                      <p:cBhvr>
                                        <p:cTn id="53" dur="500"/>
                                        <p:tgtEl>
                                          <p:spTgt spid="4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6"/>
                                        </p:tgtEl>
                                        <p:attrNameLst>
                                          <p:attrName>style.visibility</p:attrName>
                                        </p:attrNameLst>
                                      </p:cBhvr>
                                      <p:to>
                                        <p:strVal val="visible"/>
                                      </p:to>
                                    </p:set>
                                    <p:animEffect transition="in" filter="fade">
                                      <p:cBhvr>
                                        <p:cTn id="56" dur="500"/>
                                        <p:tgtEl>
                                          <p:spTgt spid="126"/>
                                        </p:tgtEl>
                                      </p:cBhvr>
                                    </p:animEffect>
                                  </p:childTnLst>
                                </p:cTn>
                              </p:par>
                              <p:par>
                                <p:cTn id="57" presetID="10" presetClass="entr" presetSubtype="0" fill="hold" grpId="0" nodeType="withEffect">
                                  <p:stCondLst>
                                    <p:cond delay="100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500"/>
                                        <p:tgtEl>
                                          <p:spTgt spid="5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left)">
                                      <p:cBhvr>
                                        <p:cTn id="64" dur="500"/>
                                        <p:tgtEl>
                                          <p:spTgt spid="38"/>
                                        </p:tgtEl>
                                      </p:cBhvr>
                                    </p:animEffect>
                                  </p:childTnLst>
                                </p:cTn>
                              </p:par>
                              <p:par>
                                <p:cTn id="65" presetID="10"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500"/>
                                        <p:tgtEl>
                                          <p:spTgt spid="62"/>
                                        </p:tgtEl>
                                      </p:cBhvr>
                                    </p:animEffect>
                                  </p:childTnLst>
                                </p:cTn>
                              </p:par>
                              <p:par>
                                <p:cTn id="68" presetID="22" presetClass="entr" presetSubtype="8" fill="hold" nodeType="withEffect">
                                  <p:stCondLst>
                                    <p:cond delay="500"/>
                                  </p:stCondLst>
                                  <p:childTnLst>
                                    <p:set>
                                      <p:cBhvr>
                                        <p:cTn id="69" dur="1" fill="hold">
                                          <p:stCondLst>
                                            <p:cond delay="0"/>
                                          </p:stCondLst>
                                        </p:cTn>
                                        <p:tgtEl>
                                          <p:spTgt spid="61"/>
                                        </p:tgtEl>
                                        <p:attrNameLst>
                                          <p:attrName>style.visibility</p:attrName>
                                        </p:attrNameLst>
                                      </p:cBhvr>
                                      <p:to>
                                        <p:strVal val="visible"/>
                                      </p:to>
                                    </p:set>
                                    <p:animEffect transition="in" filter="wipe(left)">
                                      <p:cBhvr>
                                        <p:cTn id="70" dur="500"/>
                                        <p:tgtEl>
                                          <p:spTgt spid="61"/>
                                        </p:tgtEl>
                                      </p:cBhvr>
                                    </p:animEffect>
                                  </p:childTnLst>
                                </p:cTn>
                              </p:par>
                              <p:par>
                                <p:cTn id="71" presetID="10" presetClass="entr" presetSubtype="0" fill="hold" grpId="0" nodeType="withEffect">
                                  <p:stCondLst>
                                    <p:cond delay="100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wipe(down)">
                                      <p:cBhvr>
                                        <p:cTn id="78" dur="750"/>
                                        <p:tgtEl>
                                          <p:spTgt spid="66"/>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117"/>
                                        </p:tgtEl>
                                        <p:attrNameLst>
                                          <p:attrName>style.visibility</p:attrName>
                                        </p:attrNameLst>
                                      </p:cBhvr>
                                      <p:to>
                                        <p:strVal val="visible"/>
                                      </p:to>
                                    </p:set>
                                    <p:animEffect transition="in" filter="wipe(down)">
                                      <p:cBhvr>
                                        <p:cTn id="81" dur="500"/>
                                        <p:tgtEl>
                                          <p:spTgt spid="117"/>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64"/>
                                        </p:tgtEl>
                                        <p:attrNameLst>
                                          <p:attrName>style.visibility</p:attrName>
                                        </p:attrNameLst>
                                      </p:cBhvr>
                                      <p:to>
                                        <p:strVal val="visible"/>
                                      </p:to>
                                    </p:set>
                                    <p:animEffect transition="in" filter="wipe(left)">
                                      <p:cBhvr>
                                        <p:cTn id="86" dur="500"/>
                                        <p:tgtEl>
                                          <p:spTgt spid="6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fade">
                                      <p:cBhvr>
                                        <p:cTn id="89" dur="500"/>
                                        <p:tgtEl>
                                          <p:spTgt spid="5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87"/>
                                        </p:tgtEl>
                                        <p:attrNameLst>
                                          <p:attrName>style.visibility</p:attrName>
                                        </p:attrNameLst>
                                      </p:cBhvr>
                                      <p:to>
                                        <p:strVal val="visible"/>
                                      </p:to>
                                    </p:set>
                                    <p:animEffect transition="in" filter="wipe(left)">
                                      <p:cBhvr>
                                        <p:cTn id="94" dur="500"/>
                                        <p:tgtEl>
                                          <p:spTgt spid="87"/>
                                        </p:tgtEl>
                                      </p:cBhvr>
                                    </p:animEffect>
                                  </p:childTnLst>
                                </p:cTn>
                              </p:par>
                              <p:par>
                                <p:cTn id="95" presetID="22" presetClass="entr" presetSubtype="4" fill="hold" nodeType="withEffect">
                                  <p:stCondLst>
                                    <p:cond delay="250"/>
                                  </p:stCondLst>
                                  <p:childTnLst>
                                    <p:set>
                                      <p:cBhvr>
                                        <p:cTn id="96" dur="1" fill="hold">
                                          <p:stCondLst>
                                            <p:cond delay="0"/>
                                          </p:stCondLst>
                                        </p:cTn>
                                        <p:tgtEl>
                                          <p:spTgt spid="90"/>
                                        </p:tgtEl>
                                        <p:attrNameLst>
                                          <p:attrName>style.visibility</p:attrName>
                                        </p:attrNameLst>
                                      </p:cBhvr>
                                      <p:to>
                                        <p:strVal val="visible"/>
                                      </p:to>
                                    </p:set>
                                    <p:animEffect transition="in" filter="wipe(down)">
                                      <p:cBhvr>
                                        <p:cTn id="97" dur="500"/>
                                        <p:tgtEl>
                                          <p:spTgt spid="90"/>
                                        </p:tgtEl>
                                      </p:cBhvr>
                                    </p:animEffect>
                                  </p:childTnLst>
                                </p:cTn>
                              </p:par>
                              <p:par>
                                <p:cTn id="98" presetID="10" presetClass="entr" presetSubtype="0" fill="hold" grpId="0" nodeType="withEffect">
                                  <p:stCondLst>
                                    <p:cond delay="500"/>
                                  </p:stCondLst>
                                  <p:childTnLst>
                                    <p:set>
                                      <p:cBhvr>
                                        <p:cTn id="99" dur="1" fill="hold">
                                          <p:stCondLst>
                                            <p:cond delay="0"/>
                                          </p:stCondLst>
                                        </p:cTn>
                                        <p:tgtEl>
                                          <p:spTgt spid="92"/>
                                        </p:tgtEl>
                                        <p:attrNameLst>
                                          <p:attrName>style.visibility</p:attrName>
                                        </p:attrNameLst>
                                      </p:cBhvr>
                                      <p:to>
                                        <p:strVal val="visible"/>
                                      </p:to>
                                    </p:set>
                                    <p:animEffect transition="in" filter="fade">
                                      <p:cBhvr>
                                        <p:cTn id="100" dur="500"/>
                                        <p:tgtEl>
                                          <p:spTgt spid="92"/>
                                        </p:tgtEl>
                                      </p:cBhvr>
                                    </p:animEffect>
                                  </p:childTnLst>
                                </p:cTn>
                              </p:par>
                              <p:par>
                                <p:cTn id="101" presetID="10" presetClass="entr" presetSubtype="0" fill="hold" grpId="0" nodeType="withEffect">
                                  <p:stCondLst>
                                    <p:cond delay="1000"/>
                                  </p:stCondLst>
                                  <p:childTnLst>
                                    <p:set>
                                      <p:cBhvr>
                                        <p:cTn id="102" dur="1" fill="hold">
                                          <p:stCondLst>
                                            <p:cond delay="0"/>
                                          </p:stCondLst>
                                        </p:cTn>
                                        <p:tgtEl>
                                          <p:spTgt spid="48"/>
                                        </p:tgtEl>
                                        <p:attrNameLst>
                                          <p:attrName>style.visibility</p:attrName>
                                        </p:attrNameLst>
                                      </p:cBhvr>
                                      <p:to>
                                        <p:strVal val="visible"/>
                                      </p:to>
                                    </p:set>
                                    <p:animEffect transition="in" filter="fade">
                                      <p:cBhvr>
                                        <p:cTn id="103" dur="500"/>
                                        <p:tgtEl>
                                          <p:spTgt spid="48"/>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nodeType="clickEffect">
                                  <p:stCondLst>
                                    <p:cond delay="0"/>
                                  </p:stCondLst>
                                  <p:childTnLst>
                                    <p:set>
                                      <p:cBhvr>
                                        <p:cTn id="107" dur="1" fill="hold">
                                          <p:stCondLst>
                                            <p:cond delay="0"/>
                                          </p:stCondLst>
                                        </p:cTn>
                                        <p:tgtEl>
                                          <p:spTgt spid="77"/>
                                        </p:tgtEl>
                                        <p:attrNameLst>
                                          <p:attrName>style.visibility</p:attrName>
                                        </p:attrNameLst>
                                      </p:cBhvr>
                                      <p:to>
                                        <p:strVal val="visible"/>
                                      </p:to>
                                    </p:set>
                                    <p:animEffect transition="in" filter="wipe(down)">
                                      <p:cBhvr>
                                        <p:cTn id="108" dur="500"/>
                                        <p:tgtEl>
                                          <p:spTgt spid="77"/>
                                        </p:tgtEl>
                                      </p:cBhvr>
                                    </p:animEffect>
                                  </p:childTnLst>
                                </p:cTn>
                              </p:par>
                              <p:par>
                                <p:cTn id="109" presetID="22" presetClass="entr" presetSubtype="1" fill="hold" nodeType="withEffect">
                                  <p:stCondLst>
                                    <p:cond delay="500"/>
                                  </p:stCondLst>
                                  <p:childTnLst>
                                    <p:set>
                                      <p:cBhvr>
                                        <p:cTn id="110" dur="1" fill="hold">
                                          <p:stCondLst>
                                            <p:cond delay="0"/>
                                          </p:stCondLst>
                                        </p:cTn>
                                        <p:tgtEl>
                                          <p:spTgt spid="103"/>
                                        </p:tgtEl>
                                        <p:attrNameLst>
                                          <p:attrName>style.visibility</p:attrName>
                                        </p:attrNameLst>
                                      </p:cBhvr>
                                      <p:to>
                                        <p:strVal val="visible"/>
                                      </p:to>
                                    </p:set>
                                    <p:animEffect transition="in" filter="wipe(up)">
                                      <p:cBhvr>
                                        <p:cTn id="111" dur="500"/>
                                        <p:tgtEl>
                                          <p:spTgt spid="103"/>
                                        </p:tgtEl>
                                      </p:cBhvr>
                                    </p:animEffect>
                                  </p:childTnLst>
                                </p:cTn>
                              </p:par>
                              <p:par>
                                <p:cTn id="112" presetID="10" presetClass="entr" presetSubtype="0" fill="hold" grpId="0" nodeType="withEffect">
                                  <p:stCondLst>
                                    <p:cond delay="500"/>
                                  </p:stCondLst>
                                  <p:childTnLst>
                                    <p:set>
                                      <p:cBhvr>
                                        <p:cTn id="113" dur="1" fill="hold">
                                          <p:stCondLst>
                                            <p:cond delay="0"/>
                                          </p:stCondLst>
                                        </p:cTn>
                                        <p:tgtEl>
                                          <p:spTgt spid="34"/>
                                        </p:tgtEl>
                                        <p:attrNameLst>
                                          <p:attrName>style.visibility</p:attrName>
                                        </p:attrNameLst>
                                      </p:cBhvr>
                                      <p:to>
                                        <p:strVal val="visible"/>
                                      </p:to>
                                    </p:set>
                                    <p:animEffect transition="in" filter="fade">
                                      <p:cBhvr>
                                        <p:cTn id="114" dur="500"/>
                                        <p:tgtEl>
                                          <p:spTgt spid="34"/>
                                        </p:tgtEl>
                                      </p:cBhvr>
                                    </p:animEffect>
                                  </p:childTnLst>
                                </p:cTn>
                              </p:par>
                              <p:par>
                                <p:cTn id="115" presetID="10" presetClass="entr" presetSubtype="0" fill="hold" grpId="0" nodeType="withEffect">
                                  <p:stCondLst>
                                    <p:cond delay="1250"/>
                                  </p:stCondLst>
                                  <p:childTnLst>
                                    <p:set>
                                      <p:cBhvr>
                                        <p:cTn id="116" dur="1" fill="hold">
                                          <p:stCondLst>
                                            <p:cond delay="0"/>
                                          </p:stCondLst>
                                        </p:cTn>
                                        <p:tgtEl>
                                          <p:spTgt spid="47"/>
                                        </p:tgtEl>
                                        <p:attrNameLst>
                                          <p:attrName>style.visibility</p:attrName>
                                        </p:attrNameLst>
                                      </p:cBhvr>
                                      <p:to>
                                        <p:strVal val="visible"/>
                                      </p:to>
                                    </p:set>
                                    <p:animEffect transition="in" filter="fade">
                                      <p:cBhvr>
                                        <p:cTn id="117" dur="500"/>
                                        <p:tgtEl>
                                          <p:spTgt spid="47"/>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childTnLst>
                                    <p:set>
                                      <p:cBhvr>
                                        <p:cTn id="121" dur="1" fill="hold">
                                          <p:stCondLst>
                                            <p:cond delay="0"/>
                                          </p:stCondLst>
                                        </p:cTn>
                                        <p:tgtEl>
                                          <p:spTgt spid="74"/>
                                        </p:tgtEl>
                                        <p:attrNameLst>
                                          <p:attrName>style.visibility</p:attrName>
                                        </p:attrNameLst>
                                      </p:cBhvr>
                                      <p:to>
                                        <p:strVal val="visible"/>
                                      </p:to>
                                    </p:set>
                                    <p:animEffect transition="in" filter="wipe(left)">
                                      <p:cBhvr>
                                        <p:cTn id="122" dur="500"/>
                                        <p:tgtEl>
                                          <p:spTgt spid="74"/>
                                        </p:tgtEl>
                                      </p:cBhvr>
                                    </p:animEffect>
                                  </p:childTnLst>
                                </p:cTn>
                              </p:par>
                              <p:par>
                                <p:cTn id="123" presetID="22" presetClass="entr" presetSubtype="8" fill="hold" nodeType="withEffect">
                                  <p:stCondLst>
                                    <p:cond delay="500"/>
                                  </p:stCondLst>
                                  <p:childTnLst>
                                    <p:set>
                                      <p:cBhvr>
                                        <p:cTn id="124" dur="1" fill="hold">
                                          <p:stCondLst>
                                            <p:cond delay="0"/>
                                          </p:stCondLst>
                                        </p:cTn>
                                        <p:tgtEl>
                                          <p:spTgt spid="118"/>
                                        </p:tgtEl>
                                        <p:attrNameLst>
                                          <p:attrName>style.visibility</p:attrName>
                                        </p:attrNameLst>
                                      </p:cBhvr>
                                      <p:to>
                                        <p:strVal val="visible"/>
                                      </p:to>
                                    </p:set>
                                    <p:animEffect transition="in" filter="wipe(left)">
                                      <p:cBhvr>
                                        <p:cTn id="125" dur="750"/>
                                        <p:tgtEl>
                                          <p:spTgt spid="118"/>
                                        </p:tgtEl>
                                      </p:cBhvr>
                                    </p:animEffect>
                                  </p:childTnLst>
                                </p:cTn>
                              </p:par>
                              <p:par>
                                <p:cTn id="126" presetID="10" presetClass="entr" presetSubtype="0" fill="hold" grpId="0" nodeType="withEffect">
                                  <p:stCondLst>
                                    <p:cond delay="1000"/>
                                  </p:stCondLst>
                                  <p:childTnLst>
                                    <p:set>
                                      <p:cBhvr>
                                        <p:cTn id="127" dur="1" fill="hold">
                                          <p:stCondLst>
                                            <p:cond delay="0"/>
                                          </p:stCondLst>
                                        </p:cTn>
                                        <p:tgtEl>
                                          <p:spTgt spid="106"/>
                                        </p:tgtEl>
                                        <p:attrNameLst>
                                          <p:attrName>style.visibility</p:attrName>
                                        </p:attrNameLst>
                                      </p:cBhvr>
                                      <p:to>
                                        <p:strVal val="visible"/>
                                      </p:to>
                                    </p:set>
                                    <p:animEffect transition="in" filter="fade">
                                      <p:cBhvr>
                                        <p:cTn id="128" dur="500"/>
                                        <p:tgtEl>
                                          <p:spTgt spid="106"/>
                                        </p:tgtEl>
                                      </p:cBhvr>
                                    </p:animEffect>
                                  </p:childTnLst>
                                </p:cTn>
                              </p:par>
                              <p:par>
                                <p:cTn id="129" presetID="10" presetClass="entr" presetSubtype="0" fill="hold" grpId="0" nodeType="withEffect">
                                  <p:stCondLst>
                                    <p:cond delay="1500"/>
                                  </p:stCondLst>
                                  <p:childTnLst>
                                    <p:set>
                                      <p:cBhvr>
                                        <p:cTn id="130" dur="1" fill="hold">
                                          <p:stCondLst>
                                            <p:cond delay="0"/>
                                          </p:stCondLst>
                                        </p:cTn>
                                        <p:tgtEl>
                                          <p:spTgt spid="70"/>
                                        </p:tgtEl>
                                        <p:attrNameLst>
                                          <p:attrName>style.visibility</p:attrName>
                                        </p:attrNameLst>
                                      </p:cBhvr>
                                      <p:to>
                                        <p:strVal val="visible"/>
                                      </p:to>
                                    </p:set>
                                    <p:animEffect transition="in" filter="fade">
                                      <p:cBhvr>
                                        <p:cTn id="131" dur="500"/>
                                        <p:tgtEl>
                                          <p:spTgt spid="70"/>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53"/>
                                        </p:tgtEl>
                                        <p:attrNameLst>
                                          <p:attrName>style.visibility</p:attrName>
                                        </p:attrNameLst>
                                      </p:cBhvr>
                                      <p:to>
                                        <p:strVal val="visible"/>
                                      </p:to>
                                    </p:set>
                                    <p:animEffect transition="in" filter="wipe(left)">
                                      <p:cBhvr>
                                        <p:cTn id="136" dur="500"/>
                                        <p:tgtEl>
                                          <p:spTgt spid="53"/>
                                        </p:tgtEl>
                                      </p:cBhvr>
                                    </p:animEffect>
                                  </p:childTnLst>
                                </p:cTn>
                              </p:par>
                              <p:par>
                                <p:cTn id="137" presetID="22" presetClass="entr" presetSubtype="8" fill="hold" nodeType="withEffect">
                                  <p:stCondLst>
                                    <p:cond delay="500"/>
                                  </p:stCondLst>
                                  <p:childTnLst>
                                    <p:set>
                                      <p:cBhvr>
                                        <p:cTn id="138" dur="1" fill="hold">
                                          <p:stCondLst>
                                            <p:cond delay="0"/>
                                          </p:stCondLst>
                                        </p:cTn>
                                        <p:tgtEl>
                                          <p:spTgt spid="9"/>
                                        </p:tgtEl>
                                        <p:attrNameLst>
                                          <p:attrName>style.visibility</p:attrName>
                                        </p:attrNameLst>
                                      </p:cBhvr>
                                      <p:to>
                                        <p:strVal val="visible"/>
                                      </p:to>
                                    </p:set>
                                    <p:animEffect transition="in" filter="wipe(left)">
                                      <p:cBhvr>
                                        <p:cTn id="139" dur="750"/>
                                        <p:tgtEl>
                                          <p:spTgt spid="9"/>
                                        </p:tgtEl>
                                      </p:cBhvr>
                                    </p:animEffect>
                                  </p:childTnLst>
                                </p:cTn>
                              </p:par>
                              <p:par>
                                <p:cTn id="140" presetID="10" presetClass="entr" presetSubtype="0" fill="hold" grpId="0" nodeType="withEffect">
                                  <p:stCondLst>
                                    <p:cond delay="750"/>
                                  </p:stCondLst>
                                  <p:childTnLst>
                                    <p:set>
                                      <p:cBhvr>
                                        <p:cTn id="141" dur="1" fill="hold">
                                          <p:stCondLst>
                                            <p:cond delay="0"/>
                                          </p:stCondLst>
                                        </p:cTn>
                                        <p:tgtEl>
                                          <p:spTgt spid="108"/>
                                        </p:tgtEl>
                                        <p:attrNameLst>
                                          <p:attrName>style.visibility</p:attrName>
                                        </p:attrNameLst>
                                      </p:cBhvr>
                                      <p:to>
                                        <p:strVal val="visible"/>
                                      </p:to>
                                    </p:set>
                                    <p:animEffect transition="in" filter="fade">
                                      <p:cBhvr>
                                        <p:cTn id="142" dur="500"/>
                                        <p:tgtEl>
                                          <p:spTgt spid="108"/>
                                        </p:tgtEl>
                                      </p:cBhvr>
                                    </p:animEffect>
                                  </p:childTnLst>
                                </p:cTn>
                              </p:par>
                              <p:par>
                                <p:cTn id="143" presetID="10" presetClass="entr" presetSubtype="0" fill="hold" grpId="0" nodeType="withEffect">
                                  <p:stCondLst>
                                    <p:cond delay="1250"/>
                                  </p:stCondLst>
                                  <p:childTnLst>
                                    <p:set>
                                      <p:cBhvr>
                                        <p:cTn id="144" dur="1" fill="hold">
                                          <p:stCondLst>
                                            <p:cond delay="0"/>
                                          </p:stCondLst>
                                        </p:cTn>
                                        <p:tgtEl>
                                          <p:spTgt spid="55"/>
                                        </p:tgtEl>
                                        <p:attrNameLst>
                                          <p:attrName>style.visibility</p:attrName>
                                        </p:attrNameLst>
                                      </p:cBhvr>
                                      <p:to>
                                        <p:strVal val="visible"/>
                                      </p:to>
                                    </p:set>
                                    <p:animEffect transition="in" filter="fade">
                                      <p:cBhvr>
                                        <p:cTn id="145" dur="500"/>
                                        <p:tgtEl>
                                          <p:spTgt spid="55"/>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1" fill="hold" nodeType="clickEffect">
                                  <p:stCondLst>
                                    <p:cond delay="0"/>
                                  </p:stCondLst>
                                  <p:childTnLst>
                                    <p:set>
                                      <p:cBhvr>
                                        <p:cTn id="149" dur="1" fill="hold">
                                          <p:stCondLst>
                                            <p:cond delay="0"/>
                                          </p:stCondLst>
                                        </p:cTn>
                                        <p:tgtEl>
                                          <p:spTgt spid="97"/>
                                        </p:tgtEl>
                                        <p:attrNameLst>
                                          <p:attrName>style.visibility</p:attrName>
                                        </p:attrNameLst>
                                      </p:cBhvr>
                                      <p:to>
                                        <p:strVal val="visible"/>
                                      </p:to>
                                    </p:set>
                                    <p:animEffect transition="in" filter="wipe(up)">
                                      <p:cBhvr>
                                        <p:cTn id="150" dur="500"/>
                                        <p:tgtEl>
                                          <p:spTgt spid="97"/>
                                        </p:tgtEl>
                                      </p:cBhvr>
                                    </p:animEffect>
                                  </p:childTnLst>
                                </p:cTn>
                              </p:par>
                              <p:par>
                                <p:cTn id="151" presetID="10" presetClass="entr" presetSubtype="0" fill="hold" grpId="0" nodeType="withEffect">
                                  <p:stCondLst>
                                    <p:cond delay="500"/>
                                  </p:stCondLst>
                                  <p:childTnLst>
                                    <p:set>
                                      <p:cBhvr>
                                        <p:cTn id="152" dur="1" fill="hold">
                                          <p:stCondLst>
                                            <p:cond delay="0"/>
                                          </p:stCondLst>
                                        </p:cTn>
                                        <p:tgtEl>
                                          <p:spTgt spid="96"/>
                                        </p:tgtEl>
                                        <p:attrNameLst>
                                          <p:attrName>style.visibility</p:attrName>
                                        </p:attrNameLst>
                                      </p:cBhvr>
                                      <p:to>
                                        <p:strVal val="visible"/>
                                      </p:to>
                                    </p:set>
                                    <p:animEffect transition="in" filter="fade">
                                      <p:cBhvr>
                                        <p:cTn id="153"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P spid="46" grpId="0"/>
      <p:bldP spid="47" grpId="0"/>
      <p:bldP spid="48" grpId="0"/>
      <p:bldP spid="51" grpId="0"/>
      <p:bldP spid="55" grpId="0"/>
      <p:bldP spid="34" grpId="0"/>
      <p:bldP spid="57" grpId="0"/>
      <p:bldP spid="58" grpId="0"/>
      <p:bldP spid="59" grpId="0"/>
      <p:bldP spid="65" grpId="0"/>
      <p:bldP spid="70" grpId="0"/>
      <p:bldP spid="92" grpId="0"/>
      <p:bldP spid="96" grpId="0"/>
      <p:bldP spid="102" grpId="0"/>
      <p:bldP spid="106" grpId="0"/>
      <p:bldP spid="108" grpId="0"/>
      <p:bldP spid="117" grpId="0"/>
      <p:bldP spid="1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n 31">
            <a:extLst>
              <a:ext uri="{FF2B5EF4-FFF2-40B4-BE49-F238E27FC236}">
                <a16:creationId xmlns:a16="http://schemas.microsoft.com/office/drawing/2014/main" id="{E5256A48-AB14-47AD-BF30-9EAB061B34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900" t="8714" r="7795" b="4196"/>
          <a:stretch/>
        </p:blipFill>
        <p:spPr>
          <a:xfrm>
            <a:off x="3861972" y="3690406"/>
            <a:ext cx="3551219" cy="2735127"/>
          </a:xfrm>
          <a:prstGeom prst="rect">
            <a:avLst/>
          </a:prstGeom>
        </p:spPr>
      </p:pic>
      <p:pic>
        <p:nvPicPr>
          <p:cNvPr id="19" name="Picture 2">
            <a:extLst>
              <a:ext uri="{FF2B5EF4-FFF2-40B4-BE49-F238E27FC236}">
                <a16:creationId xmlns:a16="http://schemas.microsoft.com/office/drawing/2014/main" id="{55F1AA90-4928-4238-A439-67ED88F683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13190" y="4204399"/>
            <a:ext cx="4302191" cy="224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0A9B98B3-65ED-4581-A2B3-4E70E681BBF1}"/>
              </a:ext>
            </a:extLst>
          </p:cNvPr>
          <p:cNvSpPr>
            <a:spLocks noGrp="1"/>
          </p:cNvSpPr>
          <p:nvPr>
            <p:ph type="title"/>
          </p:nvPr>
        </p:nvSpPr>
        <p:spPr>
          <a:xfrm>
            <a:off x="433838" y="127333"/>
            <a:ext cx="10515600" cy="871879"/>
          </a:xfrm>
        </p:spPr>
        <p:txBody>
          <a:bodyPr/>
          <a:lstStyle/>
          <a:p>
            <a:r>
              <a:rPr lang="en-GB" sz="3600" dirty="0">
                <a:solidFill>
                  <a:schemeClr val="tx1"/>
                </a:solidFill>
              </a:rPr>
              <a:t>2. Effect of soot over snow surfaces</a:t>
            </a:r>
            <a:endParaRPr lang="es-ES" sz="3600" dirty="0">
              <a:solidFill>
                <a:schemeClr val="tx1"/>
              </a:solidFill>
            </a:endParaRPr>
          </a:p>
        </p:txBody>
      </p:sp>
      <p:sp>
        <p:nvSpPr>
          <p:cNvPr id="4" name="Marcador de pie de página 3">
            <a:extLst>
              <a:ext uri="{FF2B5EF4-FFF2-40B4-BE49-F238E27FC236}">
                <a16:creationId xmlns:a16="http://schemas.microsoft.com/office/drawing/2014/main" id="{DFD50FE4-8515-4D25-9350-046D4383B569}"/>
              </a:ext>
            </a:extLst>
          </p:cNvPr>
          <p:cNvSpPr>
            <a:spLocks noGrp="1"/>
          </p:cNvSpPr>
          <p:nvPr>
            <p:ph type="ftr" sz="quarter" idx="11"/>
          </p:nvPr>
        </p:nvSpPr>
        <p:spPr/>
        <p:txBody>
          <a:bodyPr/>
          <a:lstStyle/>
          <a:p>
            <a:r>
              <a:rPr lang="es-ES"/>
              <a:t>sofia.gonzalez@uclm.es</a:t>
            </a:r>
            <a:endParaRPr lang="es-ES" dirty="0"/>
          </a:p>
        </p:txBody>
      </p:sp>
      <p:sp>
        <p:nvSpPr>
          <p:cNvPr id="5" name="Marcador de número de diapositiva 4">
            <a:extLst>
              <a:ext uri="{FF2B5EF4-FFF2-40B4-BE49-F238E27FC236}">
                <a16:creationId xmlns:a16="http://schemas.microsoft.com/office/drawing/2014/main" id="{6D018CEF-64A5-4C10-A2EE-F7687F18A662}"/>
              </a:ext>
            </a:extLst>
          </p:cNvPr>
          <p:cNvSpPr>
            <a:spLocks noGrp="1"/>
          </p:cNvSpPr>
          <p:nvPr>
            <p:ph type="sldNum" sz="quarter" idx="12"/>
          </p:nvPr>
        </p:nvSpPr>
        <p:spPr/>
        <p:txBody>
          <a:bodyPr/>
          <a:lstStyle/>
          <a:p>
            <a:fld id="{7AE00B48-CFC2-44D9-921F-3BCB2F083AB0}" type="slidenum">
              <a:rPr lang="es-ES" smtClean="0"/>
              <a:t>25</a:t>
            </a:fld>
            <a:endParaRPr lang="es-ES"/>
          </a:p>
        </p:txBody>
      </p:sp>
      <p:pic>
        <p:nvPicPr>
          <p:cNvPr id="13" name="Marcador de contenido 5" descr="Grupo de libros">
            <a:extLst>
              <a:ext uri="{FF2B5EF4-FFF2-40B4-BE49-F238E27FC236}">
                <a16:creationId xmlns:a16="http://schemas.microsoft.com/office/drawing/2014/main" id="{D0866D57-BE79-4D81-9882-78ACF931031A}"/>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10673461" y="0"/>
            <a:ext cx="1518538" cy="1008404"/>
          </a:xfrm>
          <a:prstGeom prst="rect">
            <a:avLst/>
          </a:prstGeom>
        </p:spPr>
      </p:pic>
      <p:sp>
        <p:nvSpPr>
          <p:cNvPr id="18" name="CuadroTexto 17">
            <a:extLst>
              <a:ext uri="{FF2B5EF4-FFF2-40B4-BE49-F238E27FC236}">
                <a16:creationId xmlns:a16="http://schemas.microsoft.com/office/drawing/2014/main" id="{CCE7A913-98DB-4EE5-A388-9F8D6BF5D22D}"/>
              </a:ext>
            </a:extLst>
          </p:cNvPr>
          <p:cNvSpPr txBox="1"/>
          <p:nvPr/>
        </p:nvSpPr>
        <p:spPr>
          <a:xfrm>
            <a:off x="7981065" y="1033804"/>
            <a:ext cx="296531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With traffic monitoring</a:t>
            </a:r>
          </a:p>
        </p:txBody>
      </p:sp>
      <p:pic>
        <p:nvPicPr>
          <p:cNvPr id="21" name="Imagen 20">
            <a:extLst>
              <a:ext uri="{FF2B5EF4-FFF2-40B4-BE49-F238E27FC236}">
                <a16:creationId xmlns:a16="http://schemas.microsoft.com/office/drawing/2014/main" id="{5BF27810-F537-4BE4-8A9B-702F502AF2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838" y="1833347"/>
            <a:ext cx="3551219" cy="1709209"/>
          </a:xfrm>
          <a:prstGeom prst="rect">
            <a:avLst/>
          </a:prstGeom>
        </p:spPr>
      </p:pic>
      <p:pic>
        <p:nvPicPr>
          <p:cNvPr id="25" name="Picture 3">
            <a:extLst>
              <a:ext uri="{FF2B5EF4-FFF2-40B4-BE49-F238E27FC236}">
                <a16:creationId xmlns:a16="http://schemas.microsoft.com/office/drawing/2014/main" id="{6AA6FA21-0CA4-4130-95DE-B5F9AE1C2C5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67232" y="1796616"/>
            <a:ext cx="2792980" cy="23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CuadroTexto 25">
            <a:extLst>
              <a:ext uri="{FF2B5EF4-FFF2-40B4-BE49-F238E27FC236}">
                <a16:creationId xmlns:a16="http://schemas.microsoft.com/office/drawing/2014/main" id="{6F69B25E-C4A2-4025-B719-9BB8AF3BCE30}"/>
              </a:ext>
            </a:extLst>
          </p:cNvPr>
          <p:cNvSpPr txBox="1"/>
          <p:nvPr/>
        </p:nvSpPr>
        <p:spPr>
          <a:xfrm>
            <a:off x="4198723" y="1033804"/>
            <a:ext cx="296531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solidFill>
                  <a:schemeClr val="tx1"/>
                </a:solidFill>
              </a:rPr>
              <a:t>From collected particles</a:t>
            </a:r>
          </a:p>
        </p:txBody>
      </p:sp>
      <p:sp>
        <p:nvSpPr>
          <p:cNvPr id="27" name="CuadroTexto 26">
            <a:extLst>
              <a:ext uri="{FF2B5EF4-FFF2-40B4-BE49-F238E27FC236}">
                <a16:creationId xmlns:a16="http://schemas.microsoft.com/office/drawing/2014/main" id="{20A5ACC5-D825-446F-B35E-911C7068A30A}"/>
              </a:ext>
            </a:extLst>
          </p:cNvPr>
          <p:cNvSpPr txBox="1"/>
          <p:nvPr/>
        </p:nvSpPr>
        <p:spPr>
          <a:xfrm>
            <a:off x="650780" y="1021340"/>
            <a:ext cx="296531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solidFill>
                  <a:schemeClr val="tx1"/>
                </a:solidFill>
              </a:rPr>
              <a:t>From exhaust</a:t>
            </a:r>
          </a:p>
        </p:txBody>
      </p:sp>
      <p:sp>
        <p:nvSpPr>
          <p:cNvPr id="29" name="CuadroTexto 28">
            <a:extLst>
              <a:ext uri="{FF2B5EF4-FFF2-40B4-BE49-F238E27FC236}">
                <a16:creationId xmlns:a16="http://schemas.microsoft.com/office/drawing/2014/main" id="{22CDA5CE-0B48-4E05-83FB-A9D5F4067CB4}"/>
              </a:ext>
            </a:extLst>
          </p:cNvPr>
          <p:cNvSpPr txBox="1"/>
          <p:nvPr/>
        </p:nvSpPr>
        <p:spPr>
          <a:xfrm>
            <a:off x="7981065" y="1395063"/>
            <a:ext cx="2965315"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Andes, Chile</a:t>
            </a:r>
          </a:p>
        </p:txBody>
      </p:sp>
      <p:sp>
        <p:nvSpPr>
          <p:cNvPr id="30" name="CuadroTexto 29">
            <a:extLst>
              <a:ext uri="{FF2B5EF4-FFF2-40B4-BE49-F238E27FC236}">
                <a16:creationId xmlns:a16="http://schemas.microsoft.com/office/drawing/2014/main" id="{FC03B28E-4146-4F15-9A03-2B95EA7E7BEC}"/>
              </a:ext>
            </a:extLst>
          </p:cNvPr>
          <p:cNvSpPr txBox="1"/>
          <p:nvPr/>
        </p:nvSpPr>
        <p:spPr>
          <a:xfrm>
            <a:off x="4154925" y="1427284"/>
            <a:ext cx="2965315"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err="1"/>
              <a:t>Cotos</a:t>
            </a:r>
            <a:r>
              <a:rPr lang="en-GB" dirty="0"/>
              <a:t>, Madrid, Spain</a:t>
            </a:r>
          </a:p>
        </p:txBody>
      </p:sp>
      <p:sp>
        <p:nvSpPr>
          <p:cNvPr id="31" name="CuadroTexto 30">
            <a:extLst>
              <a:ext uri="{FF2B5EF4-FFF2-40B4-BE49-F238E27FC236}">
                <a16:creationId xmlns:a16="http://schemas.microsoft.com/office/drawing/2014/main" id="{21126AB8-DB62-4E95-9271-6D8D02DFC50D}"/>
              </a:ext>
            </a:extLst>
          </p:cNvPr>
          <p:cNvSpPr txBox="1"/>
          <p:nvPr/>
        </p:nvSpPr>
        <p:spPr>
          <a:xfrm>
            <a:off x="556518" y="1457950"/>
            <a:ext cx="3153838"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Sierra Nevada, Granada, Spain</a:t>
            </a:r>
          </a:p>
        </p:txBody>
      </p:sp>
      <p:pic>
        <p:nvPicPr>
          <p:cNvPr id="33" name="Imagen 32">
            <a:extLst>
              <a:ext uri="{FF2B5EF4-FFF2-40B4-BE49-F238E27FC236}">
                <a16:creationId xmlns:a16="http://schemas.microsoft.com/office/drawing/2014/main" id="{224B67A0-696F-4D6B-9BCD-11FE566229E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9653" r="27878"/>
          <a:stretch/>
        </p:blipFill>
        <p:spPr bwMode="auto">
          <a:xfrm rot="5400000">
            <a:off x="4840109" y="1185897"/>
            <a:ext cx="1682543" cy="2965314"/>
          </a:xfrm>
          <a:prstGeom prst="rect">
            <a:avLst/>
          </a:prstGeom>
          <a:noFill/>
          <a:ln>
            <a:noFill/>
          </a:ln>
          <a:extLst>
            <a:ext uri="{53640926-AAD7-44D8-BBD7-CCE9431645EC}">
              <a14:shadowObscured xmlns:a14="http://schemas.microsoft.com/office/drawing/2010/main"/>
            </a:ext>
          </a:extLst>
        </p:spPr>
      </p:pic>
      <p:pic>
        <p:nvPicPr>
          <p:cNvPr id="7" name="Imagen 6" descr="Una persona parada en la nieve&#10;&#10;Descripción generada automáticamente con confianza media">
            <a:extLst>
              <a:ext uri="{FF2B5EF4-FFF2-40B4-BE49-F238E27FC236}">
                <a16:creationId xmlns:a16="http://schemas.microsoft.com/office/drawing/2014/main" id="{BDB77339-5853-40C7-B0E9-EF984CC4B61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37097" y="3690406"/>
            <a:ext cx="3303654" cy="2367494"/>
          </a:xfrm>
          <a:prstGeom prst="rect">
            <a:avLst/>
          </a:prstGeom>
        </p:spPr>
      </p:pic>
      <p:pic>
        <p:nvPicPr>
          <p:cNvPr id="23" name="Picture 2" descr="KPIT Technologies | Coventry University">
            <a:extLst>
              <a:ext uri="{FF2B5EF4-FFF2-40B4-BE49-F238E27FC236}">
                <a16:creationId xmlns:a16="http://schemas.microsoft.com/office/drawing/2014/main" id="{8510F742-74FE-44D6-B7B9-24238184EF6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8DA82759-9AD7-4CA8-8935-97B999F93DBE}"/>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bout - UK Fluids Network">
            <a:extLst>
              <a:ext uri="{FF2B5EF4-FFF2-40B4-BE49-F238E27FC236}">
                <a16:creationId xmlns:a16="http://schemas.microsoft.com/office/drawing/2014/main" id="{AA972A3D-E8D9-4FAE-B7B7-1B2366E5693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Pin on World Universities Logos">
            <a:extLst>
              <a:ext uri="{FF2B5EF4-FFF2-40B4-BE49-F238E27FC236}">
                <a16:creationId xmlns:a16="http://schemas.microsoft.com/office/drawing/2014/main" id="{A79D5826-0F3A-4C09-B095-31573B3465F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35" name="Imagen 34">
            <a:extLst>
              <a:ext uri="{FF2B5EF4-FFF2-40B4-BE49-F238E27FC236}">
                <a16:creationId xmlns:a16="http://schemas.microsoft.com/office/drawing/2014/main" id="{62D201D2-F48A-447A-866B-AFA8A3AEDD5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Tree>
    <p:extLst>
      <p:ext uri="{BB962C8B-B14F-4D97-AF65-F5344CB8AC3E}">
        <p14:creationId xmlns:p14="http://schemas.microsoft.com/office/powerpoint/2010/main" val="3837047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Marcador de contenido 5" descr="Notas adhesivas de varios colores en una pizarra blanca">
            <a:extLst>
              <a:ext uri="{FF2B5EF4-FFF2-40B4-BE49-F238E27FC236}">
                <a16:creationId xmlns:a16="http://schemas.microsoft.com/office/drawing/2014/main" id="{6772A04A-C32E-4B78-A71E-C88465F0BA58}"/>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Marcador de pie de página 3">
            <a:extLst>
              <a:ext uri="{FF2B5EF4-FFF2-40B4-BE49-F238E27FC236}">
                <a16:creationId xmlns:a16="http://schemas.microsoft.com/office/drawing/2014/main" id="{574B9CA0-1C5E-4F22-A6B5-271F0E63436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sofia.gonzalez@uclm.es</a:t>
            </a:r>
          </a:p>
        </p:txBody>
      </p:sp>
      <p:sp>
        <p:nvSpPr>
          <p:cNvPr id="5" name="Marcador de número de diapositiva 4">
            <a:extLst>
              <a:ext uri="{FF2B5EF4-FFF2-40B4-BE49-F238E27FC236}">
                <a16:creationId xmlns:a16="http://schemas.microsoft.com/office/drawing/2014/main" id="{37B0ED24-8D38-4789-ADC2-AEB59D92027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AE00B48-CFC2-44D9-921F-3BCB2F083AB0}" type="slidenum">
              <a:rPr lang="en-US">
                <a:solidFill>
                  <a:srgbClr val="FFFFFF"/>
                </a:solidFill>
              </a:rPr>
              <a:pPr>
                <a:spcAft>
                  <a:spcPts val="600"/>
                </a:spcAft>
              </a:pPr>
              <a:t>26</a:t>
            </a:fld>
            <a:endParaRPr lang="en-US">
              <a:solidFill>
                <a:srgbClr val="FFFFFF"/>
              </a:solidFill>
            </a:endParaRPr>
          </a:p>
        </p:txBody>
      </p:sp>
      <p:sp>
        <p:nvSpPr>
          <p:cNvPr id="8" name="Título 1">
            <a:extLst>
              <a:ext uri="{FF2B5EF4-FFF2-40B4-BE49-F238E27FC236}">
                <a16:creationId xmlns:a16="http://schemas.microsoft.com/office/drawing/2014/main" id="{A2F59A3C-63B5-4000-948D-BDCF60A35DEF}"/>
              </a:ext>
            </a:extLst>
          </p:cNvPr>
          <p:cNvSpPr>
            <a:spLocks noGrp="1"/>
          </p:cNvSpPr>
          <p:nvPr>
            <p:ph type="title"/>
          </p:nvPr>
        </p:nvSpPr>
        <p:spPr>
          <a:xfrm>
            <a:off x="683491" y="647700"/>
            <a:ext cx="3004457" cy="932543"/>
          </a:xfrm>
        </p:spPr>
        <p:txBody>
          <a:bodyPr/>
          <a:lstStyle/>
          <a:p>
            <a:r>
              <a:rPr lang="en-GB" dirty="0"/>
              <a:t>Conclusions</a:t>
            </a:r>
          </a:p>
        </p:txBody>
      </p:sp>
      <p:pic>
        <p:nvPicPr>
          <p:cNvPr id="9" name="Picture 2" descr="KPIT Technologies | Coventry University">
            <a:extLst>
              <a:ext uri="{FF2B5EF4-FFF2-40B4-BE49-F238E27FC236}">
                <a16:creationId xmlns:a16="http://schemas.microsoft.com/office/drawing/2014/main" id="{E26B0F26-BFFD-4F2F-A5D9-45627ACBB61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F211A963-9A96-4322-85FE-F728161028D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About - UK Fluids Network">
            <a:extLst>
              <a:ext uri="{FF2B5EF4-FFF2-40B4-BE49-F238E27FC236}">
                <a16:creationId xmlns:a16="http://schemas.microsoft.com/office/drawing/2014/main" id="{DB2F710F-EF72-42F9-B2F3-1E579261B19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Pin on World Universities Logos">
            <a:extLst>
              <a:ext uri="{FF2B5EF4-FFF2-40B4-BE49-F238E27FC236}">
                <a16:creationId xmlns:a16="http://schemas.microsoft.com/office/drawing/2014/main" id="{28C66396-27D6-4487-915A-E1BF69122DD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4AA61297-2E4D-4C9F-B422-7753BCAEE3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Tree>
    <p:extLst>
      <p:ext uri="{BB962C8B-B14F-4D97-AF65-F5344CB8AC3E}">
        <p14:creationId xmlns:p14="http://schemas.microsoft.com/office/powerpoint/2010/main" val="4246266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ome Page">
            <a:extLst>
              <a:ext uri="{FF2B5EF4-FFF2-40B4-BE49-F238E27FC236}">
                <a16:creationId xmlns:a16="http://schemas.microsoft.com/office/drawing/2014/main" id="{6B0327D3-878A-4440-BDFA-4923B00FB44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0248" y="291667"/>
            <a:ext cx="11070987" cy="575353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5429F60C-723C-4243-81DB-BCDDA62AD38F}"/>
              </a:ext>
            </a:extLst>
          </p:cNvPr>
          <p:cNvSpPr>
            <a:spLocks noGrp="1"/>
          </p:cNvSpPr>
          <p:nvPr>
            <p:ph type="title"/>
          </p:nvPr>
        </p:nvSpPr>
        <p:spPr/>
        <p:txBody>
          <a:bodyPr/>
          <a:lstStyle/>
          <a:p>
            <a:r>
              <a:rPr lang="en-GB" dirty="0"/>
              <a:t>Conclusions</a:t>
            </a:r>
          </a:p>
        </p:txBody>
      </p:sp>
      <p:sp>
        <p:nvSpPr>
          <p:cNvPr id="4" name="Marcador de pie de página 3">
            <a:extLst>
              <a:ext uri="{FF2B5EF4-FFF2-40B4-BE49-F238E27FC236}">
                <a16:creationId xmlns:a16="http://schemas.microsoft.com/office/drawing/2014/main" id="{2C935925-A700-494A-82D2-C66A0516BE9A}"/>
              </a:ext>
            </a:extLst>
          </p:cNvPr>
          <p:cNvSpPr>
            <a:spLocks noGrp="1"/>
          </p:cNvSpPr>
          <p:nvPr>
            <p:ph type="ftr" sz="quarter" idx="11"/>
          </p:nvPr>
        </p:nvSpPr>
        <p:spPr/>
        <p:txBody>
          <a:bodyPr/>
          <a:lstStyle/>
          <a:p>
            <a:r>
              <a:rPr lang="es-ES"/>
              <a:t>sofia.gonzalez@uclm.es</a:t>
            </a:r>
            <a:endParaRPr lang="es-ES" dirty="0"/>
          </a:p>
        </p:txBody>
      </p:sp>
      <p:sp>
        <p:nvSpPr>
          <p:cNvPr id="5" name="Marcador de número de diapositiva 4">
            <a:extLst>
              <a:ext uri="{FF2B5EF4-FFF2-40B4-BE49-F238E27FC236}">
                <a16:creationId xmlns:a16="http://schemas.microsoft.com/office/drawing/2014/main" id="{FBC44B71-DE2B-4D0A-B5DF-3EA80721AE15}"/>
              </a:ext>
            </a:extLst>
          </p:cNvPr>
          <p:cNvSpPr>
            <a:spLocks noGrp="1"/>
          </p:cNvSpPr>
          <p:nvPr>
            <p:ph type="sldNum" sz="quarter" idx="12"/>
          </p:nvPr>
        </p:nvSpPr>
        <p:spPr/>
        <p:txBody>
          <a:bodyPr/>
          <a:lstStyle/>
          <a:p>
            <a:fld id="{7AE00B48-CFC2-44D9-921F-3BCB2F083AB0}" type="slidenum">
              <a:rPr lang="es-ES" smtClean="0"/>
              <a:t>27</a:t>
            </a:fld>
            <a:endParaRPr lang="es-ES"/>
          </a:p>
        </p:txBody>
      </p:sp>
      <p:pic>
        <p:nvPicPr>
          <p:cNvPr id="6" name="Imagen 5" descr="Notas adhesivas de varios colores en una pizarra blanca">
            <a:extLst>
              <a:ext uri="{FF2B5EF4-FFF2-40B4-BE49-F238E27FC236}">
                <a16:creationId xmlns:a16="http://schemas.microsoft.com/office/drawing/2014/main" id="{10AC942F-170B-4AF9-834A-2DD79911DB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90470" y="0"/>
            <a:ext cx="1801530" cy="1200727"/>
          </a:xfrm>
          <a:prstGeom prst="rect">
            <a:avLst/>
          </a:prstGeom>
        </p:spPr>
      </p:pic>
      <p:pic>
        <p:nvPicPr>
          <p:cNvPr id="10" name="Picture 2" descr="KPIT Technologies | Coventry University">
            <a:extLst>
              <a:ext uri="{FF2B5EF4-FFF2-40B4-BE49-F238E27FC236}">
                <a16:creationId xmlns:a16="http://schemas.microsoft.com/office/drawing/2014/main" id="{902B1B54-2EF2-4A97-B7C0-A7BA2DEEFAD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38C63E8D-6C6F-44AE-BB6B-AC5BFE257C4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bout - UK Fluids Network">
            <a:extLst>
              <a:ext uri="{FF2B5EF4-FFF2-40B4-BE49-F238E27FC236}">
                <a16:creationId xmlns:a16="http://schemas.microsoft.com/office/drawing/2014/main" id="{B60AFF65-C25B-478D-A64D-D642B9DB8C2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Pin on World Universities Logos">
            <a:extLst>
              <a:ext uri="{FF2B5EF4-FFF2-40B4-BE49-F238E27FC236}">
                <a16:creationId xmlns:a16="http://schemas.microsoft.com/office/drawing/2014/main" id="{D42E3681-FDD0-4A69-AF2C-7DCEAADD82C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C34ABAE7-8382-4778-A31E-240E1C5C8D3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
        <p:nvSpPr>
          <p:cNvPr id="28" name="CuadroTexto 27">
            <a:extLst>
              <a:ext uri="{FF2B5EF4-FFF2-40B4-BE49-F238E27FC236}">
                <a16:creationId xmlns:a16="http://schemas.microsoft.com/office/drawing/2014/main" id="{04490414-8E4F-441D-AB7E-F295D04EBA49}"/>
              </a:ext>
            </a:extLst>
          </p:cNvPr>
          <p:cNvSpPr txBox="1"/>
          <p:nvPr/>
        </p:nvSpPr>
        <p:spPr>
          <a:xfrm>
            <a:off x="4178461" y="2036688"/>
            <a:ext cx="2799619" cy="400110"/>
          </a:xfrm>
          <a:prstGeom prst="rect">
            <a:avLst/>
          </a:prstGeom>
          <a:noFill/>
        </p:spPr>
        <p:txBody>
          <a:bodyPr wrap="square">
            <a:spAutoFit/>
          </a:bodyPr>
          <a:lstStyle/>
          <a:p>
            <a:pPr lvl="0" algn="ctr">
              <a:buClr>
                <a:srgbClr val="660033"/>
              </a:buClr>
            </a:pPr>
            <a:r>
              <a:rPr lang="en-GB" altLang="es-ES" sz="2000" b="1" dirty="0"/>
              <a:t>Important for:</a:t>
            </a:r>
            <a:endParaRPr lang="es-ES" sz="2000" b="1" dirty="0"/>
          </a:p>
        </p:txBody>
      </p:sp>
      <p:sp>
        <p:nvSpPr>
          <p:cNvPr id="29" name="CuadroTexto 28">
            <a:extLst>
              <a:ext uri="{FF2B5EF4-FFF2-40B4-BE49-F238E27FC236}">
                <a16:creationId xmlns:a16="http://schemas.microsoft.com/office/drawing/2014/main" id="{AA894A4B-9578-4DC5-8CCC-454C7EF7E232}"/>
              </a:ext>
            </a:extLst>
          </p:cNvPr>
          <p:cNvSpPr txBox="1"/>
          <p:nvPr/>
        </p:nvSpPr>
        <p:spPr>
          <a:xfrm rot="21196260">
            <a:off x="7763264" y="2272091"/>
            <a:ext cx="2742785" cy="400110"/>
          </a:xfrm>
          <a:prstGeom prst="rect">
            <a:avLst/>
          </a:prstGeom>
          <a:noFill/>
        </p:spPr>
        <p:txBody>
          <a:bodyPr wrap="square">
            <a:spAutoFit/>
          </a:bodyPr>
          <a:lstStyle/>
          <a:p>
            <a:pPr lvl="0">
              <a:buClr>
                <a:srgbClr val="660033"/>
              </a:buClr>
            </a:pPr>
            <a:r>
              <a:rPr lang="en-GB" altLang="es-ES" sz="2000" b="1" dirty="0"/>
              <a:t>Modelling techniques:</a:t>
            </a:r>
            <a:endParaRPr lang="es-ES" sz="2000" b="1" dirty="0"/>
          </a:p>
        </p:txBody>
      </p:sp>
      <p:sp>
        <p:nvSpPr>
          <p:cNvPr id="31" name="CuadroTexto 30">
            <a:extLst>
              <a:ext uri="{FF2B5EF4-FFF2-40B4-BE49-F238E27FC236}">
                <a16:creationId xmlns:a16="http://schemas.microsoft.com/office/drawing/2014/main" id="{50BDD698-C97B-4CF0-BF4A-9D569AE581AF}"/>
              </a:ext>
            </a:extLst>
          </p:cNvPr>
          <p:cNvSpPr txBox="1"/>
          <p:nvPr/>
        </p:nvSpPr>
        <p:spPr>
          <a:xfrm rot="-60000">
            <a:off x="900632" y="2054362"/>
            <a:ext cx="2028825" cy="400110"/>
          </a:xfrm>
          <a:prstGeom prst="rect">
            <a:avLst/>
          </a:prstGeom>
          <a:noFill/>
        </p:spPr>
        <p:txBody>
          <a:bodyPr wrap="square">
            <a:spAutoFit/>
          </a:bodyPr>
          <a:lstStyle/>
          <a:p>
            <a:pPr lvl="1">
              <a:buClr>
                <a:srgbClr val="660033"/>
              </a:buClr>
            </a:pPr>
            <a:r>
              <a:rPr lang="en-GB" altLang="es-ES" sz="2000" b="1" dirty="0"/>
              <a:t>Effects:</a:t>
            </a:r>
            <a:endParaRPr lang="es-ES" sz="2000" b="1" dirty="0"/>
          </a:p>
        </p:txBody>
      </p:sp>
      <p:sp>
        <p:nvSpPr>
          <p:cNvPr id="32" name="CuadroTexto 31">
            <a:extLst>
              <a:ext uri="{FF2B5EF4-FFF2-40B4-BE49-F238E27FC236}">
                <a16:creationId xmlns:a16="http://schemas.microsoft.com/office/drawing/2014/main" id="{40CF6A92-D6CC-4864-B397-08D9B9E9B9CD}"/>
              </a:ext>
            </a:extLst>
          </p:cNvPr>
          <p:cNvSpPr txBox="1"/>
          <p:nvPr/>
        </p:nvSpPr>
        <p:spPr>
          <a:xfrm>
            <a:off x="4360373" y="2769676"/>
            <a:ext cx="2694988" cy="246221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n-GB" sz="2200" dirty="0"/>
              <a:t>Predicting environmental effects (modelling)</a:t>
            </a:r>
          </a:p>
          <a:p>
            <a:pPr marL="285750" indent="-285750">
              <a:buFont typeface="Arial" panose="020B0604020202020204" pitchFamily="34" charset="0"/>
              <a:buChar char="•"/>
            </a:pPr>
            <a:r>
              <a:rPr lang="en-GB" sz="2200" dirty="0"/>
              <a:t>Mitigation strategies</a:t>
            </a:r>
          </a:p>
          <a:p>
            <a:pPr marL="285750" indent="-285750">
              <a:buFont typeface="Arial" panose="020B0604020202020204" pitchFamily="34" charset="0"/>
              <a:buChar char="•"/>
            </a:pPr>
            <a:r>
              <a:rPr lang="en-GB" sz="2200" dirty="0"/>
              <a:t>Calibrating optical instrumentation</a:t>
            </a:r>
          </a:p>
        </p:txBody>
      </p:sp>
      <p:sp>
        <p:nvSpPr>
          <p:cNvPr id="33" name="CuadroTexto 32">
            <a:extLst>
              <a:ext uri="{FF2B5EF4-FFF2-40B4-BE49-F238E27FC236}">
                <a16:creationId xmlns:a16="http://schemas.microsoft.com/office/drawing/2014/main" id="{1AA94B26-D087-42F0-8171-0839356038A2}"/>
              </a:ext>
            </a:extLst>
          </p:cNvPr>
          <p:cNvSpPr txBox="1"/>
          <p:nvPr/>
        </p:nvSpPr>
        <p:spPr>
          <a:xfrm rot="21088105">
            <a:off x="7907255" y="2874059"/>
            <a:ext cx="2532087" cy="212365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n-GB" sz="2200" dirty="0"/>
              <a:t>Combination with fractal analysis</a:t>
            </a:r>
          </a:p>
          <a:p>
            <a:pPr marL="285750" indent="-285750">
              <a:buFont typeface="Arial" panose="020B0604020202020204" pitchFamily="34" charset="0"/>
              <a:buChar char="•"/>
            </a:pPr>
            <a:r>
              <a:rPr lang="en-GB" sz="2200" dirty="0"/>
              <a:t>Diversity of methods (Rayleigh + RDG) &amp; (Mie + ME)</a:t>
            </a:r>
          </a:p>
        </p:txBody>
      </p:sp>
      <p:sp>
        <p:nvSpPr>
          <p:cNvPr id="34" name="CuadroTexto 33">
            <a:extLst>
              <a:ext uri="{FF2B5EF4-FFF2-40B4-BE49-F238E27FC236}">
                <a16:creationId xmlns:a16="http://schemas.microsoft.com/office/drawing/2014/main" id="{1181B02F-5F64-476F-9106-B5908230E666}"/>
              </a:ext>
            </a:extLst>
          </p:cNvPr>
          <p:cNvSpPr txBox="1"/>
          <p:nvPr/>
        </p:nvSpPr>
        <p:spPr>
          <a:xfrm rot="21480000">
            <a:off x="717769" y="2769677"/>
            <a:ext cx="2789848" cy="246221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n-GB" sz="2200" dirty="0"/>
              <a:t>On health and the environment</a:t>
            </a:r>
          </a:p>
          <a:p>
            <a:pPr marL="285750" indent="-285750">
              <a:buFont typeface="Arial" panose="020B0604020202020204" pitchFamily="34" charset="0"/>
              <a:buChar char="•"/>
            </a:pPr>
            <a:r>
              <a:rPr lang="en-GB" sz="2200" dirty="0"/>
              <a:t>Both as aerosols and deposited</a:t>
            </a:r>
          </a:p>
          <a:p>
            <a:pPr marL="285750" indent="-285750">
              <a:buFont typeface="Arial" panose="020B0604020202020204" pitchFamily="34" charset="0"/>
              <a:buChar char="•"/>
            </a:pPr>
            <a:r>
              <a:rPr lang="en-GB" sz="2200" dirty="0"/>
              <a:t>Importance of size, shape and internal structure</a:t>
            </a:r>
          </a:p>
        </p:txBody>
      </p:sp>
    </p:spTree>
    <p:extLst>
      <p:ext uri="{BB962C8B-B14F-4D97-AF65-F5344CB8AC3E}">
        <p14:creationId xmlns:p14="http://schemas.microsoft.com/office/powerpoint/2010/main" val="278346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Humo sale de una central eléctrica">
            <a:extLst>
              <a:ext uri="{FF2B5EF4-FFF2-40B4-BE49-F238E27FC236}">
                <a16:creationId xmlns:a16="http://schemas.microsoft.com/office/drawing/2014/main" id="{8AAA6F7C-D4D8-4C95-8D31-9D9BEAE26A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8011"/>
          </a:xfrm>
          <a:prstGeom prst="rect">
            <a:avLst/>
          </a:prstGeom>
        </p:spPr>
      </p:pic>
      <p:sp>
        <p:nvSpPr>
          <p:cNvPr id="10" name="Título 1">
            <a:extLst>
              <a:ext uri="{FF2B5EF4-FFF2-40B4-BE49-F238E27FC236}">
                <a16:creationId xmlns:a16="http://schemas.microsoft.com/office/drawing/2014/main" id="{788612BC-61EE-4D9F-9707-DD120B657F95}"/>
              </a:ext>
            </a:extLst>
          </p:cNvPr>
          <p:cNvSpPr txBox="1">
            <a:spLocks/>
          </p:cNvSpPr>
          <p:nvPr/>
        </p:nvSpPr>
        <p:spPr>
          <a:xfrm>
            <a:off x="374096" y="2837839"/>
            <a:ext cx="7019136" cy="1309618"/>
          </a:xfr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4000" b="1" dirty="0">
                <a:latin typeface="Calibri" panose="020F0502020204030204" pitchFamily="34" charset="0"/>
                <a:ea typeface="Calibri" panose="020F0502020204030204" pitchFamily="34" charset="0"/>
              </a:rPr>
              <a:t>Thanks for your attention</a:t>
            </a:r>
            <a:endParaRPr lang="es-ES" sz="11500" b="1" dirty="0"/>
          </a:p>
        </p:txBody>
      </p:sp>
      <p:sp>
        <p:nvSpPr>
          <p:cNvPr id="13" name="Subtítulo 2">
            <a:extLst>
              <a:ext uri="{FF2B5EF4-FFF2-40B4-BE49-F238E27FC236}">
                <a16:creationId xmlns:a16="http://schemas.microsoft.com/office/drawing/2014/main" id="{1E280868-2001-4977-8E31-8B0A9EE9D7BF}"/>
              </a:ext>
            </a:extLst>
          </p:cNvPr>
          <p:cNvSpPr txBox="1">
            <a:spLocks/>
          </p:cNvSpPr>
          <p:nvPr/>
        </p:nvSpPr>
        <p:spPr>
          <a:xfrm>
            <a:off x="2332219" y="4147457"/>
            <a:ext cx="3103663" cy="1133669"/>
          </a:xfr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pPr>
            <a:r>
              <a:rPr lang="en-US" sz="2000" dirty="0">
                <a:solidFill>
                  <a:schemeClr val="tx1"/>
                </a:solidFill>
                <a:latin typeface="Calibri" panose="020F0502020204030204" pitchFamily="34" charset="0"/>
                <a:ea typeface="Calibri" panose="020F0502020204030204" pitchFamily="34" charset="0"/>
              </a:rPr>
              <a:t>Sofía González-Correa</a:t>
            </a:r>
          </a:p>
        </p:txBody>
      </p:sp>
      <p:sp>
        <p:nvSpPr>
          <p:cNvPr id="15" name="CuadroTexto 14">
            <a:extLst>
              <a:ext uri="{FF2B5EF4-FFF2-40B4-BE49-F238E27FC236}">
                <a16:creationId xmlns:a16="http://schemas.microsoft.com/office/drawing/2014/main" id="{C438AE0F-99EB-43D2-8C7C-ABB0B74641DD}"/>
              </a:ext>
            </a:extLst>
          </p:cNvPr>
          <p:cNvSpPr txBox="1"/>
          <p:nvPr/>
        </p:nvSpPr>
        <p:spPr>
          <a:xfrm>
            <a:off x="1332791" y="6356632"/>
            <a:ext cx="10512489" cy="369332"/>
          </a:xfrm>
          <a:prstGeom prst="rect">
            <a:avLst/>
          </a:prstGeom>
          <a:noFill/>
        </p:spPr>
        <p:txBody>
          <a:bodyPr wrap="square" rtlCol="0">
            <a:spAutoFit/>
          </a:bodyPr>
          <a:lstStyle/>
          <a:p>
            <a:r>
              <a:rPr lang="en-US" b="1" i="0" dirty="0">
                <a:solidFill>
                  <a:schemeClr val="bg1"/>
                </a:solidFill>
                <a:effectLst/>
                <a:latin typeface="Roboto" panose="02000000000000000000" pitchFamily="2" charset="0"/>
              </a:rPr>
              <a:t>Special Interest Group in Particulate Matter Filtration Flows in Automotive and Marine Applications</a:t>
            </a:r>
          </a:p>
        </p:txBody>
      </p:sp>
      <p:sp>
        <p:nvSpPr>
          <p:cNvPr id="11" name="CuadroTexto 10">
            <a:extLst>
              <a:ext uri="{FF2B5EF4-FFF2-40B4-BE49-F238E27FC236}">
                <a16:creationId xmlns:a16="http://schemas.microsoft.com/office/drawing/2014/main" id="{9E6FC660-3154-435B-92BC-634EBEED0C76}"/>
              </a:ext>
            </a:extLst>
          </p:cNvPr>
          <p:cNvSpPr txBox="1"/>
          <p:nvPr/>
        </p:nvSpPr>
        <p:spPr>
          <a:xfrm>
            <a:off x="7768080" y="5855253"/>
            <a:ext cx="3745873" cy="369332"/>
          </a:xfrm>
          <a:prstGeom prst="rect">
            <a:avLst/>
          </a:prstGeom>
          <a:noFill/>
        </p:spPr>
        <p:txBody>
          <a:bodyPr wrap="square">
            <a:spAutoFit/>
          </a:bodyPr>
          <a:lstStyle/>
          <a:p>
            <a:pPr algn="ctr"/>
            <a:r>
              <a:rPr lang="en-US" sz="1800" dirty="0">
                <a:solidFill>
                  <a:schemeClr val="bg1"/>
                </a:solidFill>
                <a:latin typeface="Calibri" panose="020F0502020204030204" pitchFamily="34" charset="0"/>
              </a:rPr>
              <a:t>25</a:t>
            </a:r>
            <a:r>
              <a:rPr lang="en-US" sz="1800" baseline="30000" dirty="0">
                <a:solidFill>
                  <a:schemeClr val="bg1"/>
                </a:solidFill>
                <a:latin typeface="Calibri" panose="020F0502020204030204" pitchFamily="34" charset="0"/>
              </a:rPr>
              <a:t>th</a:t>
            </a:r>
            <a:r>
              <a:rPr lang="en-US" sz="1800" dirty="0">
                <a:solidFill>
                  <a:schemeClr val="bg1"/>
                </a:solidFill>
                <a:latin typeface="Calibri" panose="020F0502020204030204" pitchFamily="34" charset="0"/>
              </a:rPr>
              <a:t> February 2022</a:t>
            </a:r>
            <a:endParaRPr lang="es-ES" dirty="0">
              <a:solidFill>
                <a:schemeClr val="bg1"/>
              </a:solidFill>
            </a:endParaRPr>
          </a:p>
        </p:txBody>
      </p:sp>
      <p:sp>
        <p:nvSpPr>
          <p:cNvPr id="12" name="CuadroTexto 11">
            <a:extLst>
              <a:ext uri="{FF2B5EF4-FFF2-40B4-BE49-F238E27FC236}">
                <a16:creationId xmlns:a16="http://schemas.microsoft.com/office/drawing/2014/main" id="{E080FA02-3EC6-4F69-8ADC-0A7153860429}"/>
              </a:ext>
            </a:extLst>
          </p:cNvPr>
          <p:cNvSpPr txBox="1"/>
          <p:nvPr/>
        </p:nvSpPr>
        <p:spPr>
          <a:xfrm>
            <a:off x="835664" y="4822853"/>
            <a:ext cx="6096000" cy="400110"/>
          </a:xfrm>
          <a:prstGeom prst="rect">
            <a:avLst/>
          </a:prstGeom>
          <a:noFill/>
        </p:spPr>
        <p:txBody>
          <a:bodyPr wrap="square">
            <a:spAutoFit/>
          </a:bodyPr>
          <a:lstStyle/>
          <a:p>
            <a:pPr algn="ctr">
              <a:lnSpc>
                <a:spcPct val="100000"/>
              </a:lnSpc>
            </a:pPr>
            <a:r>
              <a:rPr lang="en-US" sz="2000" dirty="0">
                <a:solidFill>
                  <a:schemeClr val="tx1"/>
                </a:solidFill>
                <a:latin typeface="Calibri" panose="020F0502020204030204" pitchFamily="34" charset="0"/>
                <a:ea typeface="Calibri" panose="020F0502020204030204" pitchFamily="34" charset="0"/>
              </a:rPr>
              <a:t>sofia.gonzalez@uclm.es</a:t>
            </a:r>
          </a:p>
        </p:txBody>
      </p:sp>
      <p:pic>
        <p:nvPicPr>
          <p:cNvPr id="17" name="Picture 4">
            <a:extLst>
              <a:ext uri="{FF2B5EF4-FFF2-40B4-BE49-F238E27FC236}">
                <a16:creationId xmlns:a16="http://schemas.microsoft.com/office/drawing/2014/main" id="{E1C462E1-B072-4664-8CCC-A3E6BD53A95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65580" y="122372"/>
            <a:ext cx="3156427" cy="6395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About - UK Fluids Network">
            <a:extLst>
              <a:ext uri="{FF2B5EF4-FFF2-40B4-BE49-F238E27FC236}">
                <a16:creationId xmlns:a16="http://schemas.microsoft.com/office/drawing/2014/main" id="{94F39947-6607-4B04-804C-71C6E5913C5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9125" y="76176"/>
            <a:ext cx="1679271" cy="7724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PIT Technologies | Coventry University">
            <a:extLst>
              <a:ext uri="{FF2B5EF4-FFF2-40B4-BE49-F238E27FC236}">
                <a16:creationId xmlns:a16="http://schemas.microsoft.com/office/drawing/2014/main" id="{B4D62E63-55D5-4B65-AA60-75A21E6FB05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6873" y="143978"/>
            <a:ext cx="2345954" cy="65771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Pin on World Universities Logos">
            <a:extLst>
              <a:ext uri="{FF2B5EF4-FFF2-40B4-BE49-F238E27FC236}">
                <a16:creationId xmlns:a16="http://schemas.microsoft.com/office/drawing/2014/main" id="{D911DCEA-BD1C-45B4-8021-D681CF2449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35262" y="48198"/>
            <a:ext cx="2092453" cy="772464"/>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a:extLst>
              <a:ext uri="{FF2B5EF4-FFF2-40B4-BE49-F238E27FC236}">
                <a16:creationId xmlns:a16="http://schemas.microsoft.com/office/drawing/2014/main" id="{32861273-73B8-4AD7-A128-7FCF971F92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354" y="161229"/>
            <a:ext cx="2098559" cy="663321"/>
          </a:xfrm>
          <a:prstGeom prst="rect">
            <a:avLst/>
          </a:prstGeom>
        </p:spPr>
      </p:pic>
    </p:spTree>
    <p:extLst>
      <p:ext uri="{BB962C8B-B14F-4D97-AF65-F5344CB8AC3E}">
        <p14:creationId xmlns:p14="http://schemas.microsoft.com/office/powerpoint/2010/main" val="3196342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descr="Corredor comienza un esprint">
            <a:extLst>
              <a:ext uri="{FF2B5EF4-FFF2-40B4-BE49-F238E27FC236}">
                <a16:creationId xmlns:a16="http://schemas.microsoft.com/office/drawing/2014/main" id="{46493E2B-DF7B-4C04-9C6D-2F341FC8D2DB}"/>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9236"/>
            <a:ext cx="12190476" cy="6856718"/>
          </a:xfrm>
          <a:prstGeom prst="rect">
            <a:avLst/>
          </a:prstGeom>
        </p:spPr>
      </p:pic>
      <p:sp>
        <p:nvSpPr>
          <p:cNvPr id="4" name="Marcador de pie de página 3">
            <a:extLst>
              <a:ext uri="{FF2B5EF4-FFF2-40B4-BE49-F238E27FC236}">
                <a16:creationId xmlns:a16="http://schemas.microsoft.com/office/drawing/2014/main" id="{7CAB6CCC-48FB-44C4-82F9-CFADD462D48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dirty="0">
                <a:solidFill>
                  <a:srgbClr val="FFFFFF"/>
                </a:solidFill>
                <a:latin typeface="+mn-lt"/>
                <a:ea typeface="+mn-ea"/>
                <a:cs typeface="+mn-cs"/>
              </a:rPr>
              <a:t>sofia.gonzalez@uclm.es</a:t>
            </a:r>
          </a:p>
        </p:txBody>
      </p:sp>
      <p:sp>
        <p:nvSpPr>
          <p:cNvPr id="5" name="Marcador de número de diapositiva 4">
            <a:extLst>
              <a:ext uri="{FF2B5EF4-FFF2-40B4-BE49-F238E27FC236}">
                <a16:creationId xmlns:a16="http://schemas.microsoft.com/office/drawing/2014/main" id="{F199D243-5D79-4148-A274-3B243FF57D5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AE00B48-CFC2-44D9-921F-3BCB2F083AB0}" type="slidenum">
              <a:rPr lang="en-US">
                <a:solidFill>
                  <a:srgbClr val="FFFFFF"/>
                </a:solidFill>
              </a:rPr>
              <a:pPr>
                <a:spcAft>
                  <a:spcPts val="600"/>
                </a:spcAft>
              </a:pPr>
              <a:t>3</a:t>
            </a:fld>
            <a:endParaRPr lang="en-US" dirty="0">
              <a:solidFill>
                <a:srgbClr val="FFFFFF"/>
              </a:solidFill>
            </a:endParaRPr>
          </a:p>
        </p:txBody>
      </p:sp>
      <p:sp>
        <p:nvSpPr>
          <p:cNvPr id="8" name="Marcador de contenido 2">
            <a:extLst>
              <a:ext uri="{FF2B5EF4-FFF2-40B4-BE49-F238E27FC236}">
                <a16:creationId xmlns:a16="http://schemas.microsoft.com/office/drawing/2014/main" id="{9F813AF9-FDDE-4FC1-AE01-F5B14AC00E7E}"/>
              </a:ext>
            </a:extLst>
          </p:cNvPr>
          <p:cNvSpPr txBox="1">
            <a:spLocks/>
          </p:cNvSpPr>
          <p:nvPr/>
        </p:nvSpPr>
        <p:spPr>
          <a:xfrm>
            <a:off x="5820937" y="1057294"/>
            <a:ext cx="6369539" cy="45600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s-ES" dirty="0" err="1"/>
              <a:t>Environmental</a:t>
            </a:r>
            <a:r>
              <a:rPr lang="es-ES" dirty="0"/>
              <a:t> </a:t>
            </a:r>
            <a:r>
              <a:rPr lang="es-ES" dirty="0" err="1"/>
              <a:t>impact</a:t>
            </a:r>
            <a:r>
              <a:rPr lang="es-ES" dirty="0"/>
              <a:t> </a:t>
            </a:r>
            <a:r>
              <a:rPr lang="es-ES" dirty="0" err="1"/>
              <a:t>of</a:t>
            </a:r>
            <a:r>
              <a:rPr lang="es-ES" dirty="0"/>
              <a:t> </a:t>
            </a:r>
            <a:r>
              <a:rPr lang="es-ES" dirty="0" err="1"/>
              <a:t>aerosols</a:t>
            </a:r>
            <a:endParaRPr lang="en-GB" dirty="0"/>
          </a:p>
          <a:p>
            <a:pPr marL="514350" indent="-514350">
              <a:buFont typeface="+mj-lt"/>
              <a:buAutoNum type="arabicPeriod"/>
            </a:pPr>
            <a:r>
              <a:rPr lang="es-ES" dirty="0" err="1"/>
              <a:t>Why</a:t>
            </a:r>
            <a:r>
              <a:rPr lang="es-ES" dirty="0"/>
              <a:t> </a:t>
            </a:r>
            <a:r>
              <a:rPr lang="es-ES" dirty="0" err="1"/>
              <a:t>should</a:t>
            </a:r>
            <a:r>
              <a:rPr lang="es-ES" dirty="0"/>
              <a:t> </a:t>
            </a:r>
            <a:r>
              <a:rPr lang="es-ES" dirty="0" err="1"/>
              <a:t>we</a:t>
            </a:r>
            <a:r>
              <a:rPr lang="es-ES" dirty="0"/>
              <a:t> </a:t>
            </a:r>
            <a:r>
              <a:rPr lang="es-ES" dirty="0" err="1"/>
              <a:t>focus</a:t>
            </a:r>
            <a:r>
              <a:rPr lang="es-ES" dirty="0"/>
              <a:t> </a:t>
            </a:r>
            <a:r>
              <a:rPr lang="es-ES" dirty="0" err="1"/>
              <a:t>on</a:t>
            </a:r>
            <a:r>
              <a:rPr lang="es-ES" dirty="0"/>
              <a:t> </a:t>
            </a:r>
            <a:r>
              <a:rPr lang="es-ES" dirty="0" err="1"/>
              <a:t>particle</a:t>
            </a:r>
            <a:r>
              <a:rPr lang="es-ES" dirty="0"/>
              <a:t> </a:t>
            </a:r>
            <a:r>
              <a:rPr lang="es-ES" dirty="0" err="1"/>
              <a:t>emissions</a:t>
            </a:r>
            <a:r>
              <a:rPr lang="es-ES" dirty="0"/>
              <a:t>?</a:t>
            </a:r>
          </a:p>
          <a:p>
            <a:pPr marL="514350" indent="-514350">
              <a:buFont typeface="+mj-lt"/>
              <a:buAutoNum type="arabicPeriod"/>
            </a:pPr>
            <a:r>
              <a:rPr lang="en-GB" dirty="0"/>
              <a:t>Risk inverse to particle size</a:t>
            </a:r>
          </a:p>
          <a:p>
            <a:pPr marL="514350" indent="-514350">
              <a:buFont typeface="+mj-lt"/>
              <a:buAutoNum type="arabicPeriod"/>
            </a:pPr>
            <a:r>
              <a:rPr lang="en-GB" dirty="0"/>
              <a:t>Nomenclature</a:t>
            </a:r>
          </a:p>
          <a:p>
            <a:pPr marL="514350" indent="-514350">
              <a:buFont typeface="+mj-lt"/>
              <a:buAutoNum type="arabicPeriod"/>
            </a:pPr>
            <a:r>
              <a:rPr lang="en-GB" dirty="0"/>
              <a:t>Effects</a:t>
            </a:r>
          </a:p>
          <a:p>
            <a:pPr marL="514350" indent="-514350">
              <a:buFont typeface="+mj-lt"/>
              <a:buAutoNum type="arabicPeriod"/>
            </a:pPr>
            <a:endParaRPr lang="en-GB" dirty="0"/>
          </a:p>
          <a:p>
            <a:pPr marL="514350" indent="-514350">
              <a:buFont typeface="+mj-lt"/>
              <a:buAutoNum type="arabicPeriod"/>
            </a:pPr>
            <a:endParaRPr lang="en-GB" dirty="0"/>
          </a:p>
        </p:txBody>
      </p:sp>
      <p:sp>
        <p:nvSpPr>
          <p:cNvPr id="9" name="Título 1">
            <a:extLst>
              <a:ext uri="{FF2B5EF4-FFF2-40B4-BE49-F238E27FC236}">
                <a16:creationId xmlns:a16="http://schemas.microsoft.com/office/drawing/2014/main" id="{354690F4-EC04-42D6-BF06-57B2FB0470B1}"/>
              </a:ext>
            </a:extLst>
          </p:cNvPr>
          <p:cNvSpPr>
            <a:spLocks noGrp="1"/>
          </p:cNvSpPr>
          <p:nvPr>
            <p:ph type="title"/>
          </p:nvPr>
        </p:nvSpPr>
        <p:spPr>
          <a:xfrm>
            <a:off x="6312327" y="133820"/>
            <a:ext cx="5343293" cy="778996"/>
          </a:xfrm>
        </p:spPr>
        <p:txBody>
          <a:bodyPr/>
          <a:lstStyle/>
          <a:p>
            <a:r>
              <a:rPr lang="en-GB" dirty="0"/>
              <a:t>Introduction</a:t>
            </a:r>
          </a:p>
        </p:txBody>
      </p:sp>
      <p:pic>
        <p:nvPicPr>
          <p:cNvPr id="10" name="Picture 2" descr="KPIT Technologies | Coventry University">
            <a:extLst>
              <a:ext uri="{FF2B5EF4-FFF2-40B4-BE49-F238E27FC236}">
                <a16:creationId xmlns:a16="http://schemas.microsoft.com/office/drawing/2014/main" id="{92A990A1-F393-441C-B9C9-ECC7B23982E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049AF29A-0448-4062-A7B5-F226DC4A2BE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bout - UK Fluids Network">
            <a:extLst>
              <a:ext uri="{FF2B5EF4-FFF2-40B4-BE49-F238E27FC236}">
                <a16:creationId xmlns:a16="http://schemas.microsoft.com/office/drawing/2014/main" id="{E1826224-0614-4FDF-A1DD-75BACCEAB4B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Pin on World Universities Logos">
            <a:extLst>
              <a:ext uri="{FF2B5EF4-FFF2-40B4-BE49-F238E27FC236}">
                <a16:creationId xmlns:a16="http://schemas.microsoft.com/office/drawing/2014/main" id="{33A9197A-765D-45C5-AE96-8B8EDFBE759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CD68C217-E1BD-4A7D-956B-6E5D74C45A3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Tree>
    <p:extLst>
      <p:ext uri="{BB962C8B-B14F-4D97-AF65-F5344CB8AC3E}">
        <p14:creationId xmlns:p14="http://schemas.microsoft.com/office/powerpoint/2010/main" val="1446938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75D4DC8D-311C-4C06-9990-AFFC3C933049}"/>
              </a:ext>
            </a:extLst>
          </p:cNvPr>
          <p:cNvSpPr>
            <a:spLocks noGrp="1"/>
          </p:cNvSpPr>
          <p:nvPr>
            <p:ph type="ftr" sz="quarter" idx="11"/>
          </p:nvPr>
        </p:nvSpPr>
        <p:spPr/>
        <p:txBody>
          <a:bodyPr/>
          <a:lstStyle/>
          <a:p>
            <a:r>
              <a:rPr lang="es-ES"/>
              <a:t>sofia.gonzalez@uclm.es</a:t>
            </a:r>
            <a:endParaRPr lang="es-ES" dirty="0"/>
          </a:p>
        </p:txBody>
      </p:sp>
      <p:sp>
        <p:nvSpPr>
          <p:cNvPr id="5" name="Marcador de número de diapositiva 4">
            <a:extLst>
              <a:ext uri="{FF2B5EF4-FFF2-40B4-BE49-F238E27FC236}">
                <a16:creationId xmlns:a16="http://schemas.microsoft.com/office/drawing/2014/main" id="{B444A989-23C5-45D3-851D-794C997ADF98}"/>
              </a:ext>
            </a:extLst>
          </p:cNvPr>
          <p:cNvSpPr>
            <a:spLocks noGrp="1"/>
          </p:cNvSpPr>
          <p:nvPr>
            <p:ph type="sldNum" sz="quarter" idx="12"/>
          </p:nvPr>
        </p:nvSpPr>
        <p:spPr/>
        <p:txBody>
          <a:bodyPr/>
          <a:lstStyle/>
          <a:p>
            <a:fld id="{7AE00B48-CFC2-44D9-921F-3BCB2F083AB0}" type="slidenum">
              <a:rPr lang="es-ES" smtClean="0"/>
              <a:t>4</a:t>
            </a:fld>
            <a:endParaRPr lang="es-ES"/>
          </a:p>
        </p:txBody>
      </p:sp>
      <p:pic>
        <p:nvPicPr>
          <p:cNvPr id="7" name="Marcador de contenido 5" descr="Corredor comienza un esprint">
            <a:extLst>
              <a:ext uri="{FF2B5EF4-FFF2-40B4-BE49-F238E27FC236}">
                <a16:creationId xmlns:a16="http://schemas.microsoft.com/office/drawing/2014/main" id="{CE53571F-7223-4BF7-B9AF-F9254D1308FE}"/>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0192215" y="0"/>
            <a:ext cx="1999786" cy="1327982"/>
          </a:xfrm>
          <a:prstGeom prst="rect">
            <a:avLst/>
          </a:prstGeom>
        </p:spPr>
      </p:pic>
      <p:sp>
        <p:nvSpPr>
          <p:cNvPr id="10" name="Rectángulo 9">
            <a:extLst>
              <a:ext uri="{FF2B5EF4-FFF2-40B4-BE49-F238E27FC236}">
                <a16:creationId xmlns:a16="http://schemas.microsoft.com/office/drawing/2014/main" id="{963D433C-44CD-4AEC-A593-F464F1F9D5CE}"/>
              </a:ext>
            </a:extLst>
          </p:cNvPr>
          <p:cNvSpPr/>
          <p:nvPr/>
        </p:nvSpPr>
        <p:spPr>
          <a:xfrm>
            <a:off x="2069796" y="885813"/>
            <a:ext cx="8032087" cy="5114428"/>
          </a:xfrm>
          <a:prstGeom prst="rect">
            <a:avLst/>
          </a:prstGeom>
          <a:solidFill>
            <a:schemeClr val="bg2">
              <a:lumMod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1" name="Diagrama de flujo: retraso 10">
            <a:extLst>
              <a:ext uri="{FF2B5EF4-FFF2-40B4-BE49-F238E27FC236}">
                <a16:creationId xmlns:a16="http://schemas.microsoft.com/office/drawing/2014/main" id="{2D4C460A-D491-460D-845C-AFB85811AF92}"/>
              </a:ext>
            </a:extLst>
          </p:cNvPr>
          <p:cNvSpPr/>
          <p:nvPr/>
        </p:nvSpPr>
        <p:spPr>
          <a:xfrm rot="16200000">
            <a:off x="3966387" y="101518"/>
            <a:ext cx="4242548" cy="8032087"/>
          </a:xfrm>
          <a:prstGeom prst="flowChartDelay">
            <a:avLst/>
          </a:prstGeom>
          <a:solidFill>
            <a:schemeClr val="accent5">
              <a:lumMod val="60000"/>
              <a:lumOff val="4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S"/>
          </a:p>
        </p:txBody>
      </p:sp>
      <p:pic>
        <p:nvPicPr>
          <p:cNvPr id="11266" name="Picture 2" descr="Dibujos animados sol PNG hd | PNG Mart">
            <a:extLst>
              <a:ext uri="{FF2B5EF4-FFF2-40B4-BE49-F238E27FC236}">
                <a16:creationId xmlns:a16="http://schemas.microsoft.com/office/drawing/2014/main" id="{51E0991B-C911-4906-B05A-3D586F41E15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071972" y="885813"/>
            <a:ext cx="1665867" cy="838775"/>
          </a:xfrm>
          <a:prstGeom prst="rect">
            <a:avLst/>
          </a:prstGeom>
          <a:noFill/>
          <a:extLst>
            <a:ext uri="{909E8E84-426E-40DD-AFC4-6F175D3DCCD1}">
              <a14:hiddenFill xmlns:a14="http://schemas.microsoft.com/office/drawing/2010/main">
                <a:solidFill>
                  <a:srgbClr val="FFFFFF"/>
                </a:solidFill>
              </a14:hiddenFill>
            </a:ext>
          </a:extLst>
        </p:spPr>
      </p:pic>
      <p:sp>
        <p:nvSpPr>
          <p:cNvPr id="16" name="Diagrama de flujo: datos almacenados 15">
            <a:extLst>
              <a:ext uri="{FF2B5EF4-FFF2-40B4-BE49-F238E27FC236}">
                <a16:creationId xmlns:a16="http://schemas.microsoft.com/office/drawing/2014/main" id="{B750DDCC-634D-4FE5-9855-FB4CD877F297}"/>
              </a:ext>
            </a:extLst>
          </p:cNvPr>
          <p:cNvSpPr/>
          <p:nvPr/>
        </p:nvSpPr>
        <p:spPr>
          <a:xfrm rot="16937924">
            <a:off x="4459410" y="1981415"/>
            <a:ext cx="2254342" cy="1122352"/>
          </a:xfrm>
          <a:prstGeom prst="flowChartOnlineStorag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8E00A7ED-7BB7-4BEE-8044-FAA0D0F5CFF0}"/>
              </a:ext>
            </a:extLst>
          </p:cNvPr>
          <p:cNvSpPr/>
          <p:nvPr/>
        </p:nvSpPr>
        <p:spPr>
          <a:xfrm rot="3090650">
            <a:off x="4555520" y="2991744"/>
            <a:ext cx="252000" cy="11444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7C24CCF6-C65A-480C-BB3A-18C2C25B95B7}"/>
              </a:ext>
            </a:extLst>
          </p:cNvPr>
          <p:cNvSpPr/>
          <p:nvPr/>
        </p:nvSpPr>
        <p:spPr>
          <a:xfrm rot="8317828">
            <a:off x="3276493" y="2895136"/>
            <a:ext cx="252000" cy="108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a16="http://schemas.microsoft.com/office/drawing/2014/main" id="{0CA98F49-D2D8-4B90-AC90-B5285A61650C}"/>
              </a:ext>
            </a:extLst>
          </p:cNvPr>
          <p:cNvSpPr/>
          <p:nvPr/>
        </p:nvSpPr>
        <p:spPr>
          <a:xfrm rot="8882697">
            <a:off x="2176257" y="760920"/>
            <a:ext cx="589436" cy="24813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268" name="Picture 4" descr="Nube PNG transparente - StickPNG">
            <a:extLst>
              <a:ext uri="{FF2B5EF4-FFF2-40B4-BE49-F238E27FC236}">
                <a16:creationId xmlns:a16="http://schemas.microsoft.com/office/drawing/2014/main" id="{EE327E87-E713-4856-BF80-2A733C23F96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67157" y="3440931"/>
            <a:ext cx="1385587" cy="8991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Nube PNG transparente - StickPNG">
            <a:extLst>
              <a:ext uri="{FF2B5EF4-FFF2-40B4-BE49-F238E27FC236}">
                <a16:creationId xmlns:a16="http://schemas.microsoft.com/office/drawing/2014/main" id="{EE053D26-DD9B-4B5E-B752-14E7E07FD2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04429" y="3402774"/>
            <a:ext cx="1696297" cy="1100797"/>
          </a:xfrm>
          <a:prstGeom prst="rect">
            <a:avLst/>
          </a:prstGeom>
          <a:noFill/>
          <a:extLst>
            <a:ext uri="{909E8E84-426E-40DD-AFC4-6F175D3DCCD1}">
              <a14:hiddenFill xmlns:a14="http://schemas.microsoft.com/office/drawing/2010/main">
                <a:solidFill>
                  <a:srgbClr val="FFFFFF"/>
                </a:solidFill>
              </a14:hiddenFill>
            </a:ext>
          </a:extLst>
        </p:spPr>
      </p:pic>
      <p:sp>
        <p:nvSpPr>
          <p:cNvPr id="25" name="Rectángulo 24">
            <a:extLst>
              <a:ext uri="{FF2B5EF4-FFF2-40B4-BE49-F238E27FC236}">
                <a16:creationId xmlns:a16="http://schemas.microsoft.com/office/drawing/2014/main" id="{19857476-0930-4C05-993A-27A10865EA2D}"/>
              </a:ext>
            </a:extLst>
          </p:cNvPr>
          <p:cNvSpPr/>
          <p:nvPr/>
        </p:nvSpPr>
        <p:spPr>
          <a:xfrm rot="681404">
            <a:off x="4803971" y="2897883"/>
            <a:ext cx="773540" cy="26827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CDFA4ACD-AC3D-40AE-A87B-D93EF7894280}"/>
              </a:ext>
            </a:extLst>
          </p:cNvPr>
          <p:cNvSpPr/>
          <p:nvPr/>
        </p:nvSpPr>
        <p:spPr>
          <a:xfrm rot="745483">
            <a:off x="7586183" y="3689940"/>
            <a:ext cx="714527" cy="19913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a:extLst>
              <a:ext uri="{FF2B5EF4-FFF2-40B4-BE49-F238E27FC236}">
                <a16:creationId xmlns:a16="http://schemas.microsoft.com/office/drawing/2014/main" id="{8247191C-1E42-4C45-80B0-E44218AA64BF}"/>
              </a:ext>
            </a:extLst>
          </p:cNvPr>
          <p:cNvSpPr/>
          <p:nvPr/>
        </p:nvSpPr>
        <p:spPr>
          <a:xfrm rot="11687059">
            <a:off x="8767177" y="4113536"/>
            <a:ext cx="789185" cy="1776739"/>
          </a:xfrm>
          <a:prstGeom prst="rect">
            <a:avLst/>
          </a:prstGeom>
          <a:gradFill flip="none" rotWithShape="1">
            <a:gsLst>
              <a:gs pos="57000">
                <a:srgbClr val="C00000"/>
              </a:gs>
              <a:gs pos="94000">
                <a:schemeClr val="accent5">
                  <a:lumMod val="60000"/>
                  <a:lumOff val="40000"/>
                </a:schemeClr>
              </a:gs>
              <a:gs pos="10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31">
            <a:extLst>
              <a:ext uri="{FF2B5EF4-FFF2-40B4-BE49-F238E27FC236}">
                <a16:creationId xmlns:a16="http://schemas.microsoft.com/office/drawing/2014/main" id="{51E83AD5-F50C-473E-802A-ECB921C51759}"/>
              </a:ext>
            </a:extLst>
          </p:cNvPr>
          <p:cNvSpPr/>
          <p:nvPr/>
        </p:nvSpPr>
        <p:spPr>
          <a:xfrm rot="1589648">
            <a:off x="8698810" y="583476"/>
            <a:ext cx="475051" cy="359476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4" name="Picture 4" descr="Nube PNG transparente - StickPNG">
            <a:extLst>
              <a:ext uri="{FF2B5EF4-FFF2-40B4-BE49-F238E27FC236}">
                <a16:creationId xmlns:a16="http://schemas.microsoft.com/office/drawing/2014/main" id="{3D7B1A8C-3894-414D-9261-6E1D222C4B5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14581" y="3120104"/>
            <a:ext cx="1696297" cy="1100797"/>
          </a:xfrm>
          <a:prstGeom prst="rect">
            <a:avLst/>
          </a:prstGeom>
          <a:noFill/>
          <a:extLst>
            <a:ext uri="{909E8E84-426E-40DD-AFC4-6F175D3DCCD1}">
              <a14:hiddenFill xmlns:a14="http://schemas.microsoft.com/office/drawing/2010/main">
                <a:solidFill>
                  <a:srgbClr val="FFFFFF"/>
                </a:solidFill>
              </a14:hiddenFill>
            </a:ext>
          </a:extLst>
        </p:spPr>
      </p:pic>
      <p:sp>
        <p:nvSpPr>
          <p:cNvPr id="29" name="Rectángulo 28">
            <a:extLst>
              <a:ext uri="{FF2B5EF4-FFF2-40B4-BE49-F238E27FC236}">
                <a16:creationId xmlns:a16="http://schemas.microsoft.com/office/drawing/2014/main" id="{D01592D1-6786-440F-A5B3-3964A5E53313}"/>
              </a:ext>
            </a:extLst>
          </p:cNvPr>
          <p:cNvSpPr/>
          <p:nvPr/>
        </p:nvSpPr>
        <p:spPr>
          <a:xfrm>
            <a:off x="1234680" y="788106"/>
            <a:ext cx="834390" cy="119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33">
            <a:extLst>
              <a:ext uri="{FF2B5EF4-FFF2-40B4-BE49-F238E27FC236}">
                <a16:creationId xmlns:a16="http://schemas.microsoft.com/office/drawing/2014/main" id="{43BC63DC-CA91-4197-8EBE-9A819ED613F3}"/>
              </a:ext>
            </a:extLst>
          </p:cNvPr>
          <p:cNvSpPr/>
          <p:nvPr/>
        </p:nvSpPr>
        <p:spPr>
          <a:xfrm>
            <a:off x="9116518" y="639515"/>
            <a:ext cx="834390" cy="243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3" name="Conector recto 32">
            <a:extLst>
              <a:ext uri="{FF2B5EF4-FFF2-40B4-BE49-F238E27FC236}">
                <a16:creationId xmlns:a16="http://schemas.microsoft.com/office/drawing/2014/main" id="{51730120-111B-4661-9F07-5C85F0FE128E}"/>
              </a:ext>
            </a:extLst>
          </p:cNvPr>
          <p:cNvCxnSpPr>
            <a:cxnSpLocks/>
          </p:cNvCxnSpPr>
          <p:nvPr/>
        </p:nvCxnSpPr>
        <p:spPr>
          <a:xfrm>
            <a:off x="7027952" y="4294167"/>
            <a:ext cx="256875" cy="409458"/>
          </a:xfrm>
          <a:prstGeom prst="line">
            <a:avLst/>
          </a:prstGeom>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Conector recto 37">
            <a:extLst>
              <a:ext uri="{FF2B5EF4-FFF2-40B4-BE49-F238E27FC236}">
                <a16:creationId xmlns:a16="http://schemas.microsoft.com/office/drawing/2014/main" id="{EA977AD0-BA50-45B6-9D5F-24056103299D}"/>
              </a:ext>
            </a:extLst>
          </p:cNvPr>
          <p:cNvCxnSpPr>
            <a:cxnSpLocks/>
          </p:cNvCxnSpPr>
          <p:nvPr/>
        </p:nvCxnSpPr>
        <p:spPr>
          <a:xfrm>
            <a:off x="6930674" y="4279544"/>
            <a:ext cx="307341" cy="477341"/>
          </a:xfrm>
          <a:prstGeom prst="line">
            <a:avLst/>
          </a:prstGeom>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Conector recto 39">
            <a:extLst>
              <a:ext uri="{FF2B5EF4-FFF2-40B4-BE49-F238E27FC236}">
                <a16:creationId xmlns:a16="http://schemas.microsoft.com/office/drawing/2014/main" id="{7426C42D-1550-452E-B3D9-7027C7046794}"/>
              </a:ext>
            </a:extLst>
          </p:cNvPr>
          <p:cNvCxnSpPr>
            <a:cxnSpLocks/>
          </p:cNvCxnSpPr>
          <p:nvPr/>
        </p:nvCxnSpPr>
        <p:spPr>
          <a:xfrm>
            <a:off x="6906432" y="4358093"/>
            <a:ext cx="394294" cy="600230"/>
          </a:xfrm>
          <a:prstGeom prst="line">
            <a:avLst/>
          </a:prstGeom>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Conector recto 41">
            <a:extLst>
              <a:ext uri="{FF2B5EF4-FFF2-40B4-BE49-F238E27FC236}">
                <a16:creationId xmlns:a16="http://schemas.microsoft.com/office/drawing/2014/main" id="{E5751858-B729-4915-A0F5-2AB03278178F}"/>
              </a:ext>
            </a:extLst>
          </p:cNvPr>
          <p:cNvCxnSpPr>
            <a:cxnSpLocks/>
          </p:cNvCxnSpPr>
          <p:nvPr/>
        </p:nvCxnSpPr>
        <p:spPr>
          <a:xfrm>
            <a:off x="6871489" y="4451294"/>
            <a:ext cx="307341" cy="477341"/>
          </a:xfrm>
          <a:prstGeom prst="line">
            <a:avLst/>
          </a:prstGeom>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Conector recto 42">
            <a:extLst>
              <a:ext uri="{FF2B5EF4-FFF2-40B4-BE49-F238E27FC236}">
                <a16:creationId xmlns:a16="http://schemas.microsoft.com/office/drawing/2014/main" id="{4641AC17-ECBF-40B7-8C1C-6061480BC328}"/>
              </a:ext>
            </a:extLst>
          </p:cNvPr>
          <p:cNvCxnSpPr>
            <a:cxnSpLocks/>
          </p:cNvCxnSpPr>
          <p:nvPr/>
        </p:nvCxnSpPr>
        <p:spPr>
          <a:xfrm>
            <a:off x="6901384" y="4658208"/>
            <a:ext cx="307341" cy="477341"/>
          </a:xfrm>
          <a:prstGeom prst="line">
            <a:avLst/>
          </a:prstGeom>
          <a:ln w="127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Conector recto de flecha 40">
            <a:extLst>
              <a:ext uri="{FF2B5EF4-FFF2-40B4-BE49-F238E27FC236}">
                <a16:creationId xmlns:a16="http://schemas.microsoft.com/office/drawing/2014/main" id="{15B40203-13E3-4E0D-8A72-836C638BADC2}"/>
              </a:ext>
            </a:extLst>
          </p:cNvPr>
          <p:cNvCxnSpPr>
            <a:cxnSpLocks/>
          </p:cNvCxnSpPr>
          <p:nvPr/>
        </p:nvCxnSpPr>
        <p:spPr>
          <a:xfrm flipV="1">
            <a:off x="6578482" y="4313012"/>
            <a:ext cx="0" cy="1081415"/>
          </a:xfrm>
          <a:prstGeom prst="straightConnector1">
            <a:avLst/>
          </a:prstGeom>
          <a:ln w="762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1272" name="Picture 8" descr="Flecha ondulada - Iconos gratis de flechas">
            <a:extLst>
              <a:ext uri="{FF2B5EF4-FFF2-40B4-BE49-F238E27FC236}">
                <a16:creationId xmlns:a16="http://schemas.microsoft.com/office/drawing/2014/main" id="{9A5E4D4A-6C9F-44F0-840D-50DFDAA72D2F}"/>
              </a:ext>
            </a:extLst>
          </p:cNvPr>
          <p:cNvPicPr>
            <a:picLocks noChangeAspect="1" noChangeArrowheads="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539300" y="4313012"/>
            <a:ext cx="953096" cy="1082482"/>
          </a:xfrm>
          <a:prstGeom prst="rect">
            <a:avLst/>
          </a:prstGeom>
          <a:noFill/>
          <a:extLst>
            <a:ext uri="{909E8E84-426E-40DD-AFC4-6F175D3DCCD1}">
              <a14:hiddenFill xmlns:a14="http://schemas.microsoft.com/office/drawing/2010/main">
                <a:solidFill>
                  <a:srgbClr val="FFFFFF"/>
                </a:solidFill>
              </a14:hiddenFill>
            </a:ext>
          </a:extLst>
        </p:spPr>
      </p:pic>
      <p:sp>
        <p:nvSpPr>
          <p:cNvPr id="52" name="Rectángulo 51">
            <a:extLst>
              <a:ext uri="{FF2B5EF4-FFF2-40B4-BE49-F238E27FC236}">
                <a16:creationId xmlns:a16="http://schemas.microsoft.com/office/drawing/2014/main" id="{12516CB1-9577-48B5-8EF9-8E5F8478FAE2}"/>
              </a:ext>
            </a:extLst>
          </p:cNvPr>
          <p:cNvSpPr/>
          <p:nvPr/>
        </p:nvSpPr>
        <p:spPr>
          <a:xfrm rot="20122936">
            <a:off x="5679318" y="3288202"/>
            <a:ext cx="359569" cy="4906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ángulo 53">
            <a:extLst>
              <a:ext uri="{FF2B5EF4-FFF2-40B4-BE49-F238E27FC236}">
                <a16:creationId xmlns:a16="http://schemas.microsoft.com/office/drawing/2014/main" id="{81B32EFC-1F29-436A-B307-EF7FB1F698FA}"/>
              </a:ext>
            </a:extLst>
          </p:cNvPr>
          <p:cNvSpPr/>
          <p:nvPr/>
        </p:nvSpPr>
        <p:spPr>
          <a:xfrm rot="9164067">
            <a:off x="3450794" y="3026072"/>
            <a:ext cx="151925" cy="259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Diagrama de flujo: retraso 11">
            <a:extLst>
              <a:ext uri="{FF2B5EF4-FFF2-40B4-BE49-F238E27FC236}">
                <a16:creationId xmlns:a16="http://schemas.microsoft.com/office/drawing/2014/main" id="{14EA8ED3-087F-46C6-9D7B-ECAE125DE617}"/>
              </a:ext>
            </a:extLst>
          </p:cNvPr>
          <p:cNvSpPr/>
          <p:nvPr/>
        </p:nvSpPr>
        <p:spPr>
          <a:xfrm rot="16200000">
            <a:off x="5661223" y="1813748"/>
            <a:ext cx="870091" cy="8042719"/>
          </a:xfrm>
          <a:prstGeom prst="flowChartDelay">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55" name="Rectángulo 54">
            <a:extLst>
              <a:ext uri="{FF2B5EF4-FFF2-40B4-BE49-F238E27FC236}">
                <a16:creationId xmlns:a16="http://schemas.microsoft.com/office/drawing/2014/main" id="{6FE92E50-65FB-4F5D-9615-7DB8193A99A1}"/>
              </a:ext>
            </a:extLst>
          </p:cNvPr>
          <p:cNvSpPr/>
          <p:nvPr/>
        </p:nvSpPr>
        <p:spPr>
          <a:xfrm rot="2692930">
            <a:off x="4483984" y="4337470"/>
            <a:ext cx="151925" cy="12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6548F8B-18AE-4ED7-AF30-7DFBBA880FB5}"/>
              </a:ext>
            </a:extLst>
          </p:cNvPr>
          <p:cNvSpPr txBox="1"/>
          <p:nvPr/>
        </p:nvSpPr>
        <p:spPr>
          <a:xfrm>
            <a:off x="4390951" y="5444812"/>
            <a:ext cx="996769" cy="738664"/>
          </a:xfrm>
          <a:prstGeom prst="rect">
            <a:avLst/>
          </a:prstGeom>
          <a:noFill/>
        </p:spPr>
        <p:txBody>
          <a:bodyPr wrap="square" rtlCol="0">
            <a:spAutoFit/>
          </a:bodyPr>
          <a:lstStyle/>
          <a:p>
            <a:pPr algn="ctr"/>
            <a:r>
              <a:rPr lang="en-GB" sz="1400" dirty="0"/>
              <a:t>Absorbed by the surface</a:t>
            </a:r>
          </a:p>
        </p:txBody>
      </p:sp>
      <p:sp>
        <p:nvSpPr>
          <p:cNvPr id="37" name="CuadroTexto 36">
            <a:extLst>
              <a:ext uri="{FF2B5EF4-FFF2-40B4-BE49-F238E27FC236}">
                <a16:creationId xmlns:a16="http://schemas.microsoft.com/office/drawing/2014/main" id="{3EC75BA5-5930-4E63-8D38-A10D7FF5ED32}"/>
              </a:ext>
            </a:extLst>
          </p:cNvPr>
          <p:cNvSpPr txBox="1"/>
          <p:nvPr/>
        </p:nvSpPr>
        <p:spPr>
          <a:xfrm>
            <a:off x="3565779" y="4103272"/>
            <a:ext cx="1158188" cy="523220"/>
          </a:xfrm>
          <a:prstGeom prst="rect">
            <a:avLst/>
          </a:prstGeom>
          <a:noFill/>
        </p:spPr>
        <p:txBody>
          <a:bodyPr wrap="square" rtlCol="0">
            <a:spAutoFit/>
          </a:bodyPr>
          <a:lstStyle/>
          <a:p>
            <a:pPr algn="ctr"/>
            <a:r>
              <a:rPr lang="en-GB" sz="1400" dirty="0"/>
              <a:t>Scattered by clouds</a:t>
            </a:r>
          </a:p>
        </p:txBody>
      </p:sp>
      <p:sp>
        <p:nvSpPr>
          <p:cNvPr id="39" name="CuadroTexto 38">
            <a:extLst>
              <a:ext uri="{FF2B5EF4-FFF2-40B4-BE49-F238E27FC236}">
                <a16:creationId xmlns:a16="http://schemas.microsoft.com/office/drawing/2014/main" id="{8C419B81-0B55-442F-A90F-15C859070960}"/>
              </a:ext>
            </a:extLst>
          </p:cNvPr>
          <p:cNvSpPr txBox="1"/>
          <p:nvPr/>
        </p:nvSpPr>
        <p:spPr>
          <a:xfrm>
            <a:off x="2639123" y="4685635"/>
            <a:ext cx="1158188" cy="523220"/>
          </a:xfrm>
          <a:prstGeom prst="rect">
            <a:avLst/>
          </a:prstGeom>
          <a:noFill/>
        </p:spPr>
        <p:txBody>
          <a:bodyPr wrap="square" rtlCol="0">
            <a:spAutoFit/>
          </a:bodyPr>
          <a:lstStyle/>
          <a:p>
            <a:pPr algn="ctr"/>
            <a:r>
              <a:rPr lang="en-GB" sz="1400" dirty="0"/>
              <a:t>Reflected by the surface</a:t>
            </a:r>
          </a:p>
        </p:txBody>
      </p:sp>
      <p:sp>
        <p:nvSpPr>
          <p:cNvPr id="44" name="CuadroTexto 43">
            <a:extLst>
              <a:ext uri="{FF2B5EF4-FFF2-40B4-BE49-F238E27FC236}">
                <a16:creationId xmlns:a16="http://schemas.microsoft.com/office/drawing/2014/main" id="{3AB02531-2D2D-4AA9-94D0-F125CF42CFB8}"/>
              </a:ext>
            </a:extLst>
          </p:cNvPr>
          <p:cNvSpPr txBox="1"/>
          <p:nvPr/>
        </p:nvSpPr>
        <p:spPr>
          <a:xfrm>
            <a:off x="6196202" y="2656168"/>
            <a:ext cx="1124325" cy="738664"/>
          </a:xfrm>
          <a:prstGeom prst="rect">
            <a:avLst/>
          </a:prstGeom>
          <a:noFill/>
        </p:spPr>
        <p:txBody>
          <a:bodyPr wrap="square" rtlCol="0">
            <a:spAutoFit/>
          </a:bodyPr>
          <a:lstStyle/>
          <a:p>
            <a:pPr algn="ctr"/>
            <a:r>
              <a:rPr lang="en-GB" sz="1400" dirty="0"/>
              <a:t>Absorbed by the atmosphere</a:t>
            </a:r>
          </a:p>
        </p:txBody>
      </p:sp>
      <p:sp>
        <p:nvSpPr>
          <p:cNvPr id="45" name="CuadroTexto 44">
            <a:extLst>
              <a:ext uri="{FF2B5EF4-FFF2-40B4-BE49-F238E27FC236}">
                <a16:creationId xmlns:a16="http://schemas.microsoft.com/office/drawing/2014/main" id="{A011CAB7-BAC5-4233-8DD3-A0BE8A0CD66A}"/>
              </a:ext>
            </a:extLst>
          </p:cNvPr>
          <p:cNvSpPr txBox="1"/>
          <p:nvPr/>
        </p:nvSpPr>
        <p:spPr>
          <a:xfrm>
            <a:off x="5356820" y="5475901"/>
            <a:ext cx="996769" cy="307777"/>
          </a:xfrm>
          <a:prstGeom prst="rect">
            <a:avLst/>
          </a:prstGeom>
          <a:noFill/>
        </p:spPr>
        <p:txBody>
          <a:bodyPr wrap="square" rtlCol="0">
            <a:spAutoFit/>
          </a:bodyPr>
          <a:lstStyle/>
          <a:p>
            <a:pPr algn="ctr"/>
            <a:r>
              <a:rPr lang="en-GB" sz="1400" dirty="0"/>
              <a:t>Convection</a:t>
            </a:r>
          </a:p>
        </p:txBody>
      </p:sp>
      <p:sp>
        <p:nvSpPr>
          <p:cNvPr id="46" name="CuadroTexto 45">
            <a:extLst>
              <a:ext uri="{FF2B5EF4-FFF2-40B4-BE49-F238E27FC236}">
                <a16:creationId xmlns:a16="http://schemas.microsoft.com/office/drawing/2014/main" id="{DC2DCFE1-92D3-493B-B241-7B8CC2DDDC12}"/>
              </a:ext>
            </a:extLst>
          </p:cNvPr>
          <p:cNvSpPr txBox="1"/>
          <p:nvPr/>
        </p:nvSpPr>
        <p:spPr>
          <a:xfrm>
            <a:off x="6272175" y="5475899"/>
            <a:ext cx="1069709" cy="307777"/>
          </a:xfrm>
          <a:prstGeom prst="rect">
            <a:avLst/>
          </a:prstGeom>
          <a:noFill/>
        </p:spPr>
        <p:txBody>
          <a:bodyPr wrap="square" rtlCol="0">
            <a:spAutoFit/>
          </a:bodyPr>
          <a:lstStyle/>
          <a:p>
            <a:pPr algn="ctr"/>
            <a:r>
              <a:rPr lang="en-GB" sz="1400" dirty="0"/>
              <a:t>Evaporation</a:t>
            </a:r>
          </a:p>
        </p:txBody>
      </p:sp>
      <p:sp>
        <p:nvSpPr>
          <p:cNvPr id="48" name="CuadroTexto 47">
            <a:extLst>
              <a:ext uri="{FF2B5EF4-FFF2-40B4-BE49-F238E27FC236}">
                <a16:creationId xmlns:a16="http://schemas.microsoft.com/office/drawing/2014/main" id="{8162D0FF-E65D-4046-AC45-882DDA9DDC82}"/>
              </a:ext>
            </a:extLst>
          </p:cNvPr>
          <p:cNvSpPr txBox="1"/>
          <p:nvPr/>
        </p:nvSpPr>
        <p:spPr>
          <a:xfrm>
            <a:off x="7231985" y="5509020"/>
            <a:ext cx="996769" cy="523220"/>
          </a:xfrm>
          <a:prstGeom prst="rect">
            <a:avLst/>
          </a:prstGeom>
          <a:noFill/>
        </p:spPr>
        <p:txBody>
          <a:bodyPr wrap="square" rtlCol="0">
            <a:spAutoFit/>
          </a:bodyPr>
          <a:lstStyle/>
          <a:p>
            <a:pPr algn="ctr"/>
            <a:r>
              <a:rPr lang="en-GB" sz="1400" dirty="0"/>
              <a:t>Surface radiation</a:t>
            </a:r>
          </a:p>
        </p:txBody>
      </p:sp>
      <p:sp>
        <p:nvSpPr>
          <p:cNvPr id="49" name="CuadroTexto 48">
            <a:extLst>
              <a:ext uri="{FF2B5EF4-FFF2-40B4-BE49-F238E27FC236}">
                <a16:creationId xmlns:a16="http://schemas.microsoft.com/office/drawing/2014/main" id="{4FA455DC-3760-442E-9F93-815A74116876}"/>
              </a:ext>
            </a:extLst>
          </p:cNvPr>
          <p:cNvSpPr txBox="1"/>
          <p:nvPr/>
        </p:nvSpPr>
        <p:spPr>
          <a:xfrm>
            <a:off x="7208146" y="2267713"/>
            <a:ext cx="1092614" cy="738664"/>
          </a:xfrm>
          <a:prstGeom prst="rect">
            <a:avLst/>
          </a:prstGeom>
          <a:noFill/>
        </p:spPr>
        <p:txBody>
          <a:bodyPr wrap="square" rtlCol="0">
            <a:spAutoFit/>
          </a:bodyPr>
          <a:lstStyle/>
          <a:p>
            <a:pPr algn="ctr"/>
            <a:r>
              <a:rPr lang="en-GB" sz="1400" dirty="0"/>
              <a:t>Emitted from the atmosphere</a:t>
            </a:r>
          </a:p>
        </p:txBody>
      </p:sp>
      <p:sp>
        <p:nvSpPr>
          <p:cNvPr id="50" name="CuadroTexto 49">
            <a:extLst>
              <a:ext uri="{FF2B5EF4-FFF2-40B4-BE49-F238E27FC236}">
                <a16:creationId xmlns:a16="http://schemas.microsoft.com/office/drawing/2014/main" id="{C3BB9974-7D00-4FF8-B453-D0CD5106D20D}"/>
              </a:ext>
            </a:extLst>
          </p:cNvPr>
          <p:cNvSpPr txBox="1"/>
          <p:nvPr/>
        </p:nvSpPr>
        <p:spPr>
          <a:xfrm>
            <a:off x="8487079" y="5544803"/>
            <a:ext cx="996769" cy="738664"/>
          </a:xfrm>
          <a:prstGeom prst="rect">
            <a:avLst/>
          </a:prstGeom>
          <a:noFill/>
        </p:spPr>
        <p:txBody>
          <a:bodyPr wrap="square" rtlCol="0">
            <a:spAutoFit/>
          </a:bodyPr>
          <a:lstStyle/>
          <a:p>
            <a:pPr algn="ctr"/>
            <a:r>
              <a:rPr lang="en-GB" sz="1400" dirty="0"/>
              <a:t>Absorbed by the surface</a:t>
            </a:r>
          </a:p>
        </p:txBody>
      </p:sp>
      <p:sp>
        <p:nvSpPr>
          <p:cNvPr id="51" name="CuadroTexto 50">
            <a:extLst>
              <a:ext uri="{FF2B5EF4-FFF2-40B4-BE49-F238E27FC236}">
                <a16:creationId xmlns:a16="http://schemas.microsoft.com/office/drawing/2014/main" id="{08AE1A4C-E1F9-417A-ACF2-A11AE26BDF35}"/>
              </a:ext>
            </a:extLst>
          </p:cNvPr>
          <p:cNvSpPr txBox="1"/>
          <p:nvPr/>
        </p:nvSpPr>
        <p:spPr>
          <a:xfrm>
            <a:off x="8819723" y="3679400"/>
            <a:ext cx="1186610" cy="523220"/>
          </a:xfrm>
          <a:prstGeom prst="rect">
            <a:avLst/>
          </a:prstGeom>
          <a:noFill/>
        </p:spPr>
        <p:txBody>
          <a:bodyPr wrap="square" rtlCol="0">
            <a:spAutoFit/>
          </a:bodyPr>
          <a:lstStyle/>
          <a:p>
            <a:pPr algn="ctr"/>
            <a:r>
              <a:rPr lang="en-GB" sz="1400" dirty="0"/>
              <a:t>Greenhouse Effect</a:t>
            </a:r>
          </a:p>
        </p:txBody>
      </p:sp>
      <p:sp>
        <p:nvSpPr>
          <p:cNvPr id="53" name="CuadroTexto 52">
            <a:extLst>
              <a:ext uri="{FF2B5EF4-FFF2-40B4-BE49-F238E27FC236}">
                <a16:creationId xmlns:a16="http://schemas.microsoft.com/office/drawing/2014/main" id="{A0B2702E-ECEE-43AF-8CCE-0B111704B878}"/>
              </a:ext>
            </a:extLst>
          </p:cNvPr>
          <p:cNvSpPr txBox="1"/>
          <p:nvPr/>
        </p:nvSpPr>
        <p:spPr>
          <a:xfrm>
            <a:off x="3164035" y="985013"/>
            <a:ext cx="1158188" cy="738664"/>
          </a:xfrm>
          <a:prstGeom prst="rect">
            <a:avLst/>
          </a:prstGeom>
          <a:noFill/>
        </p:spPr>
        <p:txBody>
          <a:bodyPr wrap="square" rtlCol="0">
            <a:spAutoFit/>
          </a:bodyPr>
          <a:lstStyle/>
          <a:p>
            <a:pPr algn="ctr"/>
            <a:r>
              <a:rPr lang="en-GB" sz="1400" dirty="0">
                <a:solidFill>
                  <a:schemeClr val="bg1"/>
                </a:solidFill>
              </a:rPr>
              <a:t>Solar radiation reflected</a:t>
            </a:r>
          </a:p>
        </p:txBody>
      </p:sp>
      <p:sp>
        <p:nvSpPr>
          <p:cNvPr id="56" name="CuadroTexto 55">
            <a:extLst>
              <a:ext uri="{FF2B5EF4-FFF2-40B4-BE49-F238E27FC236}">
                <a16:creationId xmlns:a16="http://schemas.microsoft.com/office/drawing/2014/main" id="{3026551B-E2B7-4238-AB59-A615FB25CD25}"/>
              </a:ext>
            </a:extLst>
          </p:cNvPr>
          <p:cNvSpPr txBox="1"/>
          <p:nvPr/>
        </p:nvSpPr>
        <p:spPr>
          <a:xfrm>
            <a:off x="6433348" y="1148294"/>
            <a:ext cx="1158188" cy="738664"/>
          </a:xfrm>
          <a:prstGeom prst="rect">
            <a:avLst/>
          </a:prstGeom>
          <a:noFill/>
        </p:spPr>
        <p:txBody>
          <a:bodyPr wrap="square" rtlCol="0">
            <a:spAutoFit/>
          </a:bodyPr>
          <a:lstStyle/>
          <a:p>
            <a:pPr algn="ctr"/>
            <a:r>
              <a:rPr lang="en-GB" sz="1400" dirty="0">
                <a:solidFill>
                  <a:schemeClr val="bg1"/>
                </a:solidFill>
              </a:rPr>
              <a:t>Incident solar radiation</a:t>
            </a:r>
          </a:p>
        </p:txBody>
      </p:sp>
      <p:sp>
        <p:nvSpPr>
          <p:cNvPr id="57" name="CuadroTexto 56">
            <a:extLst>
              <a:ext uri="{FF2B5EF4-FFF2-40B4-BE49-F238E27FC236}">
                <a16:creationId xmlns:a16="http://schemas.microsoft.com/office/drawing/2014/main" id="{903364C5-64B2-4065-B290-B1B42967E69B}"/>
              </a:ext>
            </a:extLst>
          </p:cNvPr>
          <p:cNvSpPr txBox="1"/>
          <p:nvPr/>
        </p:nvSpPr>
        <p:spPr>
          <a:xfrm>
            <a:off x="7775060" y="914801"/>
            <a:ext cx="1158188" cy="954107"/>
          </a:xfrm>
          <a:prstGeom prst="rect">
            <a:avLst/>
          </a:prstGeom>
          <a:noFill/>
        </p:spPr>
        <p:txBody>
          <a:bodyPr wrap="square" rtlCol="0">
            <a:spAutoFit/>
          </a:bodyPr>
          <a:lstStyle/>
          <a:p>
            <a:pPr algn="ctr"/>
            <a:r>
              <a:rPr lang="en-GB" sz="1400" dirty="0">
                <a:solidFill>
                  <a:schemeClr val="bg1"/>
                </a:solidFill>
              </a:rPr>
              <a:t>Low frequency outgoing radiation</a:t>
            </a:r>
          </a:p>
        </p:txBody>
      </p:sp>
      <p:sp>
        <p:nvSpPr>
          <p:cNvPr id="59" name="CuadroTexto 58">
            <a:extLst>
              <a:ext uri="{FF2B5EF4-FFF2-40B4-BE49-F238E27FC236}">
                <a16:creationId xmlns:a16="http://schemas.microsoft.com/office/drawing/2014/main" id="{635F3B9C-1FD5-4CB1-91AA-920B601BB80A}"/>
              </a:ext>
            </a:extLst>
          </p:cNvPr>
          <p:cNvSpPr txBox="1"/>
          <p:nvPr/>
        </p:nvSpPr>
        <p:spPr>
          <a:xfrm>
            <a:off x="3655991" y="2345255"/>
            <a:ext cx="1158188" cy="523220"/>
          </a:xfrm>
          <a:prstGeom prst="rect">
            <a:avLst/>
          </a:prstGeom>
          <a:noFill/>
        </p:spPr>
        <p:txBody>
          <a:bodyPr wrap="square" rtlCol="0">
            <a:spAutoFit/>
          </a:bodyPr>
          <a:lstStyle/>
          <a:p>
            <a:pPr algn="ctr"/>
            <a:r>
              <a:rPr lang="en-GB" sz="1400" dirty="0"/>
              <a:t>Scattered by aerosols</a:t>
            </a:r>
          </a:p>
        </p:txBody>
      </p:sp>
      <p:grpSp>
        <p:nvGrpSpPr>
          <p:cNvPr id="13" name="Grupo 12">
            <a:extLst>
              <a:ext uri="{FF2B5EF4-FFF2-40B4-BE49-F238E27FC236}">
                <a16:creationId xmlns:a16="http://schemas.microsoft.com/office/drawing/2014/main" id="{40ABF5D3-BDF5-42B3-8642-4DC06E1DB94E}"/>
              </a:ext>
            </a:extLst>
          </p:cNvPr>
          <p:cNvGrpSpPr/>
          <p:nvPr/>
        </p:nvGrpSpPr>
        <p:grpSpPr>
          <a:xfrm>
            <a:off x="3813360" y="2917536"/>
            <a:ext cx="557452" cy="372147"/>
            <a:chOff x="10372125" y="3242004"/>
            <a:chExt cx="557452" cy="372147"/>
          </a:xfrm>
        </p:grpSpPr>
        <p:sp>
          <p:nvSpPr>
            <p:cNvPr id="6" name="Elipse 5">
              <a:extLst>
                <a:ext uri="{FF2B5EF4-FFF2-40B4-BE49-F238E27FC236}">
                  <a16:creationId xmlns:a16="http://schemas.microsoft.com/office/drawing/2014/main" id="{6BE5B086-4E6B-499F-A644-728133B03E92}"/>
                </a:ext>
              </a:extLst>
            </p:cNvPr>
            <p:cNvSpPr/>
            <p:nvPr/>
          </p:nvSpPr>
          <p:spPr>
            <a:xfrm>
              <a:off x="10545611" y="3271425"/>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61" name="Elipse 60">
              <a:extLst>
                <a:ext uri="{FF2B5EF4-FFF2-40B4-BE49-F238E27FC236}">
                  <a16:creationId xmlns:a16="http://schemas.microsoft.com/office/drawing/2014/main" id="{7B1890DE-8CA9-4253-AB50-7BA96720BE6B}"/>
                </a:ext>
              </a:extLst>
            </p:cNvPr>
            <p:cNvSpPr/>
            <p:nvPr/>
          </p:nvSpPr>
          <p:spPr>
            <a:xfrm>
              <a:off x="10688696" y="3403977"/>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62" name="Elipse 61">
              <a:extLst>
                <a:ext uri="{FF2B5EF4-FFF2-40B4-BE49-F238E27FC236}">
                  <a16:creationId xmlns:a16="http://schemas.microsoft.com/office/drawing/2014/main" id="{14ADF715-85BA-4124-BE90-3DBABFF38BC5}"/>
                </a:ext>
              </a:extLst>
            </p:cNvPr>
            <p:cNvSpPr/>
            <p:nvPr/>
          </p:nvSpPr>
          <p:spPr>
            <a:xfrm>
              <a:off x="10389781" y="3242004"/>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63" name="Elipse 62">
              <a:extLst>
                <a:ext uri="{FF2B5EF4-FFF2-40B4-BE49-F238E27FC236}">
                  <a16:creationId xmlns:a16="http://schemas.microsoft.com/office/drawing/2014/main" id="{DF26510E-D4FC-41C2-A82C-593AA848F667}"/>
                </a:ext>
              </a:extLst>
            </p:cNvPr>
            <p:cNvSpPr/>
            <p:nvPr/>
          </p:nvSpPr>
          <p:spPr>
            <a:xfrm>
              <a:off x="10497999" y="3524078"/>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64" name="Elipse 63">
              <a:extLst>
                <a:ext uri="{FF2B5EF4-FFF2-40B4-BE49-F238E27FC236}">
                  <a16:creationId xmlns:a16="http://schemas.microsoft.com/office/drawing/2014/main" id="{494A0C36-4C66-4F83-B2A0-C4421673D689}"/>
                </a:ext>
              </a:extLst>
            </p:cNvPr>
            <p:cNvSpPr/>
            <p:nvPr/>
          </p:nvSpPr>
          <p:spPr>
            <a:xfrm>
              <a:off x="10849595" y="3420524"/>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65" name="Elipse 64">
              <a:extLst>
                <a:ext uri="{FF2B5EF4-FFF2-40B4-BE49-F238E27FC236}">
                  <a16:creationId xmlns:a16="http://schemas.microsoft.com/office/drawing/2014/main" id="{50C40610-6A5A-4914-B140-1418F3D2C8BC}"/>
                </a:ext>
              </a:extLst>
            </p:cNvPr>
            <p:cNvSpPr/>
            <p:nvPr/>
          </p:nvSpPr>
          <p:spPr>
            <a:xfrm>
              <a:off x="10637282" y="3542151"/>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66" name="Elipse 65">
              <a:extLst>
                <a:ext uri="{FF2B5EF4-FFF2-40B4-BE49-F238E27FC236}">
                  <a16:creationId xmlns:a16="http://schemas.microsoft.com/office/drawing/2014/main" id="{AE990FAB-59E4-4AD1-BB67-9140F155371C}"/>
                </a:ext>
              </a:extLst>
            </p:cNvPr>
            <p:cNvSpPr/>
            <p:nvPr/>
          </p:nvSpPr>
          <p:spPr>
            <a:xfrm>
              <a:off x="10560058" y="3401064"/>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67" name="Elipse 66">
              <a:extLst>
                <a:ext uri="{FF2B5EF4-FFF2-40B4-BE49-F238E27FC236}">
                  <a16:creationId xmlns:a16="http://schemas.microsoft.com/office/drawing/2014/main" id="{216929CC-E87D-49A6-B41A-7B05232BC5D8}"/>
                </a:ext>
              </a:extLst>
            </p:cNvPr>
            <p:cNvSpPr/>
            <p:nvPr/>
          </p:nvSpPr>
          <p:spPr>
            <a:xfrm>
              <a:off x="10422254" y="3384524"/>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68" name="Elipse 67">
              <a:extLst>
                <a:ext uri="{FF2B5EF4-FFF2-40B4-BE49-F238E27FC236}">
                  <a16:creationId xmlns:a16="http://schemas.microsoft.com/office/drawing/2014/main" id="{1B0A215D-B1E2-4490-82B0-9A20D8B7A925}"/>
                </a:ext>
              </a:extLst>
            </p:cNvPr>
            <p:cNvSpPr/>
            <p:nvPr/>
          </p:nvSpPr>
          <p:spPr>
            <a:xfrm>
              <a:off x="10758772" y="3525035"/>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69" name="Elipse 68">
              <a:extLst>
                <a:ext uri="{FF2B5EF4-FFF2-40B4-BE49-F238E27FC236}">
                  <a16:creationId xmlns:a16="http://schemas.microsoft.com/office/drawing/2014/main" id="{63343C33-6C3E-4A6A-B67E-14E326DD6901}"/>
                </a:ext>
              </a:extLst>
            </p:cNvPr>
            <p:cNvSpPr/>
            <p:nvPr/>
          </p:nvSpPr>
          <p:spPr>
            <a:xfrm>
              <a:off x="10372125" y="3525862"/>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70" name="Elipse 69">
              <a:extLst>
                <a:ext uri="{FF2B5EF4-FFF2-40B4-BE49-F238E27FC236}">
                  <a16:creationId xmlns:a16="http://schemas.microsoft.com/office/drawing/2014/main" id="{8288FC5D-2ABD-490C-AFB1-C0D11A4AB9EC}"/>
                </a:ext>
              </a:extLst>
            </p:cNvPr>
            <p:cNvSpPr/>
            <p:nvPr/>
          </p:nvSpPr>
          <p:spPr>
            <a:xfrm>
              <a:off x="10857577" y="3302973"/>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71" name="Elipse 70">
              <a:extLst>
                <a:ext uri="{FF2B5EF4-FFF2-40B4-BE49-F238E27FC236}">
                  <a16:creationId xmlns:a16="http://schemas.microsoft.com/office/drawing/2014/main" id="{A4254F4D-FA26-423F-8BC7-335830EADCC3}"/>
                </a:ext>
              </a:extLst>
            </p:cNvPr>
            <p:cNvSpPr/>
            <p:nvPr/>
          </p:nvSpPr>
          <p:spPr>
            <a:xfrm>
              <a:off x="10721850" y="3300137"/>
              <a:ext cx="72000" cy="7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grpSp>
      <p:sp>
        <p:nvSpPr>
          <p:cNvPr id="72" name="Rectángulo 71">
            <a:extLst>
              <a:ext uri="{FF2B5EF4-FFF2-40B4-BE49-F238E27FC236}">
                <a16:creationId xmlns:a16="http://schemas.microsoft.com/office/drawing/2014/main" id="{9ABC8246-F355-494D-9F7F-E04E5FB0915A}"/>
              </a:ext>
            </a:extLst>
          </p:cNvPr>
          <p:cNvSpPr/>
          <p:nvPr/>
        </p:nvSpPr>
        <p:spPr>
          <a:xfrm rot="3200353">
            <a:off x="4878917" y="2064764"/>
            <a:ext cx="216000" cy="12226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Rectángulo 72">
            <a:extLst>
              <a:ext uri="{FF2B5EF4-FFF2-40B4-BE49-F238E27FC236}">
                <a16:creationId xmlns:a16="http://schemas.microsoft.com/office/drawing/2014/main" id="{46ED5A77-6C39-44EC-8647-F6FCECE777BE}"/>
              </a:ext>
            </a:extLst>
          </p:cNvPr>
          <p:cNvSpPr/>
          <p:nvPr/>
        </p:nvSpPr>
        <p:spPr>
          <a:xfrm rot="6884557">
            <a:off x="3304729" y="2649383"/>
            <a:ext cx="216000" cy="7006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Rectángulo 73">
            <a:extLst>
              <a:ext uri="{FF2B5EF4-FFF2-40B4-BE49-F238E27FC236}">
                <a16:creationId xmlns:a16="http://schemas.microsoft.com/office/drawing/2014/main" id="{C47E3034-B2E6-47CE-9E26-608D02B2C068}"/>
              </a:ext>
            </a:extLst>
          </p:cNvPr>
          <p:cNvSpPr/>
          <p:nvPr/>
        </p:nvSpPr>
        <p:spPr>
          <a:xfrm>
            <a:off x="1804733" y="625414"/>
            <a:ext cx="834390" cy="250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5" name="Picture 2" descr="KPIT Technologies | Coventry University">
            <a:extLst>
              <a:ext uri="{FF2B5EF4-FFF2-40B4-BE49-F238E27FC236}">
                <a16:creationId xmlns:a16="http://schemas.microsoft.com/office/drawing/2014/main" id="{6F0C5BEF-F969-4BB4-99C4-83BAAD66C82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a:extLst>
              <a:ext uri="{FF2B5EF4-FFF2-40B4-BE49-F238E27FC236}">
                <a16:creationId xmlns:a16="http://schemas.microsoft.com/office/drawing/2014/main" id="{0338ABA9-EDFA-4CA7-8FEF-14B7785A675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About - UK Fluids Network">
            <a:extLst>
              <a:ext uri="{FF2B5EF4-FFF2-40B4-BE49-F238E27FC236}">
                <a16:creationId xmlns:a16="http://schemas.microsoft.com/office/drawing/2014/main" id="{DE53BEBE-5049-4880-9798-00B68AD86B8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Pin on World Universities Logos">
            <a:extLst>
              <a:ext uri="{FF2B5EF4-FFF2-40B4-BE49-F238E27FC236}">
                <a16:creationId xmlns:a16="http://schemas.microsoft.com/office/drawing/2014/main" id="{D6843F79-3F67-46B3-AEB6-D50C5DF988D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79" name="Imagen 78">
            <a:extLst>
              <a:ext uri="{FF2B5EF4-FFF2-40B4-BE49-F238E27FC236}">
                <a16:creationId xmlns:a16="http://schemas.microsoft.com/office/drawing/2014/main" id="{EA9B0D23-D506-49B5-805C-2C6CC26753E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
        <p:nvSpPr>
          <p:cNvPr id="2" name="Título 1">
            <a:extLst>
              <a:ext uri="{FF2B5EF4-FFF2-40B4-BE49-F238E27FC236}">
                <a16:creationId xmlns:a16="http://schemas.microsoft.com/office/drawing/2014/main" id="{5A3D6C88-9F6B-4558-9543-406AEB0ED4D0}"/>
              </a:ext>
            </a:extLst>
          </p:cNvPr>
          <p:cNvSpPr>
            <a:spLocks noGrp="1"/>
          </p:cNvSpPr>
          <p:nvPr>
            <p:ph type="title"/>
          </p:nvPr>
        </p:nvSpPr>
        <p:spPr/>
        <p:txBody>
          <a:bodyPr/>
          <a:lstStyle/>
          <a:p>
            <a:r>
              <a:rPr lang="en-GB" dirty="0"/>
              <a:t>1. Environmental impact of aerosols</a:t>
            </a:r>
          </a:p>
        </p:txBody>
      </p:sp>
    </p:spTree>
    <p:extLst>
      <p:ext uri="{BB962C8B-B14F-4D97-AF65-F5344CB8AC3E}">
        <p14:creationId xmlns:p14="http://schemas.microsoft.com/office/powerpoint/2010/main" val="193676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22" presetClass="entr" presetSubtype="1" fill="hold" grpId="0" nodeType="withEffect">
                                  <p:stCondLst>
                                    <p:cond delay="50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wipe(up)">
                                      <p:cBhvr>
                                        <p:cTn id="21" dur="500"/>
                                        <p:tgtEl>
                                          <p:spTgt spid="7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par>
                                <p:cTn id="25" presetID="22" presetClass="entr" presetSubtype="4" fill="hold" grpId="0" nodeType="withEffect">
                                  <p:stCondLst>
                                    <p:cond delay="500"/>
                                  </p:stCondLst>
                                  <p:childTnLst>
                                    <p:set>
                                      <p:cBhvr>
                                        <p:cTn id="26" dur="1" fill="hold">
                                          <p:stCondLst>
                                            <p:cond delay="0"/>
                                          </p:stCondLst>
                                        </p:cTn>
                                        <p:tgtEl>
                                          <p:spTgt spid="73"/>
                                        </p:tgtEl>
                                        <p:attrNameLst>
                                          <p:attrName>style.visibility</p:attrName>
                                        </p:attrNameLst>
                                      </p:cBhvr>
                                      <p:to>
                                        <p:strVal val="visible"/>
                                      </p:to>
                                    </p:set>
                                    <p:animEffect transition="in" filter="wipe(down)">
                                      <p:cBhvr>
                                        <p:cTn id="27" dur="500"/>
                                        <p:tgtEl>
                                          <p:spTgt spid="7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par>
                                <p:cTn id="33" presetID="22" presetClass="entr" presetSubtype="4" fill="hold" grpId="0" nodeType="withEffect">
                                  <p:stCondLst>
                                    <p:cond delay="25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10" presetClass="entr" presetSubtype="0" fill="hold" grpId="0" nodeType="withEffect">
                                  <p:stCondLst>
                                    <p:cond delay="25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up)">
                                      <p:cBhvr>
                                        <p:cTn id="43" dur="500"/>
                                        <p:tgtEl>
                                          <p:spTgt spid="55"/>
                                        </p:tgtEl>
                                      </p:cBhvr>
                                    </p:animEffect>
                                  </p:childTnLst>
                                </p:cTn>
                              </p:par>
                              <p:par>
                                <p:cTn id="44" presetID="22" presetClass="entr" presetSubtype="4" fill="hold" grpId="0" nodeType="withEffect">
                                  <p:stCondLst>
                                    <p:cond delay="250"/>
                                  </p:stCondLst>
                                  <p:childTnLst>
                                    <p:set>
                                      <p:cBhvr>
                                        <p:cTn id="45" dur="1" fill="hold">
                                          <p:stCondLst>
                                            <p:cond delay="0"/>
                                          </p:stCondLst>
                                        </p:cTn>
                                        <p:tgtEl>
                                          <p:spTgt spid="54"/>
                                        </p:tgtEl>
                                        <p:attrNameLst>
                                          <p:attrName>style.visibility</p:attrName>
                                        </p:attrNameLst>
                                      </p:cBhvr>
                                      <p:to>
                                        <p:strVal val="visible"/>
                                      </p:to>
                                    </p:set>
                                    <p:animEffect transition="in" filter="wipe(down)">
                                      <p:cBhvr>
                                        <p:cTn id="46" dur="500"/>
                                        <p:tgtEl>
                                          <p:spTgt spid="54"/>
                                        </p:tgtEl>
                                      </p:cBhvr>
                                    </p:animEffect>
                                  </p:childTnLst>
                                </p:cTn>
                              </p:par>
                              <p:par>
                                <p:cTn id="47" presetID="10" presetClass="entr" presetSubtype="0" fill="hold" grpId="0" nodeType="withEffect">
                                  <p:stCondLst>
                                    <p:cond delay="25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22" presetClass="entr" presetSubtype="4" fill="hold" grpId="0" nodeType="withEffect">
                                  <p:stCondLst>
                                    <p:cond delay="50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500"/>
                                        <p:tgtEl>
                                          <p:spTgt spid="5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wipe(up)">
                                      <p:cBhvr>
                                        <p:cTn id="60" dur="500"/>
                                        <p:tgtEl>
                                          <p:spTgt spid="52"/>
                                        </p:tgtEl>
                                      </p:cBhvr>
                                    </p:animEffect>
                                  </p:childTnLst>
                                </p:cTn>
                              </p:par>
                              <p:par>
                                <p:cTn id="61" presetID="10" presetClass="entr" presetSubtype="0" fill="hold" grpId="0" nodeType="withEffect">
                                  <p:stCondLst>
                                    <p:cond delay="25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11272"/>
                                        </p:tgtEl>
                                        <p:attrNameLst>
                                          <p:attrName>style.visibility</p:attrName>
                                        </p:attrNameLst>
                                      </p:cBhvr>
                                      <p:to>
                                        <p:strVal val="visible"/>
                                      </p:to>
                                    </p:set>
                                    <p:animEffect transition="in" filter="wipe(down)">
                                      <p:cBhvr>
                                        <p:cTn id="68" dur="500"/>
                                        <p:tgtEl>
                                          <p:spTgt spid="11272"/>
                                        </p:tgtEl>
                                      </p:cBhvr>
                                    </p:animEffect>
                                  </p:childTnLst>
                                </p:cTn>
                              </p:par>
                              <p:par>
                                <p:cTn id="69" presetID="10" presetClass="entr" presetSubtype="0" fill="hold" grpId="0" nodeType="withEffect">
                                  <p:stCondLst>
                                    <p:cond delay="25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500"/>
                                        <p:tgtEl>
                                          <p:spTgt spid="4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wipe(down)">
                                      <p:cBhvr>
                                        <p:cTn id="76" dur="500"/>
                                        <p:tgtEl>
                                          <p:spTgt spid="41"/>
                                        </p:tgtEl>
                                      </p:cBhvr>
                                    </p:animEffect>
                                  </p:childTnLst>
                                </p:cTn>
                              </p:par>
                              <p:par>
                                <p:cTn id="77" presetID="10" presetClass="entr" presetSubtype="0" fill="hold" grpId="0" nodeType="withEffect">
                                  <p:stCondLst>
                                    <p:cond delay="250"/>
                                  </p:stCondLst>
                                  <p:childTnLst>
                                    <p:set>
                                      <p:cBhvr>
                                        <p:cTn id="78" dur="1" fill="hold">
                                          <p:stCondLst>
                                            <p:cond delay="0"/>
                                          </p:stCondLst>
                                        </p:cTn>
                                        <p:tgtEl>
                                          <p:spTgt spid="46"/>
                                        </p:tgtEl>
                                        <p:attrNameLst>
                                          <p:attrName>style.visibility</p:attrName>
                                        </p:attrNameLst>
                                      </p:cBhvr>
                                      <p:to>
                                        <p:strVal val="visible"/>
                                      </p:to>
                                    </p:set>
                                    <p:animEffect transition="in" filter="fade">
                                      <p:cBhvr>
                                        <p:cTn id="79" dur="500"/>
                                        <p:tgtEl>
                                          <p:spTgt spid="4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wipe(down)">
                                      <p:cBhvr>
                                        <p:cTn id="84" dur="500"/>
                                        <p:tgtEl>
                                          <p:spTgt spid="28"/>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5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ipe(down)">
                                      <p:cBhvr>
                                        <p:cTn id="92" dur="500"/>
                                        <p:tgtEl>
                                          <p:spTgt spid="32"/>
                                        </p:tgtEl>
                                      </p:cBhvr>
                                    </p:animEffect>
                                  </p:childTnLst>
                                </p:cTn>
                              </p:par>
                              <p:par>
                                <p:cTn id="93" presetID="10" presetClass="entr" presetSubtype="0" fill="hold" grpId="0" nodeType="withEffect">
                                  <p:stCondLst>
                                    <p:cond delay="250"/>
                                  </p:stCondLst>
                                  <p:childTnLst>
                                    <p:set>
                                      <p:cBhvr>
                                        <p:cTn id="94" dur="1" fill="hold">
                                          <p:stCondLst>
                                            <p:cond delay="0"/>
                                          </p:stCondLst>
                                        </p:cTn>
                                        <p:tgtEl>
                                          <p:spTgt spid="49"/>
                                        </p:tgtEl>
                                        <p:attrNameLst>
                                          <p:attrName>style.visibility</p:attrName>
                                        </p:attrNameLst>
                                      </p:cBhvr>
                                      <p:to>
                                        <p:strVal val="visible"/>
                                      </p:to>
                                    </p:set>
                                    <p:animEffect transition="in" filter="fade">
                                      <p:cBhvr>
                                        <p:cTn id="95" dur="500"/>
                                        <p:tgtEl>
                                          <p:spTgt spid="49"/>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grpId="0" nodeType="click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wipe(up)">
                                      <p:cBhvr>
                                        <p:cTn id="100" dur="500"/>
                                        <p:tgtEl>
                                          <p:spTgt spid="3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fade">
                                      <p:cBhvr>
                                        <p:cTn id="103" dur="500"/>
                                        <p:tgtEl>
                                          <p:spTgt spid="51"/>
                                        </p:tgtEl>
                                      </p:cBhvr>
                                    </p:animEffect>
                                  </p:childTnLst>
                                </p:cTn>
                              </p:par>
                              <p:par>
                                <p:cTn id="104" presetID="10" presetClass="entr" presetSubtype="0" fill="hold" grpId="0" nodeType="withEffect">
                                  <p:stCondLst>
                                    <p:cond delay="250"/>
                                  </p:stCondLst>
                                  <p:childTnLst>
                                    <p:set>
                                      <p:cBhvr>
                                        <p:cTn id="105" dur="1" fill="hold">
                                          <p:stCondLst>
                                            <p:cond delay="0"/>
                                          </p:stCondLst>
                                        </p:cTn>
                                        <p:tgtEl>
                                          <p:spTgt spid="50"/>
                                        </p:tgtEl>
                                        <p:attrNameLst>
                                          <p:attrName>style.visibility</p:attrName>
                                        </p:attrNameLst>
                                      </p:cBhvr>
                                      <p:to>
                                        <p:strVal val="visible"/>
                                      </p:to>
                                    </p:set>
                                    <p:animEffect transition="in" filter="fade">
                                      <p:cBhvr>
                                        <p:cTn id="106" dur="500"/>
                                        <p:tgtEl>
                                          <p:spTgt spid="50"/>
                                        </p:tgtEl>
                                      </p:cBhvr>
                                    </p:animEffect>
                                  </p:childTnLst>
                                </p:cTn>
                              </p:par>
                              <p:par>
                                <p:cTn id="107" presetID="10" presetClass="entr" presetSubtype="0" fill="hold" grpId="0" nodeType="withEffect">
                                  <p:stCondLst>
                                    <p:cond delay="500"/>
                                  </p:stCondLst>
                                  <p:childTnLst>
                                    <p:set>
                                      <p:cBhvr>
                                        <p:cTn id="108" dur="1" fill="hold">
                                          <p:stCondLst>
                                            <p:cond delay="0"/>
                                          </p:stCondLst>
                                        </p:cTn>
                                        <p:tgtEl>
                                          <p:spTgt spid="57"/>
                                        </p:tgtEl>
                                        <p:attrNameLst>
                                          <p:attrName>style.visibility</p:attrName>
                                        </p:attrNameLst>
                                      </p:cBhvr>
                                      <p:to>
                                        <p:strVal val="visible"/>
                                      </p:to>
                                    </p:set>
                                    <p:animEffect transition="in" filter="fade">
                                      <p:cBhvr>
                                        <p:cTn id="10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21" grpId="0" animBg="1"/>
      <p:bldP spid="25" grpId="0" animBg="1"/>
      <p:bldP spid="28" grpId="0" animBg="1"/>
      <p:bldP spid="31" grpId="0" animBg="1"/>
      <p:bldP spid="32" grpId="0" animBg="1"/>
      <p:bldP spid="52" grpId="0" animBg="1"/>
      <p:bldP spid="54" grpId="0" animBg="1"/>
      <p:bldP spid="55" grpId="0" animBg="1"/>
      <p:bldP spid="3" grpId="0"/>
      <p:bldP spid="37" grpId="0"/>
      <p:bldP spid="39" grpId="0"/>
      <p:bldP spid="44" grpId="0"/>
      <p:bldP spid="45" grpId="0"/>
      <p:bldP spid="46" grpId="0"/>
      <p:bldP spid="48" grpId="0"/>
      <p:bldP spid="49" grpId="0"/>
      <p:bldP spid="50" grpId="0"/>
      <p:bldP spid="51" grpId="0"/>
      <p:bldP spid="53" grpId="0"/>
      <p:bldP spid="56" grpId="0"/>
      <p:bldP spid="57" grpId="0"/>
      <p:bldP spid="59" grpId="0"/>
      <p:bldP spid="72" grpId="0" animBg="1"/>
      <p:bldP spid="7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76ECCF-8D7F-4E78-BA10-D7A47F49BD1B}"/>
              </a:ext>
            </a:extLst>
          </p:cNvPr>
          <p:cNvSpPr>
            <a:spLocks noGrp="1"/>
          </p:cNvSpPr>
          <p:nvPr>
            <p:ph type="title"/>
          </p:nvPr>
        </p:nvSpPr>
        <p:spPr/>
        <p:txBody>
          <a:bodyPr/>
          <a:lstStyle/>
          <a:p>
            <a:r>
              <a:rPr lang="en-GB"/>
              <a:t>2. Why should we focus on particle emissions?</a:t>
            </a:r>
          </a:p>
        </p:txBody>
      </p:sp>
      <p:sp>
        <p:nvSpPr>
          <p:cNvPr id="4" name="Marcador de pie de página 3">
            <a:extLst>
              <a:ext uri="{FF2B5EF4-FFF2-40B4-BE49-F238E27FC236}">
                <a16:creationId xmlns:a16="http://schemas.microsoft.com/office/drawing/2014/main" id="{C8FDCE94-E84E-457C-BD4A-E686ECEB3692}"/>
              </a:ext>
            </a:extLst>
          </p:cNvPr>
          <p:cNvSpPr>
            <a:spLocks noGrp="1"/>
          </p:cNvSpPr>
          <p:nvPr>
            <p:ph type="ftr" sz="quarter" idx="11"/>
          </p:nvPr>
        </p:nvSpPr>
        <p:spPr/>
        <p:txBody>
          <a:bodyPr/>
          <a:lstStyle/>
          <a:p>
            <a:r>
              <a:rPr lang="es-ES"/>
              <a:t>sofia.gonzalez@uclm.es</a:t>
            </a:r>
            <a:endParaRPr lang="es-ES" dirty="0"/>
          </a:p>
        </p:txBody>
      </p:sp>
      <p:sp>
        <p:nvSpPr>
          <p:cNvPr id="5" name="Marcador de número de diapositiva 4">
            <a:extLst>
              <a:ext uri="{FF2B5EF4-FFF2-40B4-BE49-F238E27FC236}">
                <a16:creationId xmlns:a16="http://schemas.microsoft.com/office/drawing/2014/main" id="{5037440A-3F64-4DF8-8F58-C195B82B1B91}"/>
              </a:ext>
            </a:extLst>
          </p:cNvPr>
          <p:cNvSpPr>
            <a:spLocks noGrp="1"/>
          </p:cNvSpPr>
          <p:nvPr>
            <p:ph type="sldNum" sz="quarter" idx="12"/>
          </p:nvPr>
        </p:nvSpPr>
        <p:spPr/>
        <p:txBody>
          <a:bodyPr/>
          <a:lstStyle/>
          <a:p>
            <a:fld id="{7AE00B48-CFC2-44D9-921F-3BCB2F083AB0}" type="slidenum">
              <a:rPr lang="es-ES" smtClean="0"/>
              <a:t>5</a:t>
            </a:fld>
            <a:endParaRPr lang="es-ES"/>
          </a:p>
        </p:txBody>
      </p:sp>
      <p:pic>
        <p:nvPicPr>
          <p:cNvPr id="6" name="Marcador de contenido 5" descr="Corredor comienza un esprint">
            <a:extLst>
              <a:ext uri="{FF2B5EF4-FFF2-40B4-BE49-F238E27FC236}">
                <a16:creationId xmlns:a16="http://schemas.microsoft.com/office/drawing/2014/main" id="{2927532D-C34A-42F5-944D-C6657EC08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92215" y="0"/>
            <a:ext cx="1999786" cy="1327982"/>
          </a:xfrm>
          <a:prstGeom prst="rect">
            <a:avLst/>
          </a:prstGeom>
        </p:spPr>
      </p:pic>
      <p:sp>
        <p:nvSpPr>
          <p:cNvPr id="12" name="Flecha abajo 4">
            <a:extLst>
              <a:ext uri="{FF2B5EF4-FFF2-40B4-BE49-F238E27FC236}">
                <a16:creationId xmlns:a16="http://schemas.microsoft.com/office/drawing/2014/main" id="{2877B9DB-8B1A-41DD-93DA-1DAF4150C0D0}"/>
              </a:ext>
            </a:extLst>
          </p:cNvPr>
          <p:cNvSpPr/>
          <p:nvPr/>
        </p:nvSpPr>
        <p:spPr>
          <a:xfrm rot="16200000">
            <a:off x="8272110" y="2454143"/>
            <a:ext cx="323850" cy="4318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GB"/>
          </a:p>
        </p:txBody>
      </p:sp>
      <p:pic>
        <p:nvPicPr>
          <p:cNvPr id="22" name="Picture 2" descr="KPIT Technologies | Coventry University">
            <a:extLst>
              <a:ext uri="{FF2B5EF4-FFF2-40B4-BE49-F238E27FC236}">
                <a16:creationId xmlns:a16="http://schemas.microsoft.com/office/drawing/2014/main" id="{C561D1B9-6819-483A-A083-687CAD25EC2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24B58E96-B65D-49FE-9E6C-D5B9F3799DE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About - UK Fluids Network">
            <a:extLst>
              <a:ext uri="{FF2B5EF4-FFF2-40B4-BE49-F238E27FC236}">
                <a16:creationId xmlns:a16="http://schemas.microsoft.com/office/drawing/2014/main" id="{347837FA-FB01-4616-B4AF-2C4AED8B4B2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Pin on World Universities Logos">
            <a:extLst>
              <a:ext uri="{FF2B5EF4-FFF2-40B4-BE49-F238E27FC236}">
                <a16:creationId xmlns:a16="http://schemas.microsoft.com/office/drawing/2014/main" id="{B97466C3-3BBA-4DDF-BD84-1C490C31925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25">
            <a:extLst>
              <a:ext uri="{FF2B5EF4-FFF2-40B4-BE49-F238E27FC236}">
                <a16:creationId xmlns:a16="http://schemas.microsoft.com/office/drawing/2014/main" id="{B95ADEF6-4EE3-4F7E-82F5-A13745D08A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
        <p:nvSpPr>
          <p:cNvPr id="27" name="Rectangle 3">
            <a:extLst>
              <a:ext uri="{FF2B5EF4-FFF2-40B4-BE49-F238E27FC236}">
                <a16:creationId xmlns:a16="http://schemas.microsoft.com/office/drawing/2014/main" id="{80C6FF07-11AD-4AE1-A4CC-F83401150C63}"/>
              </a:ext>
            </a:extLst>
          </p:cNvPr>
          <p:cNvSpPr>
            <a:spLocks noChangeArrowheads="1"/>
          </p:cNvSpPr>
          <p:nvPr/>
        </p:nvSpPr>
        <p:spPr bwMode="auto">
          <a:xfrm>
            <a:off x="8706594" y="5497323"/>
            <a:ext cx="2551214" cy="445616"/>
          </a:xfrm>
          <a:prstGeom prst="rect">
            <a:avLst/>
          </a:prstGeom>
          <a:solidFill>
            <a:schemeClr val="bg1">
              <a:lumMod val="85000"/>
            </a:schemeClr>
          </a:solidFill>
          <a:ln>
            <a:solidFill>
              <a:schemeClr val="accent3"/>
            </a:solidFill>
            <a:headEnd/>
            <a:tailEnd/>
          </a:ln>
        </p:spPr>
        <p:style>
          <a:lnRef idx="2">
            <a:schemeClr val="accent5"/>
          </a:lnRef>
          <a:fillRef idx="1">
            <a:schemeClr val="lt1"/>
          </a:fillRef>
          <a:effectRef idx="0">
            <a:schemeClr val="accent5"/>
          </a:effectRef>
          <a:fontRef idx="minor">
            <a:schemeClr val="dk1"/>
          </a:fontRef>
        </p:style>
        <p:txBody>
          <a:bodyPr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300"/>
              </a:spcBef>
              <a:buClr>
                <a:srgbClr val="660033"/>
              </a:buClr>
              <a:buFontTx/>
              <a:buNone/>
              <a:defRPr/>
            </a:pPr>
            <a:r>
              <a:rPr lang="en-GB" altLang="es-ES" sz="1800" b="1" dirty="0">
                <a:latin typeface="+mn-lt"/>
              </a:rPr>
              <a:t>Optical effects</a:t>
            </a:r>
          </a:p>
        </p:txBody>
      </p:sp>
      <p:sp>
        <p:nvSpPr>
          <p:cNvPr id="7" name="Elipse 6">
            <a:extLst>
              <a:ext uri="{FF2B5EF4-FFF2-40B4-BE49-F238E27FC236}">
                <a16:creationId xmlns:a16="http://schemas.microsoft.com/office/drawing/2014/main" id="{97F2499F-A0C4-4516-8B5C-640EA07A3E4F}"/>
              </a:ext>
            </a:extLst>
          </p:cNvPr>
          <p:cNvSpPr/>
          <p:nvPr/>
        </p:nvSpPr>
        <p:spPr>
          <a:xfrm>
            <a:off x="437330" y="1554774"/>
            <a:ext cx="2232000" cy="22320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ltLang="es-ES" sz="1800" b="1" dirty="0">
                <a:latin typeface="+mn-lt"/>
              </a:rPr>
              <a:t>Emissions</a:t>
            </a:r>
            <a:r>
              <a:rPr lang="en-GB" altLang="es-ES" sz="1800" dirty="0">
                <a:latin typeface="+mn-lt"/>
              </a:rPr>
              <a:t> have been notably </a:t>
            </a:r>
            <a:r>
              <a:rPr lang="en-GB" altLang="es-ES" sz="1800" b="1" dirty="0">
                <a:latin typeface="+mn-lt"/>
              </a:rPr>
              <a:t>reduced </a:t>
            </a:r>
          </a:p>
        </p:txBody>
      </p:sp>
      <p:sp>
        <p:nvSpPr>
          <p:cNvPr id="42" name="Elipse 41">
            <a:extLst>
              <a:ext uri="{FF2B5EF4-FFF2-40B4-BE49-F238E27FC236}">
                <a16:creationId xmlns:a16="http://schemas.microsoft.com/office/drawing/2014/main" id="{C2F469AC-6874-4D8B-B3A3-D1E5A236008F}"/>
              </a:ext>
            </a:extLst>
          </p:cNvPr>
          <p:cNvSpPr/>
          <p:nvPr/>
        </p:nvSpPr>
        <p:spPr>
          <a:xfrm>
            <a:off x="3154595" y="1554774"/>
            <a:ext cx="2232000" cy="2232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altLang="es-ES" sz="1800" b="1" dirty="0">
                <a:latin typeface="+mn-lt"/>
              </a:rPr>
              <a:t>Filter regeneration </a:t>
            </a:r>
            <a:r>
              <a:rPr lang="en-GB" altLang="es-ES" sz="1800" dirty="0">
                <a:latin typeface="+mn-lt"/>
              </a:rPr>
              <a:t>and high efficiency </a:t>
            </a:r>
            <a:r>
              <a:rPr lang="en-GB" altLang="es-ES" sz="1800" b="1" dirty="0">
                <a:latin typeface="+mn-lt"/>
              </a:rPr>
              <a:t>retention</a:t>
            </a:r>
          </a:p>
          <a:p>
            <a:pPr algn="ctr"/>
            <a:endParaRPr lang="en-GB" altLang="es-ES" sz="1800" b="1" dirty="0">
              <a:latin typeface="+mn-lt"/>
            </a:endParaRPr>
          </a:p>
        </p:txBody>
      </p:sp>
      <p:sp>
        <p:nvSpPr>
          <p:cNvPr id="43" name="Elipse 42">
            <a:extLst>
              <a:ext uri="{FF2B5EF4-FFF2-40B4-BE49-F238E27FC236}">
                <a16:creationId xmlns:a16="http://schemas.microsoft.com/office/drawing/2014/main" id="{CFE9DA3C-AFE8-4D80-B239-8B394434F000}"/>
              </a:ext>
            </a:extLst>
          </p:cNvPr>
          <p:cNvSpPr/>
          <p:nvPr/>
        </p:nvSpPr>
        <p:spPr>
          <a:xfrm>
            <a:off x="5868478" y="1591702"/>
            <a:ext cx="2232000" cy="2232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altLang="es-ES" sz="1800" b="1" dirty="0">
                <a:latin typeface="+mn-lt"/>
              </a:rPr>
              <a:t>Increasing environmental concern</a:t>
            </a:r>
          </a:p>
        </p:txBody>
      </p:sp>
      <p:sp>
        <p:nvSpPr>
          <p:cNvPr id="44" name="Elipse 43">
            <a:extLst>
              <a:ext uri="{FF2B5EF4-FFF2-40B4-BE49-F238E27FC236}">
                <a16:creationId xmlns:a16="http://schemas.microsoft.com/office/drawing/2014/main" id="{DB4AAB5A-E7F0-486F-B2FE-CF3472870EE7}"/>
              </a:ext>
            </a:extLst>
          </p:cNvPr>
          <p:cNvSpPr/>
          <p:nvPr/>
        </p:nvSpPr>
        <p:spPr>
          <a:xfrm>
            <a:off x="8866200" y="1591702"/>
            <a:ext cx="2232000" cy="22320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800" b="0" i="0" u="none" strike="noStrike" cap="none" normalizeH="0" baseline="0" dirty="0">
                <a:ln>
                  <a:noFill/>
                </a:ln>
                <a:effectLst/>
                <a:latin typeface="+mn-lt"/>
                <a:cs typeface="Arial" panose="020B0604020202020204" pitchFamily="34" charset="0"/>
              </a:rPr>
              <a:t>Need to improve knowledge of the </a:t>
            </a:r>
            <a:r>
              <a:rPr kumimoji="0" lang="en-GB" altLang="es-ES" sz="1800" b="1" i="0" u="none" strike="noStrike" cap="none" normalizeH="0" baseline="0" dirty="0">
                <a:ln>
                  <a:noFill/>
                </a:ln>
                <a:effectLst/>
                <a:latin typeface="+mn-lt"/>
                <a:cs typeface="Arial" panose="020B0604020202020204" pitchFamily="34" charset="0"/>
              </a:rPr>
              <a:t>characteristics</a:t>
            </a:r>
            <a:r>
              <a:rPr kumimoji="0" lang="en-GB" altLang="es-ES" sz="1800" b="0" i="0" u="none" strike="noStrike" cap="none" normalizeH="0" baseline="0" dirty="0">
                <a:ln>
                  <a:noFill/>
                </a:ln>
                <a:effectLst/>
                <a:latin typeface="+mn-lt"/>
                <a:cs typeface="Arial" panose="020B0604020202020204" pitchFamily="34" charset="0"/>
              </a:rPr>
              <a:t> of the particles </a:t>
            </a:r>
          </a:p>
        </p:txBody>
      </p:sp>
      <p:sp>
        <p:nvSpPr>
          <p:cNvPr id="45" name="CuadroTexto 44">
            <a:extLst>
              <a:ext uri="{FF2B5EF4-FFF2-40B4-BE49-F238E27FC236}">
                <a16:creationId xmlns:a16="http://schemas.microsoft.com/office/drawing/2014/main" id="{EAC49F16-F132-4188-B951-DB2E6E75686C}"/>
              </a:ext>
            </a:extLst>
          </p:cNvPr>
          <p:cNvSpPr txBox="1"/>
          <p:nvPr/>
        </p:nvSpPr>
        <p:spPr>
          <a:xfrm>
            <a:off x="838200" y="838416"/>
            <a:ext cx="6097978" cy="506292"/>
          </a:xfrm>
          <a:prstGeom prst="rect">
            <a:avLst/>
          </a:prstGeom>
          <a:noFill/>
        </p:spPr>
        <p:txBody>
          <a:bodyPr wrap="square">
            <a:spAutoFit/>
          </a:bodyPr>
          <a:lstStyle/>
          <a:p>
            <a:pPr>
              <a:lnSpc>
                <a:spcPct val="150000"/>
              </a:lnSpc>
              <a:spcBef>
                <a:spcPts val="300"/>
              </a:spcBef>
              <a:buClr>
                <a:srgbClr val="660033"/>
              </a:buClr>
              <a:buFontTx/>
              <a:buNone/>
              <a:defRPr/>
            </a:pPr>
            <a:r>
              <a:rPr lang="en-GB" altLang="es-ES" sz="2000" dirty="0">
                <a:latin typeface="+mn-lt"/>
              </a:rPr>
              <a:t>PM has recently changed its role:</a:t>
            </a:r>
          </a:p>
        </p:txBody>
      </p:sp>
      <p:sp>
        <p:nvSpPr>
          <p:cNvPr id="46" name="Signo más 45">
            <a:extLst>
              <a:ext uri="{FF2B5EF4-FFF2-40B4-BE49-F238E27FC236}">
                <a16:creationId xmlns:a16="http://schemas.microsoft.com/office/drawing/2014/main" id="{DB704EED-3268-48A1-A1E2-E2C1E2DE6A88}"/>
              </a:ext>
            </a:extLst>
          </p:cNvPr>
          <p:cNvSpPr/>
          <p:nvPr/>
        </p:nvSpPr>
        <p:spPr>
          <a:xfrm>
            <a:off x="2741230" y="2490774"/>
            <a:ext cx="360000" cy="360000"/>
          </a:xfrm>
          <a:prstGeom prst="mathPl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47" name="Signo más 46">
            <a:extLst>
              <a:ext uri="{FF2B5EF4-FFF2-40B4-BE49-F238E27FC236}">
                <a16:creationId xmlns:a16="http://schemas.microsoft.com/office/drawing/2014/main" id="{DFDAEFE2-16E7-4BCA-B04B-1C49407CBC0B}"/>
              </a:ext>
            </a:extLst>
          </p:cNvPr>
          <p:cNvSpPr/>
          <p:nvPr/>
        </p:nvSpPr>
        <p:spPr>
          <a:xfrm>
            <a:off x="5447901" y="2490043"/>
            <a:ext cx="360000" cy="360000"/>
          </a:xfrm>
          <a:prstGeom prst="mathPl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48" name="CuadroTexto 47">
            <a:extLst>
              <a:ext uri="{FF2B5EF4-FFF2-40B4-BE49-F238E27FC236}">
                <a16:creationId xmlns:a16="http://schemas.microsoft.com/office/drawing/2014/main" id="{8914CD8B-7D68-41E1-B1D2-73CF18660EE7}"/>
              </a:ext>
            </a:extLst>
          </p:cNvPr>
          <p:cNvSpPr txBox="1"/>
          <p:nvPr/>
        </p:nvSpPr>
        <p:spPr>
          <a:xfrm>
            <a:off x="8706593" y="3916366"/>
            <a:ext cx="2551214" cy="1315745"/>
          </a:xfrm>
          <a:prstGeom prst="rect">
            <a:avLst/>
          </a:prstGeom>
          <a:noFill/>
        </p:spPr>
        <p:txBody>
          <a:bodyPr wrap="square">
            <a:spAutoFit/>
          </a:bodyPr>
          <a:lstStyle/>
          <a:p>
            <a:pPr algn="ctr">
              <a:spcBef>
                <a:spcPts val="300"/>
              </a:spcBef>
              <a:buClr>
                <a:srgbClr val="660033"/>
              </a:buClr>
              <a:buFontTx/>
              <a:buNone/>
              <a:defRPr/>
            </a:pPr>
            <a:r>
              <a:rPr lang="en-GB" altLang="es-ES" sz="1800" dirty="0">
                <a:latin typeface="+mn-lt"/>
              </a:rPr>
              <a:t>Size</a:t>
            </a:r>
          </a:p>
          <a:p>
            <a:pPr algn="ctr">
              <a:spcBef>
                <a:spcPts val="300"/>
              </a:spcBef>
              <a:buClr>
                <a:srgbClr val="660033"/>
              </a:buClr>
              <a:buFontTx/>
              <a:buNone/>
              <a:defRPr/>
            </a:pPr>
            <a:r>
              <a:rPr lang="en-GB" altLang="es-ES" dirty="0"/>
              <a:t>Shape</a:t>
            </a:r>
          </a:p>
          <a:p>
            <a:pPr algn="ctr">
              <a:spcBef>
                <a:spcPts val="300"/>
              </a:spcBef>
              <a:buClr>
                <a:srgbClr val="660033"/>
              </a:buClr>
              <a:buFontTx/>
              <a:buNone/>
              <a:defRPr/>
            </a:pPr>
            <a:r>
              <a:rPr lang="en-GB" altLang="es-ES" sz="1800" dirty="0">
                <a:latin typeface="+mn-lt"/>
              </a:rPr>
              <a:t>Reactivity</a:t>
            </a:r>
          </a:p>
          <a:p>
            <a:pPr algn="ctr">
              <a:spcBef>
                <a:spcPts val="300"/>
              </a:spcBef>
              <a:buClr>
                <a:srgbClr val="660033"/>
              </a:buClr>
              <a:buFontTx/>
              <a:buNone/>
              <a:defRPr/>
            </a:pPr>
            <a:r>
              <a:rPr lang="en-GB" altLang="es-ES" dirty="0"/>
              <a:t>Optical properties</a:t>
            </a:r>
            <a:endParaRPr lang="en-GB" altLang="es-ES" sz="1800" dirty="0">
              <a:latin typeface="+mn-lt"/>
            </a:endParaRPr>
          </a:p>
        </p:txBody>
      </p:sp>
      <p:sp>
        <p:nvSpPr>
          <p:cNvPr id="49" name="Rectangle 3">
            <a:extLst>
              <a:ext uri="{FF2B5EF4-FFF2-40B4-BE49-F238E27FC236}">
                <a16:creationId xmlns:a16="http://schemas.microsoft.com/office/drawing/2014/main" id="{85710239-9F3D-49DA-B44C-D2488199EB54}"/>
              </a:ext>
            </a:extLst>
          </p:cNvPr>
          <p:cNvSpPr>
            <a:spLocks noChangeArrowheads="1"/>
          </p:cNvSpPr>
          <p:nvPr/>
        </p:nvSpPr>
        <p:spPr bwMode="auto">
          <a:xfrm>
            <a:off x="437330" y="5497323"/>
            <a:ext cx="2303900" cy="445616"/>
          </a:xfrm>
          <a:prstGeom prst="rect">
            <a:avLst/>
          </a:prstGeom>
          <a:solidFill>
            <a:schemeClr val="bg1">
              <a:lumMod val="85000"/>
            </a:schemeClr>
          </a:solidFill>
          <a:ln>
            <a:solidFill>
              <a:schemeClr val="accent3"/>
            </a:solidFill>
            <a:headEnd/>
            <a:tailEnd/>
          </a:ln>
        </p:spPr>
        <p:style>
          <a:lnRef idx="2">
            <a:schemeClr val="accent5"/>
          </a:lnRef>
          <a:fillRef idx="1">
            <a:schemeClr val="lt1"/>
          </a:fillRef>
          <a:effectRef idx="0">
            <a:schemeClr val="accent5"/>
          </a:effectRef>
          <a:fontRef idx="minor">
            <a:schemeClr val="dk1"/>
          </a:fontRef>
        </p:style>
        <p:txBody>
          <a:bodyPr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300"/>
              </a:spcBef>
              <a:buClr>
                <a:srgbClr val="660033"/>
              </a:buClr>
              <a:buFontTx/>
              <a:buNone/>
              <a:defRPr/>
            </a:pPr>
            <a:r>
              <a:rPr lang="en-GB" altLang="es-ES" sz="1800" b="1" dirty="0">
                <a:latin typeface="+mn-lt"/>
              </a:rPr>
              <a:t>Measurements</a:t>
            </a:r>
          </a:p>
        </p:txBody>
      </p:sp>
      <p:sp>
        <p:nvSpPr>
          <p:cNvPr id="50" name="Rectangle 3">
            <a:extLst>
              <a:ext uri="{FF2B5EF4-FFF2-40B4-BE49-F238E27FC236}">
                <a16:creationId xmlns:a16="http://schemas.microsoft.com/office/drawing/2014/main" id="{5D45D4BD-E0F1-49AD-BF13-8DAEF752FCE8}"/>
              </a:ext>
            </a:extLst>
          </p:cNvPr>
          <p:cNvSpPr>
            <a:spLocks noChangeArrowheads="1"/>
          </p:cNvSpPr>
          <p:nvPr/>
        </p:nvSpPr>
        <p:spPr bwMode="auto">
          <a:xfrm>
            <a:off x="3574478" y="5491677"/>
            <a:ext cx="4298868" cy="445616"/>
          </a:xfrm>
          <a:prstGeom prst="rect">
            <a:avLst/>
          </a:prstGeom>
          <a:solidFill>
            <a:schemeClr val="bg1">
              <a:lumMod val="85000"/>
            </a:schemeClr>
          </a:solidFill>
          <a:ln>
            <a:solidFill>
              <a:schemeClr val="accent3"/>
            </a:solidFill>
            <a:headEnd/>
            <a:tailEnd/>
          </a:ln>
        </p:spPr>
        <p:style>
          <a:lnRef idx="2">
            <a:schemeClr val="accent5"/>
          </a:lnRef>
          <a:fillRef idx="1">
            <a:schemeClr val="lt1"/>
          </a:fillRef>
          <a:effectRef idx="0">
            <a:schemeClr val="accent5"/>
          </a:effectRef>
          <a:fontRef idx="minor">
            <a:schemeClr val="dk1"/>
          </a:fontRef>
        </p:style>
        <p:txBody>
          <a:bodyPr lIns="92075" tIns="46038" rIns="92075" bIns="4603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300"/>
              </a:spcBef>
              <a:buClr>
                <a:srgbClr val="660033"/>
              </a:buClr>
              <a:buFontTx/>
              <a:buNone/>
              <a:defRPr/>
            </a:pPr>
            <a:r>
              <a:rPr lang="en-GB" altLang="es-ES" sz="1800" b="1" dirty="0">
                <a:latin typeface="+mn-lt"/>
              </a:rPr>
              <a:t>Not only chemical emissions</a:t>
            </a:r>
          </a:p>
        </p:txBody>
      </p:sp>
      <p:sp>
        <p:nvSpPr>
          <p:cNvPr id="51" name="Flecha abajo 4">
            <a:extLst>
              <a:ext uri="{FF2B5EF4-FFF2-40B4-BE49-F238E27FC236}">
                <a16:creationId xmlns:a16="http://schemas.microsoft.com/office/drawing/2014/main" id="{2ECDBAD0-824F-447D-97A0-81321A1D136A}"/>
              </a:ext>
            </a:extLst>
          </p:cNvPr>
          <p:cNvSpPr/>
          <p:nvPr/>
        </p:nvSpPr>
        <p:spPr>
          <a:xfrm rot="16200000">
            <a:off x="2939305" y="5541328"/>
            <a:ext cx="323850" cy="4318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GB"/>
          </a:p>
        </p:txBody>
      </p:sp>
      <p:sp>
        <p:nvSpPr>
          <p:cNvPr id="52" name="Signo más 51">
            <a:extLst>
              <a:ext uri="{FF2B5EF4-FFF2-40B4-BE49-F238E27FC236}">
                <a16:creationId xmlns:a16="http://schemas.microsoft.com/office/drawing/2014/main" id="{A40D3E60-1661-4A2C-A0E0-77C55FAEE926}"/>
              </a:ext>
            </a:extLst>
          </p:cNvPr>
          <p:cNvSpPr/>
          <p:nvPr/>
        </p:nvSpPr>
        <p:spPr>
          <a:xfrm>
            <a:off x="8100478" y="5540131"/>
            <a:ext cx="360000" cy="360000"/>
          </a:xfrm>
          <a:prstGeom prst="mathPlus">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4929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484D8D-79D2-49BA-B1A8-CEA7D4A4D391}"/>
              </a:ext>
            </a:extLst>
          </p:cNvPr>
          <p:cNvSpPr>
            <a:spLocks noGrp="1"/>
          </p:cNvSpPr>
          <p:nvPr>
            <p:ph type="title"/>
          </p:nvPr>
        </p:nvSpPr>
        <p:spPr/>
        <p:txBody>
          <a:bodyPr/>
          <a:lstStyle/>
          <a:p>
            <a:r>
              <a:rPr lang="en-AU" dirty="0"/>
              <a:t>3. Risk inverse to particle size</a:t>
            </a:r>
          </a:p>
        </p:txBody>
      </p:sp>
      <p:sp>
        <p:nvSpPr>
          <p:cNvPr id="4" name="Marcador de pie de página 3">
            <a:extLst>
              <a:ext uri="{FF2B5EF4-FFF2-40B4-BE49-F238E27FC236}">
                <a16:creationId xmlns:a16="http://schemas.microsoft.com/office/drawing/2014/main" id="{BF2EB71F-C200-47F5-A3FE-975035BD34D3}"/>
              </a:ext>
            </a:extLst>
          </p:cNvPr>
          <p:cNvSpPr>
            <a:spLocks noGrp="1"/>
          </p:cNvSpPr>
          <p:nvPr>
            <p:ph type="ftr" sz="quarter" idx="11"/>
          </p:nvPr>
        </p:nvSpPr>
        <p:spPr/>
        <p:txBody>
          <a:bodyPr/>
          <a:lstStyle/>
          <a:p>
            <a:r>
              <a:rPr lang="es-ES"/>
              <a:t>sofia.gonzalez@uclm.es</a:t>
            </a:r>
            <a:endParaRPr lang="es-ES" dirty="0"/>
          </a:p>
        </p:txBody>
      </p:sp>
      <p:sp>
        <p:nvSpPr>
          <p:cNvPr id="5" name="Marcador de número de diapositiva 4">
            <a:extLst>
              <a:ext uri="{FF2B5EF4-FFF2-40B4-BE49-F238E27FC236}">
                <a16:creationId xmlns:a16="http://schemas.microsoft.com/office/drawing/2014/main" id="{5F8E44EC-4097-486D-BA8A-E8DAFD321EED}"/>
              </a:ext>
            </a:extLst>
          </p:cNvPr>
          <p:cNvSpPr>
            <a:spLocks noGrp="1"/>
          </p:cNvSpPr>
          <p:nvPr>
            <p:ph type="sldNum" sz="quarter" idx="12"/>
          </p:nvPr>
        </p:nvSpPr>
        <p:spPr/>
        <p:txBody>
          <a:bodyPr/>
          <a:lstStyle/>
          <a:p>
            <a:fld id="{7AE00B48-CFC2-44D9-921F-3BCB2F083AB0}" type="slidenum">
              <a:rPr lang="es-ES" smtClean="0"/>
              <a:t>6</a:t>
            </a:fld>
            <a:endParaRPr lang="es-ES"/>
          </a:p>
        </p:txBody>
      </p:sp>
      <p:pic>
        <p:nvPicPr>
          <p:cNvPr id="7" name="Imagen 5">
            <a:extLst>
              <a:ext uri="{FF2B5EF4-FFF2-40B4-BE49-F238E27FC236}">
                <a16:creationId xmlns:a16="http://schemas.microsoft.com/office/drawing/2014/main" id="{A5BE3502-BC88-4ED0-BE9B-649C20F349A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2472336"/>
            <a:ext cx="5638800" cy="379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
            <a:extLst>
              <a:ext uri="{FF2B5EF4-FFF2-40B4-BE49-F238E27FC236}">
                <a16:creationId xmlns:a16="http://schemas.microsoft.com/office/drawing/2014/main" id="{53FA48EB-28C2-473E-9C12-D6FB08D35E0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814659" y="4496387"/>
            <a:ext cx="1692803" cy="99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Objeto 2">
            <a:extLst>
              <a:ext uri="{FF2B5EF4-FFF2-40B4-BE49-F238E27FC236}">
                <a16:creationId xmlns:a16="http://schemas.microsoft.com/office/drawing/2014/main" id="{A3F00E94-DCE1-4C74-BBCA-D4AA6BA99041}"/>
              </a:ext>
            </a:extLst>
          </p:cNvPr>
          <p:cNvGraphicFramePr>
            <a:graphicFrameLocks noChangeAspect="1"/>
          </p:cNvGraphicFramePr>
          <p:nvPr/>
        </p:nvGraphicFramePr>
        <p:xfrm>
          <a:off x="7921343" y="2775767"/>
          <a:ext cx="1988114" cy="1092881"/>
        </p:xfrm>
        <a:graphic>
          <a:graphicData uri="http://schemas.openxmlformats.org/presentationml/2006/ole">
            <mc:AlternateContent xmlns:mc="http://schemas.openxmlformats.org/markup-compatibility/2006">
              <mc:Choice xmlns:v="urn:schemas-microsoft-com:vml" Requires="v">
                <p:oleObj spid="_x0000_s1026" name="CorelDRAW" r:id="rId6" imgW="1795257" imgH="985207" progId="CorelDRAW.Graphic.13">
                  <p:embed/>
                </p:oleObj>
              </mc:Choice>
              <mc:Fallback>
                <p:oleObj name="CorelDRAW" r:id="rId6" imgW="1795257" imgH="985207" progId="CorelDRAW.Graphic.13">
                  <p:embed/>
                  <p:pic>
                    <p:nvPicPr>
                      <p:cNvPr id="12" name="Objeto 2">
                        <a:extLst>
                          <a:ext uri="{FF2B5EF4-FFF2-40B4-BE49-F238E27FC236}">
                            <a16:creationId xmlns:a16="http://schemas.microsoft.com/office/drawing/2014/main" id="{A3F00E94-DCE1-4C74-BBCA-D4AA6BA990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1343" y="2775767"/>
                        <a:ext cx="1988114" cy="1092881"/>
                      </a:xfrm>
                      <a:prstGeom prst="rect">
                        <a:avLst/>
                      </a:prstGeom>
                      <a:noFill/>
                      <a:ln>
                        <a:noFill/>
                      </a:ln>
                    </p:spPr>
                  </p:pic>
                </p:oleObj>
              </mc:Fallback>
            </mc:AlternateContent>
          </a:graphicData>
        </a:graphic>
      </p:graphicFrame>
      <p:graphicFrame>
        <p:nvGraphicFramePr>
          <p:cNvPr id="10" name="Diagrama 9">
            <a:extLst>
              <a:ext uri="{FF2B5EF4-FFF2-40B4-BE49-F238E27FC236}">
                <a16:creationId xmlns:a16="http://schemas.microsoft.com/office/drawing/2014/main" id="{809987C9-2187-4F81-B874-D2952A892C37}"/>
              </a:ext>
            </a:extLst>
          </p:cNvPr>
          <p:cNvGraphicFramePr/>
          <p:nvPr/>
        </p:nvGraphicFramePr>
        <p:xfrm>
          <a:off x="146677" y="1185286"/>
          <a:ext cx="5949323" cy="44874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4" name="Picture 2" descr="KPIT Technologies | Coventry University">
            <a:extLst>
              <a:ext uri="{FF2B5EF4-FFF2-40B4-BE49-F238E27FC236}">
                <a16:creationId xmlns:a16="http://schemas.microsoft.com/office/drawing/2014/main" id="{EAC5843A-F906-4E38-A4D2-8EBF2D5405B6}"/>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FAE7646-AB39-4AB7-A136-4697BCA06BBC}"/>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About - UK Fluids Network">
            <a:extLst>
              <a:ext uri="{FF2B5EF4-FFF2-40B4-BE49-F238E27FC236}">
                <a16:creationId xmlns:a16="http://schemas.microsoft.com/office/drawing/2014/main" id="{0CFC5AD7-3B90-4521-B447-9398C4E67CEA}"/>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Pin on World Universities Logos">
            <a:extLst>
              <a:ext uri="{FF2B5EF4-FFF2-40B4-BE49-F238E27FC236}">
                <a16:creationId xmlns:a16="http://schemas.microsoft.com/office/drawing/2014/main" id="{FF415FA9-1D96-4883-8951-902F30C5E49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804BF799-FB4E-4D75-B167-81C68A31240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
        <p:nvSpPr>
          <p:cNvPr id="39" name="Elipse 38">
            <a:extLst>
              <a:ext uri="{FF2B5EF4-FFF2-40B4-BE49-F238E27FC236}">
                <a16:creationId xmlns:a16="http://schemas.microsoft.com/office/drawing/2014/main" id="{2261762D-19DA-4786-BF30-DB39614F9168}"/>
              </a:ext>
            </a:extLst>
          </p:cNvPr>
          <p:cNvSpPr/>
          <p:nvPr/>
        </p:nvSpPr>
        <p:spPr>
          <a:xfrm>
            <a:off x="7270712" y="1649121"/>
            <a:ext cx="144000" cy="144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40" name="Elipse 39">
            <a:extLst>
              <a:ext uri="{FF2B5EF4-FFF2-40B4-BE49-F238E27FC236}">
                <a16:creationId xmlns:a16="http://schemas.microsoft.com/office/drawing/2014/main" id="{77BD979C-D769-4E40-84D2-38C330CCF208}"/>
              </a:ext>
            </a:extLst>
          </p:cNvPr>
          <p:cNvSpPr/>
          <p:nvPr/>
        </p:nvSpPr>
        <p:spPr>
          <a:xfrm>
            <a:off x="7086177" y="1683336"/>
            <a:ext cx="144000" cy="144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41" name="Elipse 40">
            <a:extLst>
              <a:ext uri="{FF2B5EF4-FFF2-40B4-BE49-F238E27FC236}">
                <a16:creationId xmlns:a16="http://schemas.microsoft.com/office/drawing/2014/main" id="{D123C33C-AF83-4025-9560-67033A88D4D3}"/>
              </a:ext>
            </a:extLst>
          </p:cNvPr>
          <p:cNvSpPr/>
          <p:nvPr/>
        </p:nvSpPr>
        <p:spPr>
          <a:xfrm>
            <a:off x="7208312" y="1847966"/>
            <a:ext cx="144000" cy="144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grpSp>
        <p:nvGrpSpPr>
          <p:cNvPr id="42" name="Grupo 41">
            <a:extLst>
              <a:ext uri="{FF2B5EF4-FFF2-40B4-BE49-F238E27FC236}">
                <a16:creationId xmlns:a16="http://schemas.microsoft.com/office/drawing/2014/main" id="{D00425FF-819C-42A0-AB52-D133DFB7156D}"/>
              </a:ext>
            </a:extLst>
          </p:cNvPr>
          <p:cNvGrpSpPr/>
          <p:nvPr/>
        </p:nvGrpSpPr>
        <p:grpSpPr>
          <a:xfrm>
            <a:off x="6944581" y="917322"/>
            <a:ext cx="4513203" cy="1293228"/>
            <a:chOff x="3705269" y="2157208"/>
            <a:chExt cx="5525905" cy="1838292"/>
          </a:xfrm>
        </p:grpSpPr>
        <p:sp>
          <p:nvSpPr>
            <p:cNvPr id="44" name="Flecha: a la derecha 43">
              <a:extLst>
                <a:ext uri="{FF2B5EF4-FFF2-40B4-BE49-F238E27FC236}">
                  <a16:creationId xmlns:a16="http://schemas.microsoft.com/office/drawing/2014/main" id="{03E3CFA8-F637-40B8-BC59-FA6354AD639A}"/>
                </a:ext>
              </a:extLst>
            </p:cNvPr>
            <p:cNvSpPr/>
            <p:nvPr/>
          </p:nvSpPr>
          <p:spPr>
            <a:xfrm>
              <a:off x="5287436" y="3036483"/>
              <a:ext cx="1293400" cy="451685"/>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pic>
          <p:nvPicPr>
            <p:cNvPr id="45" name="Imagen 44">
              <a:extLst>
                <a:ext uri="{FF2B5EF4-FFF2-40B4-BE49-F238E27FC236}">
                  <a16:creationId xmlns:a16="http://schemas.microsoft.com/office/drawing/2014/main" id="{319CEF17-6625-4D03-B6A2-753109339B2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042626" y="2574627"/>
              <a:ext cx="2188548" cy="1420873"/>
            </a:xfrm>
            <a:prstGeom prst="rect">
              <a:avLst/>
            </a:prstGeom>
          </p:spPr>
        </p:pic>
        <p:sp>
          <p:nvSpPr>
            <p:cNvPr id="46" name="Flecha: a la derecha 45">
              <a:extLst>
                <a:ext uri="{FF2B5EF4-FFF2-40B4-BE49-F238E27FC236}">
                  <a16:creationId xmlns:a16="http://schemas.microsoft.com/office/drawing/2014/main" id="{803FF718-6179-4B63-B560-BA5073065D26}"/>
                </a:ext>
              </a:extLst>
            </p:cNvPr>
            <p:cNvSpPr/>
            <p:nvPr/>
          </p:nvSpPr>
          <p:spPr>
            <a:xfrm rot="3826648">
              <a:off x="3413576" y="2527864"/>
              <a:ext cx="688370" cy="10498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Flecha: a la derecha 46">
              <a:extLst>
                <a:ext uri="{FF2B5EF4-FFF2-40B4-BE49-F238E27FC236}">
                  <a16:creationId xmlns:a16="http://schemas.microsoft.com/office/drawing/2014/main" id="{DB72EE4B-7558-47F7-8710-4A5299AA7E8A}"/>
                </a:ext>
              </a:extLst>
            </p:cNvPr>
            <p:cNvSpPr/>
            <p:nvPr/>
          </p:nvSpPr>
          <p:spPr>
            <a:xfrm rot="18487028" flipV="1">
              <a:off x="4350719" y="2567691"/>
              <a:ext cx="876944" cy="5597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lecha: a la derecha 47">
              <a:extLst>
                <a:ext uri="{FF2B5EF4-FFF2-40B4-BE49-F238E27FC236}">
                  <a16:creationId xmlns:a16="http://schemas.microsoft.com/office/drawing/2014/main" id="{631DCDA5-434C-4395-92B3-FCAC3D2BAB15}"/>
                </a:ext>
              </a:extLst>
            </p:cNvPr>
            <p:cNvSpPr/>
            <p:nvPr/>
          </p:nvSpPr>
          <p:spPr>
            <a:xfrm rot="3826648">
              <a:off x="3836127" y="3185326"/>
              <a:ext cx="371771" cy="37878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9" name="Elipse 48">
            <a:extLst>
              <a:ext uri="{FF2B5EF4-FFF2-40B4-BE49-F238E27FC236}">
                <a16:creationId xmlns:a16="http://schemas.microsoft.com/office/drawing/2014/main" id="{BF476814-3CBC-422D-B46E-F8A3EA3C7B74}"/>
              </a:ext>
            </a:extLst>
          </p:cNvPr>
          <p:cNvSpPr/>
          <p:nvPr/>
        </p:nvSpPr>
        <p:spPr>
          <a:xfrm>
            <a:off x="6929330" y="1563117"/>
            <a:ext cx="144000" cy="144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50" name="Elipse 49">
            <a:extLst>
              <a:ext uri="{FF2B5EF4-FFF2-40B4-BE49-F238E27FC236}">
                <a16:creationId xmlns:a16="http://schemas.microsoft.com/office/drawing/2014/main" id="{D61E0818-C65B-44B5-B430-C2A8D53A8486}"/>
              </a:ext>
            </a:extLst>
          </p:cNvPr>
          <p:cNvSpPr/>
          <p:nvPr/>
        </p:nvSpPr>
        <p:spPr>
          <a:xfrm>
            <a:off x="6825977" y="1739043"/>
            <a:ext cx="144000" cy="144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51" name="Elipse 50">
            <a:extLst>
              <a:ext uri="{FF2B5EF4-FFF2-40B4-BE49-F238E27FC236}">
                <a16:creationId xmlns:a16="http://schemas.microsoft.com/office/drawing/2014/main" id="{AEC3DAE1-EE77-4D67-89CE-F22F894A7079}"/>
              </a:ext>
            </a:extLst>
          </p:cNvPr>
          <p:cNvSpPr/>
          <p:nvPr/>
        </p:nvSpPr>
        <p:spPr>
          <a:xfrm>
            <a:off x="6978377" y="1891443"/>
            <a:ext cx="144000" cy="144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52" name="Elipse 51">
            <a:extLst>
              <a:ext uri="{FF2B5EF4-FFF2-40B4-BE49-F238E27FC236}">
                <a16:creationId xmlns:a16="http://schemas.microsoft.com/office/drawing/2014/main" id="{75F5D994-8B58-424E-A6B3-6BB377D91F01}"/>
              </a:ext>
            </a:extLst>
          </p:cNvPr>
          <p:cNvSpPr/>
          <p:nvPr/>
        </p:nvSpPr>
        <p:spPr>
          <a:xfrm>
            <a:off x="7463337" y="1569362"/>
            <a:ext cx="144000" cy="144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53" name="Elipse 52">
            <a:extLst>
              <a:ext uri="{FF2B5EF4-FFF2-40B4-BE49-F238E27FC236}">
                <a16:creationId xmlns:a16="http://schemas.microsoft.com/office/drawing/2014/main" id="{7E5E72E7-E9D2-4F93-9786-6585B1A318A6}"/>
              </a:ext>
            </a:extLst>
          </p:cNvPr>
          <p:cNvSpPr/>
          <p:nvPr/>
        </p:nvSpPr>
        <p:spPr>
          <a:xfrm>
            <a:off x="7165428" y="1460987"/>
            <a:ext cx="144000" cy="144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54" name="Elipse 53">
            <a:extLst>
              <a:ext uri="{FF2B5EF4-FFF2-40B4-BE49-F238E27FC236}">
                <a16:creationId xmlns:a16="http://schemas.microsoft.com/office/drawing/2014/main" id="{69FD6BD6-38E5-4DF5-9C69-7F2349EF1E18}"/>
              </a:ext>
            </a:extLst>
          </p:cNvPr>
          <p:cNvSpPr/>
          <p:nvPr/>
        </p:nvSpPr>
        <p:spPr>
          <a:xfrm>
            <a:off x="7374485" y="2009212"/>
            <a:ext cx="144000" cy="144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55" name="Elipse 54">
            <a:extLst>
              <a:ext uri="{FF2B5EF4-FFF2-40B4-BE49-F238E27FC236}">
                <a16:creationId xmlns:a16="http://schemas.microsoft.com/office/drawing/2014/main" id="{5DEE26BD-4986-46E7-B885-BD2D7DF8B225}"/>
              </a:ext>
            </a:extLst>
          </p:cNvPr>
          <p:cNvSpPr/>
          <p:nvPr/>
        </p:nvSpPr>
        <p:spPr>
          <a:xfrm>
            <a:off x="7473555" y="1817712"/>
            <a:ext cx="144000" cy="144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56" name="Elipse 55">
            <a:extLst>
              <a:ext uri="{FF2B5EF4-FFF2-40B4-BE49-F238E27FC236}">
                <a16:creationId xmlns:a16="http://schemas.microsoft.com/office/drawing/2014/main" id="{36DCD716-95EB-4B49-A7B8-B9A6BFF14985}"/>
              </a:ext>
            </a:extLst>
          </p:cNvPr>
          <p:cNvSpPr/>
          <p:nvPr/>
        </p:nvSpPr>
        <p:spPr>
          <a:xfrm>
            <a:off x="7130777" y="2043843"/>
            <a:ext cx="144000" cy="144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57" name="Elipse 56">
            <a:extLst>
              <a:ext uri="{FF2B5EF4-FFF2-40B4-BE49-F238E27FC236}">
                <a16:creationId xmlns:a16="http://schemas.microsoft.com/office/drawing/2014/main" id="{50491F8D-3354-4F6A-9BFE-A09596D6E727}"/>
              </a:ext>
            </a:extLst>
          </p:cNvPr>
          <p:cNvSpPr/>
          <p:nvPr/>
        </p:nvSpPr>
        <p:spPr>
          <a:xfrm>
            <a:off x="7636135" y="1602825"/>
            <a:ext cx="144000" cy="144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58" name="Elipse 57">
            <a:extLst>
              <a:ext uri="{FF2B5EF4-FFF2-40B4-BE49-F238E27FC236}">
                <a16:creationId xmlns:a16="http://schemas.microsoft.com/office/drawing/2014/main" id="{5F6B535A-104C-48AB-9CF3-3781E501D207}"/>
              </a:ext>
            </a:extLst>
          </p:cNvPr>
          <p:cNvSpPr/>
          <p:nvPr/>
        </p:nvSpPr>
        <p:spPr>
          <a:xfrm>
            <a:off x="7374485" y="1340437"/>
            <a:ext cx="144000" cy="1440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20070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9F7CCD-0A14-4199-B17A-940399E66018}"/>
              </a:ext>
            </a:extLst>
          </p:cNvPr>
          <p:cNvSpPr>
            <a:spLocks noGrp="1"/>
          </p:cNvSpPr>
          <p:nvPr>
            <p:ph type="title"/>
          </p:nvPr>
        </p:nvSpPr>
        <p:spPr/>
        <p:txBody>
          <a:bodyPr/>
          <a:lstStyle/>
          <a:p>
            <a:r>
              <a:rPr lang="en-GB" dirty="0"/>
              <a:t>4. Nomenclature</a:t>
            </a:r>
          </a:p>
        </p:txBody>
      </p:sp>
      <p:sp>
        <p:nvSpPr>
          <p:cNvPr id="4" name="Marcador de pie de página 3">
            <a:extLst>
              <a:ext uri="{FF2B5EF4-FFF2-40B4-BE49-F238E27FC236}">
                <a16:creationId xmlns:a16="http://schemas.microsoft.com/office/drawing/2014/main" id="{076C7820-D916-451C-8964-0B904F7B9F92}"/>
              </a:ext>
            </a:extLst>
          </p:cNvPr>
          <p:cNvSpPr>
            <a:spLocks noGrp="1"/>
          </p:cNvSpPr>
          <p:nvPr>
            <p:ph type="ftr" sz="quarter" idx="11"/>
          </p:nvPr>
        </p:nvSpPr>
        <p:spPr/>
        <p:txBody>
          <a:bodyPr/>
          <a:lstStyle/>
          <a:p>
            <a:r>
              <a:rPr lang="es-ES"/>
              <a:t>sofia.gonzalez@uclm.es</a:t>
            </a:r>
            <a:endParaRPr lang="es-ES" dirty="0"/>
          </a:p>
        </p:txBody>
      </p:sp>
      <p:sp>
        <p:nvSpPr>
          <p:cNvPr id="5" name="Marcador de número de diapositiva 4">
            <a:extLst>
              <a:ext uri="{FF2B5EF4-FFF2-40B4-BE49-F238E27FC236}">
                <a16:creationId xmlns:a16="http://schemas.microsoft.com/office/drawing/2014/main" id="{DE0EA45B-4FB7-4474-A117-069322717E9A}"/>
              </a:ext>
            </a:extLst>
          </p:cNvPr>
          <p:cNvSpPr>
            <a:spLocks noGrp="1"/>
          </p:cNvSpPr>
          <p:nvPr>
            <p:ph type="sldNum" sz="quarter" idx="12"/>
          </p:nvPr>
        </p:nvSpPr>
        <p:spPr/>
        <p:txBody>
          <a:bodyPr/>
          <a:lstStyle/>
          <a:p>
            <a:fld id="{7AE00B48-CFC2-44D9-921F-3BCB2F083AB0}" type="slidenum">
              <a:rPr lang="es-ES" smtClean="0"/>
              <a:t>7</a:t>
            </a:fld>
            <a:endParaRPr lang="es-ES"/>
          </a:p>
        </p:txBody>
      </p:sp>
      <p:pic>
        <p:nvPicPr>
          <p:cNvPr id="9" name="Marcador de contenido 5" descr="Corredor comienza un esprint">
            <a:extLst>
              <a:ext uri="{FF2B5EF4-FFF2-40B4-BE49-F238E27FC236}">
                <a16:creationId xmlns:a16="http://schemas.microsoft.com/office/drawing/2014/main" id="{2B3C07D0-9766-4B78-A3F3-A031F7DF1C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92215" y="0"/>
            <a:ext cx="1999786" cy="1327982"/>
          </a:xfrm>
          <a:prstGeom prst="rect">
            <a:avLst/>
          </a:prstGeom>
        </p:spPr>
      </p:pic>
      <p:pic>
        <p:nvPicPr>
          <p:cNvPr id="11" name="Picture 2" descr="C:\Doctorandos\PengYe\TEM\B1000bar25%\Original\B1000bar25%_013.TIF">
            <a:extLst>
              <a:ext uri="{FF2B5EF4-FFF2-40B4-BE49-F238E27FC236}">
                <a16:creationId xmlns:a16="http://schemas.microsoft.com/office/drawing/2014/main" id="{DCDD46F8-D83F-4800-A360-E3935D14584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l="30420" t="15341" r="21133" b="20226"/>
          <a:stretch>
            <a:fillRect/>
          </a:stretch>
        </p:blipFill>
        <p:spPr bwMode="auto">
          <a:xfrm>
            <a:off x="9213030" y="3839122"/>
            <a:ext cx="1538340" cy="225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C:\Doctorandos\PengYe\TEM\Diesel750bar50\Originales\750bar50%_006.TIF">
            <a:extLst>
              <a:ext uri="{FF2B5EF4-FFF2-40B4-BE49-F238E27FC236}">
                <a16:creationId xmlns:a16="http://schemas.microsoft.com/office/drawing/2014/main" id="{DE2E8C57-3ED6-4F14-B6F6-45EABFA9866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l="9441" t="15443" r="6061" b="18607"/>
          <a:stretch>
            <a:fillRect/>
          </a:stretch>
        </p:blipFill>
        <p:spPr bwMode="auto">
          <a:xfrm>
            <a:off x="8649267" y="1430170"/>
            <a:ext cx="2773006" cy="233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id="{3355E9BC-0741-4A5F-BC29-2787D84191B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5544" t="64554" r="1300" b="2034"/>
          <a:stretch/>
        </p:blipFill>
        <p:spPr bwMode="auto">
          <a:xfrm>
            <a:off x="2794575" y="4540955"/>
            <a:ext cx="5269342" cy="1611034"/>
          </a:xfrm>
          <a:prstGeom prst="rect">
            <a:avLst/>
          </a:prstGeom>
          <a:noFill/>
          <a:ln>
            <a:noFill/>
          </a:ln>
        </p:spPr>
      </p:pic>
      <p:sp>
        <p:nvSpPr>
          <p:cNvPr id="14" name="CuadroTexto 13">
            <a:extLst>
              <a:ext uri="{FF2B5EF4-FFF2-40B4-BE49-F238E27FC236}">
                <a16:creationId xmlns:a16="http://schemas.microsoft.com/office/drawing/2014/main" id="{230AF097-A765-4477-B79D-BE41616CEB05}"/>
              </a:ext>
            </a:extLst>
          </p:cNvPr>
          <p:cNvSpPr txBox="1"/>
          <p:nvPr/>
        </p:nvSpPr>
        <p:spPr>
          <a:xfrm>
            <a:off x="2608003" y="1248391"/>
            <a:ext cx="1727200" cy="369332"/>
          </a:xfrm>
          <a:prstGeom prst="rect">
            <a:avLst/>
          </a:prstGeom>
          <a:noFill/>
        </p:spPr>
        <p:txBody>
          <a:bodyPr wrap="square" rtlCol="0">
            <a:spAutoFit/>
          </a:bodyPr>
          <a:lstStyle/>
          <a:p>
            <a:pPr algn="ctr"/>
            <a:r>
              <a:rPr lang="en-GB" dirty="0"/>
              <a:t>Soot</a:t>
            </a:r>
          </a:p>
        </p:txBody>
      </p:sp>
      <p:sp>
        <p:nvSpPr>
          <p:cNvPr id="15" name="CuadroTexto 14">
            <a:extLst>
              <a:ext uri="{FF2B5EF4-FFF2-40B4-BE49-F238E27FC236}">
                <a16:creationId xmlns:a16="http://schemas.microsoft.com/office/drawing/2014/main" id="{4D262019-29F2-4B7A-9C45-C8A78EE02AD9}"/>
              </a:ext>
            </a:extLst>
          </p:cNvPr>
          <p:cNvSpPr txBox="1"/>
          <p:nvPr/>
        </p:nvSpPr>
        <p:spPr>
          <a:xfrm>
            <a:off x="4464497" y="1109322"/>
            <a:ext cx="1727200" cy="646331"/>
          </a:xfrm>
          <a:prstGeom prst="rect">
            <a:avLst/>
          </a:prstGeom>
          <a:noFill/>
        </p:spPr>
        <p:txBody>
          <a:bodyPr wrap="square" rtlCol="0">
            <a:spAutoFit/>
          </a:bodyPr>
          <a:lstStyle/>
          <a:p>
            <a:pPr algn="ctr"/>
            <a:r>
              <a:rPr lang="en-GB" dirty="0"/>
              <a:t>Hydrocarbons (HC)</a:t>
            </a:r>
          </a:p>
        </p:txBody>
      </p:sp>
      <p:sp>
        <p:nvSpPr>
          <p:cNvPr id="16" name="CuadroTexto 15">
            <a:extLst>
              <a:ext uri="{FF2B5EF4-FFF2-40B4-BE49-F238E27FC236}">
                <a16:creationId xmlns:a16="http://schemas.microsoft.com/office/drawing/2014/main" id="{415D9A3E-64A1-4D63-A99B-9E4E9857EAA2}"/>
              </a:ext>
            </a:extLst>
          </p:cNvPr>
          <p:cNvSpPr txBox="1"/>
          <p:nvPr/>
        </p:nvSpPr>
        <p:spPr>
          <a:xfrm>
            <a:off x="6698055" y="1248391"/>
            <a:ext cx="1444854" cy="369332"/>
          </a:xfrm>
          <a:prstGeom prst="rect">
            <a:avLst/>
          </a:prstGeom>
          <a:noFill/>
        </p:spPr>
        <p:txBody>
          <a:bodyPr wrap="square" rtlCol="0">
            <a:spAutoFit/>
          </a:bodyPr>
          <a:lstStyle/>
          <a:p>
            <a:pPr algn="ctr"/>
            <a:r>
              <a:rPr lang="en-GB" dirty="0"/>
              <a:t>Particles</a:t>
            </a:r>
          </a:p>
        </p:txBody>
      </p:sp>
      <p:sp>
        <p:nvSpPr>
          <p:cNvPr id="17" name="CuadroTexto 16">
            <a:extLst>
              <a:ext uri="{FF2B5EF4-FFF2-40B4-BE49-F238E27FC236}">
                <a16:creationId xmlns:a16="http://schemas.microsoft.com/office/drawing/2014/main" id="{A1FC9185-B33E-4FF8-AC3D-0412D3D380CD}"/>
              </a:ext>
            </a:extLst>
          </p:cNvPr>
          <p:cNvSpPr txBox="1"/>
          <p:nvPr/>
        </p:nvSpPr>
        <p:spPr>
          <a:xfrm>
            <a:off x="818426" y="1109891"/>
            <a:ext cx="1727200" cy="646331"/>
          </a:xfrm>
          <a:prstGeom prst="rect">
            <a:avLst/>
          </a:prstGeom>
          <a:noFill/>
        </p:spPr>
        <p:txBody>
          <a:bodyPr wrap="square" rtlCol="0">
            <a:spAutoFit/>
          </a:bodyPr>
          <a:lstStyle/>
          <a:p>
            <a:pPr algn="ctr"/>
            <a:r>
              <a:rPr lang="en-GB" b="1" dirty="0"/>
              <a:t>Technological classification</a:t>
            </a:r>
          </a:p>
        </p:txBody>
      </p:sp>
      <p:pic>
        <p:nvPicPr>
          <p:cNvPr id="19" name="Gráfico 18" descr="Agregar con relleno sólido">
            <a:extLst>
              <a:ext uri="{FF2B5EF4-FFF2-40B4-BE49-F238E27FC236}">
                <a16:creationId xmlns:a16="http://schemas.microsoft.com/office/drawing/2014/main" id="{04B5A045-8836-400D-A3B6-9EFDB37561C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4136858" y="1233649"/>
            <a:ext cx="369332" cy="369332"/>
          </a:xfrm>
          <a:prstGeom prst="rect">
            <a:avLst/>
          </a:prstGeom>
        </p:spPr>
      </p:pic>
      <p:sp>
        <p:nvSpPr>
          <p:cNvPr id="21" name="Flecha: a la derecha 20">
            <a:extLst>
              <a:ext uri="{FF2B5EF4-FFF2-40B4-BE49-F238E27FC236}">
                <a16:creationId xmlns:a16="http://schemas.microsoft.com/office/drawing/2014/main" id="{45E677A3-47E3-402C-8C00-F2D4D8A0E4AE}"/>
              </a:ext>
            </a:extLst>
          </p:cNvPr>
          <p:cNvSpPr/>
          <p:nvPr/>
        </p:nvSpPr>
        <p:spPr>
          <a:xfrm>
            <a:off x="6215926" y="1385987"/>
            <a:ext cx="431800" cy="144000"/>
          </a:xfrm>
          <a:prstGeom prst="rightArrow">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22" name="CuadroTexto 21">
            <a:extLst>
              <a:ext uri="{FF2B5EF4-FFF2-40B4-BE49-F238E27FC236}">
                <a16:creationId xmlns:a16="http://schemas.microsoft.com/office/drawing/2014/main" id="{20E8B274-2ADC-4C59-A7E7-DD929306CA37}"/>
              </a:ext>
            </a:extLst>
          </p:cNvPr>
          <p:cNvSpPr txBox="1"/>
          <p:nvPr/>
        </p:nvSpPr>
        <p:spPr>
          <a:xfrm>
            <a:off x="2608003" y="1937301"/>
            <a:ext cx="1727200" cy="646331"/>
          </a:xfrm>
          <a:prstGeom prst="rect">
            <a:avLst/>
          </a:prstGeom>
          <a:noFill/>
        </p:spPr>
        <p:txBody>
          <a:bodyPr wrap="square" rtlCol="0">
            <a:spAutoFit/>
          </a:bodyPr>
          <a:lstStyle/>
          <a:p>
            <a:pPr algn="ctr"/>
            <a:r>
              <a:rPr lang="en-GB" dirty="0"/>
              <a:t>Elemental Carbon (EC)</a:t>
            </a:r>
          </a:p>
        </p:txBody>
      </p:sp>
      <p:sp>
        <p:nvSpPr>
          <p:cNvPr id="23" name="CuadroTexto 22">
            <a:extLst>
              <a:ext uri="{FF2B5EF4-FFF2-40B4-BE49-F238E27FC236}">
                <a16:creationId xmlns:a16="http://schemas.microsoft.com/office/drawing/2014/main" id="{09F291D6-B4C2-4EAF-BCE7-F72C516E3295}"/>
              </a:ext>
            </a:extLst>
          </p:cNvPr>
          <p:cNvSpPr txBox="1"/>
          <p:nvPr/>
        </p:nvSpPr>
        <p:spPr>
          <a:xfrm>
            <a:off x="4430538" y="1937301"/>
            <a:ext cx="1727200" cy="646331"/>
          </a:xfrm>
          <a:prstGeom prst="rect">
            <a:avLst/>
          </a:prstGeom>
          <a:noFill/>
        </p:spPr>
        <p:txBody>
          <a:bodyPr wrap="square" rtlCol="0">
            <a:spAutoFit/>
          </a:bodyPr>
          <a:lstStyle/>
          <a:p>
            <a:pPr algn="ctr"/>
            <a:r>
              <a:rPr lang="en-GB" dirty="0"/>
              <a:t>Organic Carbon (OC)</a:t>
            </a:r>
          </a:p>
        </p:txBody>
      </p:sp>
      <p:sp>
        <p:nvSpPr>
          <p:cNvPr id="24" name="CuadroTexto 23">
            <a:extLst>
              <a:ext uri="{FF2B5EF4-FFF2-40B4-BE49-F238E27FC236}">
                <a16:creationId xmlns:a16="http://schemas.microsoft.com/office/drawing/2014/main" id="{EFC1C411-2B99-484B-9B29-0A1E1D81E924}"/>
              </a:ext>
            </a:extLst>
          </p:cNvPr>
          <p:cNvSpPr txBox="1"/>
          <p:nvPr/>
        </p:nvSpPr>
        <p:spPr>
          <a:xfrm>
            <a:off x="818426" y="1937301"/>
            <a:ext cx="1727200" cy="646331"/>
          </a:xfrm>
          <a:prstGeom prst="rect">
            <a:avLst/>
          </a:prstGeom>
          <a:noFill/>
        </p:spPr>
        <p:txBody>
          <a:bodyPr wrap="square" rtlCol="0">
            <a:spAutoFit/>
          </a:bodyPr>
          <a:lstStyle/>
          <a:p>
            <a:pPr algn="ctr"/>
            <a:r>
              <a:rPr lang="en-GB" b="1" dirty="0"/>
              <a:t>Chemical classification</a:t>
            </a:r>
          </a:p>
        </p:txBody>
      </p:sp>
      <p:sp>
        <p:nvSpPr>
          <p:cNvPr id="25" name="CuadroTexto 24">
            <a:extLst>
              <a:ext uri="{FF2B5EF4-FFF2-40B4-BE49-F238E27FC236}">
                <a16:creationId xmlns:a16="http://schemas.microsoft.com/office/drawing/2014/main" id="{8468B6F3-AAC2-46CC-8053-7598C7ECDDD3}"/>
              </a:ext>
            </a:extLst>
          </p:cNvPr>
          <p:cNvSpPr txBox="1"/>
          <p:nvPr/>
        </p:nvSpPr>
        <p:spPr>
          <a:xfrm>
            <a:off x="2594324" y="2784979"/>
            <a:ext cx="1727200" cy="646331"/>
          </a:xfrm>
          <a:prstGeom prst="rect">
            <a:avLst/>
          </a:prstGeom>
          <a:noFill/>
        </p:spPr>
        <p:txBody>
          <a:bodyPr wrap="square" rtlCol="0">
            <a:spAutoFit/>
          </a:bodyPr>
          <a:lstStyle/>
          <a:p>
            <a:pPr algn="ctr"/>
            <a:r>
              <a:rPr lang="en-GB" dirty="0"/>
              <a:t>Black carbon (BC)</a:t>
            </a:r>
          </a:p>
        </p:txBody>
      </p:sp>
      <p:sp>
        <p:nvSpPr>
          <p:cNvPr id="26" name="CuadroTexto 25">
            <a:extLst>
              <a:ext uri="{FF2B5EF4-FFF2-40B4-BE49-F238E27FC236}">
                <a16:creationId xmlns:a16="http://schemas.microsoft.com/office/drawing/2014/main" id="{4F52BC49-C46F-4D10-A7E5-C0DAE01C01BE}"/>
              </a:ext>
            </a:extLst>
          </p:cNvPr>
          <p:cNvSpPr txBox="1"/>
          <p:nvPr/>
        </p:nvSpPr>
        <p:spPr>
          <a:xfrm>
            <a:off x="4430538" y="2759301"/>
            <a:ext cx="1727200" cy="646331"/>
          </a:xfrm>
          <a:prstGeom prst="rect">
            <a:avLst/>
          </a:prstGeom>
          <a:noFill/>
        </p:spPr>
        <p:txBody>
          <a:bodyPr wrap="square" rtlCol="0">
            <a:spAutoFit/>
          </a:bodyPr>
          <a:lstStyle/>
          <a:p>
            <a:pPr algn="ctr"/>
            <a:r>
              <a:rPr lang="en-GB" dirty="0"/>
              <a:t>Organic Carbon (OC)</a:t>
            </a:r>
          </a:p>
        </p:txBody>
      </p:sp>
      <p:sp>
        <p:nvSpPr>
          <p:cNvPr id="27" name="CuadroTexto 26">
            <a:extLst>
              <a:ext uri="{FF2B5EF4-FFF2-40B4-BE49-F238E27FC236}">
                <a16:creationId xmlns:a16="http://schemas.microsoft.com/office/drawing/2014/main" id="{DCA2648D-9D51-499D-9941-7F3DC37B247E}"/>
              </a:ext>
            </a:extLst>
          </p:cNvPr>
          <p:cNvSpPr txBox="1"/>
          <p:nvPr/>
        </p:nvSpPr>
        <p:spPr>
          <a:xfrm>
            <a:off x="6688625" y="2759301"/>
            <a:ext cx="1540890" cy="646331"/>
          </a:xfrm>
          <a:prstGeom prst="rect">
            <a:avLst/>
          </a:prstGeom>
          <a:noFill/>
        </p:spPr>
        <p:txBody>
          <a:bodyPr wrap="square" rtlCol="0">
            <a:spAutoFit/>
          </a:bodyPr>
          <a:lstStyle/>
          <a:p>
            <a:pPr algn="ctr"/>
            <a:r>
              <a:rPr lang="en-GB" dirty="0"/>
              <a:t>Brown Carbon (</a:t>
            </a:r>
            <a:r>
              <a:rPr lang="en-GB" dirty="0" err="1"/>
              <a:t>BrC</a:t>
            </a:r>
            <a:r>
              <a:rPr lang="en-GB" dirty="0"/>
              <a:t>)</a:t>
            </a:r>
          </a:p>
        </p:txBody>
      </p:sp>
      <p:sp>
        <p:nvSpPr>
          <p:cNvPr id="28" name="CuadroTexto 27">
            <a:extLst>
              <a:ext uri="{FF2B5EF4-FFF2-40B4-BE49-F238E27FC236}">
                <a16:creationId xmlns:a16="http://schemas.microsoft.com/office/drawing/2014/main" id="{4EDF2372-EA00-4D5E-AA8F-7EBF05BBC70E}"/>
              </a:ext>
            </a:extLst>
          </p:cNvPr>
          <p:cNvSpPr txBox="1"/>
          <p:nvPr/>
        </p:nvSpPr>
        <p:spPr>
          <a:xfrm>
            <a:off x="818426" y="2784980"/>
            <a:ext cx="1727200" cy="646331"/>
          </a:xfrm>
          <a:prstGeom prst="rect">
            <a:avLst/>
          </a:prstGeom>
          <a:noFill/>
        </p:spPr>
        <p:txBody>
          <a:bodyPr wrap="square" rtlCol="0">
            <a:spAutoFit/>
          </a:bodyPr>
          <a:lstStyle/>
          <a:p>
            <a:pPr algn="ctr"/>
            <a:r>
              <a:rPr lang="en-GB" b="1" dirty="0"/>
              <a:t>Environmental classification</a:t>
            </a:r>
          </a:p>
        </p:txBody>
      </p:sp>
      <p:pic>
        <p:nvPicPr>
          <p:cNvPr id="29" name="Gráfico 28" descr="Agregar con relleno sólido">
            <a:extLst>
              <a:ext uri="{FF2B5EF4-FFF2-40B4-BE49-F238E27FC236}">
                <a16:creationId xmlns:a16="http://schemas.microsoft.com/office/drawing/2014/main" id="{3B272D66-C61B-4EA3-B7F6-F8B3515B22B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4161089" y="2923480"/>
            <a:ext cx="369332" cy="369332"/>
          </a:xfrm>
          <a:prstGeom prst="rect">
            <a:avLst/>
          </a:prstGeom>
        </p:spPr>
      </p:pic>
      <p:sp>
        <p:nvSpPr>
          <p:cNvPr id="30" name="Flecha: a la derecha 29">
            <a:extLst>
              <a:ext uri="{FF2B5EF4-FFF2-40B4-BE49-F238E27FC236}">
                <a16:creationId xmlns:a16="http://schemas.microsoft.com/office/drawing/2014/main" id="{C889C6C0-9024-4097-B30E-E805870B84C8}"/>
              </a:ext>
            </a:extLst>
          </p:cNvPr>
          <p:cNvSpPr/>
          <p:nvPr/>
        </p:nvSpPr>
        <p:spPr>
          <a:xfrm>
            <a:off x="6215926" y="3008573"/>
            <a:ext cx="431800" cy="144000"/>
          </a:xfrm>
          <a:prstGeom prst="rightArrow">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31" name="Rectángulo 30">
            <a:extLst>
              <a:ext uri="{FF2B5EF4-FFF2-40B4-BE49-F238E27FC236}">
                <a16:creationId xmlns:a16="http://schemas.microsoft.com/office/drawing/2014/main" id="{CB7236B8-CC5E-4005-BCCB-F004611E7386}"/>
              </a:ext>
            </a:extLst>
          </p:cNvPr>
          <p:cNvSpPr/>
          <p:nvPr/>
        </p:nvSpPr>
        <p:spPr>
          <a:xfrm>
            <a:off x="2608003" y="1109891"/>
            <a:ext cx="5621512" cy="64633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33" name="Rectángulo 32">
            <a:extLst>
              <a:ext uri="{FF2B5EF4-FFF2-40B4-BE49-F238E27FC236}">
                <a16:creationId xmlns:a16="http://schemas.microsoft.com/office/drawing/2014/main" id="{CB0A8B0B-D650-41DB-A458-A4BD00251C3E}"/>
              </a:ext>
            </a:extLst>
          </p:cNvPr>
          <p:cNvSpPr/>
          <p:nvPr/>
        </p:nvSpPr>
        <p:spPr>
          <a:xfrm>
            <a:off x="2608003" y="1948978"/>
            <a:ext cx="5621512" cy="64633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34" name="Rectángulo 33">
            <a:extLst>
              <a:ext uri="{FF2B5EF4-FFF2-40B4-BE49-F238E27FC236}">
                <a16:creationId xmlns:a16="http://schemas.microsoft.com/office/drawing/2014/main" id="{77020781-2493-4C7C-85B2-CD9751945C5C}"/>
              </a:ext>
            </a:extLst>
          </p:cNvPr>
          <p:cNvSpPr/>
          <p:nvPr/>
        </p:nvSpPr>
        <p:spPr>
          <a:xfrm>
            <a:off x="2632232" y="2784980"/>
            <a:ext cx="5597283" cy="64633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35" name="Rectángulo 34">
            <a:extLst>
              <a:ext uri="{FF2B5EF4-FFF2-40B4-BE49-F238E27FC236}">
                <a16:creationId xmlns:a16="http://schemas.microsoft.com/office/drawing/2014/main" id="{E060E71A-3FA5-4753-AD60-A0A46FF36413}"/>
              </a:ext>
            </a:extLst>
          </p:cNvPr>
          <p:cNvSpPr/>
          <p:nvPr/>
        </p:nvSpPr>
        <p:spPr>
          <a:xfrm>
            <a:off x="2632232" y="3681757"/>
            <a:ext cx="5621387" cy="64633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36" name="Rectángulo 35">
            <a:extLst>
              <a:ext uri="{FF2B5EF4-FFF2-40B4-BE49-F238E27FC236}">
                <a16:creationId xmlns:a16="http://schemas.microsoft.com/office/drawing/2014/main" id="{AF424CE1-FF4C-480C-ABC7-B3266BD09E94}"/>
              </a:ext>
            </a:extLst>
          </p:cNvPr>
          <p:cNvSpPr/>
          <p:nvPr/>
        </p:nvSpPr>
        <p:spPr>
          <a:xfrm>
            <a:off x="2632232" y="4516756"/>
            <a:ext cx="5621387" cy="161103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37" name="CuadroTexto 36">
            <a:extLst>
              <a:ext uri="{FF2B5EF4-FFF2-40B4-BE49-F238E27FC236}">
                <a16:creationId xmlns:a16="http://schemas.microsoft.com/office/drawing/2014/main" id="{E747904A-A100-4D4E-A1E8-E3D994E66C35}"/>
              </a:ext>
            </a:extLst>
          </p:cNvPr>
          <p:cNvSpPr txBox="1"/>
          <p:nvPr/>
        </p:nvSpPr>
        <p:spPr>
          <a:xfrm>
            <a:off x="818426" y="3692306"/>
            <a:ext cx="1727200" cy="646331"/>
          </a:xfrm>
          <a:prstGeom prst="rect">
            <a:avLst/>
          </a:prstGeom>
          <a:noFill/>
        </p:spPr>
        <p:txBody>
          <a:bodyPr wrap="square" rtlCol="0">
            <a:spAutoFit/>
          </a:bodyPr>
          <a:lstStyle/>
          <a:p>
            <a:pPr algn="ctr"/>
            <a:r>
              <a:rPr lang="en-GB" b="1" dirty="0"/>
              <a:t>Molecular structure</a:t>
            </a:r>
          </a:p>
        </p:txBody>
      </p:sp>
      <p:sp>
        <p:nvSpPr>
          <p:cNvPr id="38" name="CuadroTexto 37">
            <a:extLst>
              <a:ext uri="{FF2B5EF4-FFF2-40B4-BE49-F238E27FC236}">
                <a16:creationId xmlns:a16="http://schemas.microsoft.com/office/drawing/2014/main" id="{746B95A6-29A8-4656-88DF-2DAC89CE21A1}"/>
              </a:ext>
            </a:extLst>
          </p:cNvPr>
          <p:cNvSpPr txBox="1"/>
          <p:nvPr/>
        </p:nvSpPr>
        <p:spPr>
          <a:xfrm>
            <a:off x="818426" y="4573627"/>
            <a:ext cx="1727200" cy="369332"/>
          </a:xfrm>
          <a:prstGeom prst="rect">
            <a:avLst/>
          </a:prstGeom>
          <a:noFill/>
        </p:spPr>
        <p:txBody>
          <a:bodyPr wrap="square" rtlCol="0">
            <a:spAutoFit/>
          </a:bodyPr>
          <a:lstStyle/>
          <a:p>
            <a:pPr algn="ctr"/>
            <a:r>
              <a:rPr lang="en-GB" b="1" dirty="0"/>
              <a:t>Representation</a:t>
            </a:r>
          </a:p>
        </p:txBody>
      </p:sp>
      <p:sp>
        <p:nvSpPr>
          <p:cNvPr id="39" name="CuadroTexto 38">
            <a:extLst>
              <a:ext uri="{FF2B5EF4-FFF2-40B4-BE49-F238E27FC236}">
                <a16:creationId xmlns:a16="http://schemas.microsoft.com/office/drawing/2014/main" id="{8084AD10-F712-4FF3-BB98-BD6D36B9B91E}"/>
              </a:ext>
            </a:extLst>
          </p:cNvPr>
          <p:cNvSpPr txBox="1"/>
          <p:nvPr/>
        </p:nvSpPr>
        <p:spPr>
          <a:xfrm>
            <a:off x="2654509" y="3839122"/>
            <a:ext cx="1727200" cy="369332"/>
          </a:xfrm>
          <a:prstGeom prst="rect">
            <a:avLst/>
          </a:prstGeom>
          <a:noFill/>
        </p:spPr>
        <p:txBody>
          <a:bodyPr wrap="square" rtlCol="0">
            <a:spAutoFit/>
          </a:bodyPr>
          <a:lstStyle/>
          <a:p>
            <a:pPr algn="ctr"/>
            <a:r>
              <a:rPr lang="en-GB" dirty="0"/>
              <a:t>Graphitic </a:t>
            </a:r>
          </a:p>
        </p:txBody>
      </p:sp>
      <p:sp>
        <p:nvSpPr>
          <p:cNvPr id="40" name="CuadroTexto 39">
            <a:extLst>
              <a:ext uri="{FF2B5EF4-FFF2-40B4-BE49-F238E27FC236}">
                <a16:creationId xmlns:a16="http://schemas.microsoft.com/office/drawing/2014/main" id="{2BC4F1F8-5FEB-480E-A391-F15A1CC7F8EB}"/>
              </a:ext>
            </a:extLst>
          </p:cNvPr>
          <p:cNvSpPr txBox="1"/>
          <p:nvPr/>
        </p:nvSpPr>
        <p:spPr>
          <a:xfrm>
            <a:off x="4430538" y="3669671"/>
            <a:ext cx="1727200" cy="646331"/>
          </a:xfrm>
          <a:prstGeom prst="rect">
            <a:avLst/>
          </a:prstGeom>
          <a:noFill/>
        </p:spPr>
        <p:txBody>
          <a:bodyPr wrap="square" rtlCol="0">
            <a:spAutoFit/>
          </a:bodyPr>
          <a:lstStyle/>
          <a:p>
            <a:pPr algn="ctr"/>
            <a:r>
              <a:rPr lang="en-GB" dirty="0"/>
              <a:t>Hydrocarbons (HC)</a:t>
            </a:r>
          </a:p>
        </p:txBody>
      </p:sp>
      <p:sp>
        <p:nvSpPr>
          <p:cNvPr id="41" name="CuadroTexto 40">
            <a:extLst>
              <a:ext uri="{FF2B5EF4-FFF2-40B4-BE49-F238E27FC236}">
                <a16:creationId xmlns:a16="http://schemas.microsoft.com/office/drawing/2014/main" id="{0FBAD90A-C9F3-48A0-8914-A82D3D8D776B}"/>
              </a:ext>
            </a:extLst>
          </p:cNvPr>
          <p:cNvSpPr txBox="1"/>
          <p:nvPr/>
        </p:nvSpPr>
        <p:spPr>
          <a:xfrm>
            <a:off x="6642901" y="3673941"/>
            <a:ext cx="1444854" cy="646331"/>
          </a:xfrm>
          <a:prstGeom prst="rect">
            <a:avLst/>
          </a:prstGeom>
          <a:noFill/>
        </p:spPr>
        <p:txBody>
          <a:bodyPr wrap="square" rtlCol="0">
            <a:spAutoFit/>
          </a:bodyPr>
          <a:lstStyle/>
          <a:p>
            <a:pPr algn="ctr"/>
            <a:r>
              <a:rPr lang="en-GB" dirty="0"/>
              <a:t>Soot with HC absorbed</a:t>
            </a:r>
          </a:p>
        </p:txBody>
      </p:sp>
      <p:pic>
        <p:nvPicPr>
          <p:cNvPr id="42" name="Picture 2" descr="KPIT Technologies | Coventry University">
            <a:extLst>
              <a:ext uri="{FF2B5EF4-FFF2-40B4-BE49-F238E27FC236}">
                <a16:creationId xmlns:a16="http://schemas.microsoft.com/office/drawing/2014/main" id="{8C98E00C-5664-4610-9D71-F7B6215C457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EB8F1AA7-A941-4A48-856F-4302CE2841D6}"/>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About - UK Fluids Network">
            <a:extLst>
              <a:ext uri="{FF2B5EF4-FFF2-40B4-BE49-F238E27FC236}">
                <a16:creationId xmlns:a16="http://schemas.microsoft.com/office/drawing/2014/main" id="{B77285D9-4D41-4188-A9B2-5E2F4D01B65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Pin on World Universities Logos">
            <a:extLst>
              <a:ext uri="{FF2B5EF4-FFF2-40B4-BE49-F238E27FC236}">
                <a16:creationId xmlns:a16="http://schemas.microsoft.com/office/drawing/2014/main" id="{FBEFE4E0-5048-4FF6-9177-880BA28DF83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46" name="Imagen 45">
            <a:extLst>
              <a:ext uri="{FF2B5EF4-FFF2-40B4-BE49-F238E27FC236}">
                <a16:creationId xmlns:a16="http://schemas.microsoft.com/office/drawing/2014/main" id="{8B81D4E4-1C54-453A-8A4C-27D34729DF9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Tree>
    <p:extLst>
      <p:ext uri="{BB962C8B-B14F-4D97-AF65-F5344CB8AC3E}">
        <p14:creationId xmlns:p14="http://schemas.microsoft.com/office/powerpoint/2010/main" val="239983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nodeType="withEffect">
                                  <p:stCondLst>
                                    <p:cond delay="50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par>
                                <p:cTn id="17" presetID="22" presetClass="entr" presetSubtype="8" fill="hold" grpId="0" nodeType="withEffect">
                                  <p:stCondLst>
                                    <p:cond delay="75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par>
                                <p:cTn id="23" presetID="22" presetClass="entr" presetSubtype="8" fill="hold" grpId="0" nodeType="withEffect">
                                  <p:stCondLst>
                                    <p:cond delay="125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22" presetClass="entr" presetSubtype="8" fill="hold" grpId="0" nodeType="withEffect">
                                  <p:stCondLst>
                                    <p:cond delay="50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par>
                                <p:cTn id="37" presetID="22" presetClass="entr" presetSubtype="8" fill="hold" grpId="0" nodeType="withEffect">
                                  <p:stCondLst>
                                    <p:cond delay="75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par>
                                <p:cTn id="51" presetID="22" presetClass="entr" presetSubtype="8" fill="hold" nodeType="withEffect">
                                  <p:stCondLst>
                                    <p:cond delay="500"/>
                                  </p:stCondLst>
                                  <p:childTnLst>
                                    <p:set>
                                      <p:cBhvr>
                                        <p:cTn id="52" dur="1" fill="hold">
                                          <p:stCondLst>
                                            <p:cond delay="0"/>
                                          </p:stCondLst>
                                        </p:cTn>
                                        <p:tgtEl>
                                          <p:spTgt spid="29"/>
                                        </p:tgtEl>
                                        <p:attrNameLst>
                                          <p:attrName>style.visibility</p:attrName>
                                        </p:attrNameLst>
                                      </p:cBhvr>
                                      <p:to>
                                        <p:strVal val="visible"/>
                                      </p:to>
                                    </p:set>
                                    <p:animEffect transition="in" filter="wipe(left)">
                                      <p:cBhvr>
                                        <p:cTn id="53" dur="500"/>
                                        <p:tgtEl>
                                          <p:spTgt spid="29"/>
                                        </p:tgtEl>
                                      </p:cBhvr>
                                    </p:animEffect>
                                  </p:childTnLst>
                                </p:cTn>
                              </p:par>
                              <p:par>
                                <p:cTn id="54" presetID="22" presetClass="entr" presetSubtype="8" fill="hold" grpId="0" nodeType="withEffect">
                                  <p:stCondLst>
                                    <p:cond delay="750"/>
                                  </p:stCondLst>
                                  <p:childTnLst>
                                    <p:set>
                                      <p:cBhvr>
                                        <p:cTn id="55" dur="1" fill="hold">
                                          <p:stCondLst>
                                            <p:cond delay="0"/>
                                          </p:stCondLst>
                                        </p:cTn>
                                        <p:tgtEl>
                                          <p:spTgt spid="26"/>
                                        </p:tgtEl>
                                        <p:attrNameLst>
                                          <p:attrName>style.visibility</p:attrName>
                                        </p:attrNameLst>
                                      </p:cBhvr>
                                      <p:to>
                                        <p:strVal val="visible"/>
                                      </p:to>
                                    </p:set>
                                    <p:animEffect transition="in" filter="wipe(left)">
                                      <p:cBhvr>
                                        <p:cTn id="56" dur="500"/>
                                        <p:tgtEl>
                                          <p:spTgt spid="26"/>
                                        </p:tgtEl>
                                      </p:cBhvr>
                                    </p:animEffect>
                                  </p:childTnLst>
                                </p:cTn>
                              </p:par>
                              <p:par>
                                <p:cTn id="57" presetID="22" presetClass="entr" presetSubtype="8" fill="hold" grpId="0" nodeType="withEffect">
                                  <p:stCondLst>
                                    <p:cond delay="1000"/>
                                  </p:stCondLst>
                                  <p:childTnLst>
                                    <p:set>
                                      <p:cBhvr>
                                        <p:cTn id="58" dur="1" fill="hold">
                                          <p:stCondLst>
                                            <p:cond delay="0"/>
                                          </p:stCondLst>
                                        </p:cTn>
                                        <p:tgtEl>
                                          <p:spTgt spid="30"/>
                                        </p:tgtEl>
                                        <p:attrNameLst>
                                          <p:attrName>style.visibility</p:attrName>
                                        </p:attrNameLst>
                                      </p:cBhvr>
                                      <p:to>
                                        <p:strVal val="visible"/>
                                      </p:to>
                                    </p:set>
                                    <p:animEffect transition="in" filter="wipe(left)">
                                      <p:cBhvr>
                                        <p:cTn id="59" dur="500"/>
                                        <p:tgtEl>
                                          <p:spTgt spid="30"/>
                                        </p:tgtEl>
                                      </p:cBhvr>
                                    </p:animEffect>
                                  </p:childTnLst>
                                </p:cTn>
                              </p:par>
                              <p:par>
                                <p:cTn id="60" presetID="22" presetClass="entr" presetSubtype="8" fill="hold" grpId="0" nodeType="withEffect">
                                  <p:stCondLst>
                                    <p:cond delay="125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par>
                                <p:cTn id="68" presetID="10" presetClass="entr" presetSubtype="0" fill="hold" grpId="0" nodeType="withEffect">
                                  <p:stCondLst>
                                    <p:cond delay="25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par>
                                <p:cTn id="71" presetID="22" presetClass="entr" presetSubtype="8" fill="hold" grpId="0" nodeType="withEffect">
                                  <p:stCondLst>
                                    <p:cond delay="250"/>
                                  </p:stCondLst>
                                  <p:childTnLst>
                                    <p:set>
                                      <p:cBhvr>
                                        <p:cTn id="72" dur="1" fill="hold">
                                          <p:stCondLst>
                                            <p:cond delay="0"/>
                                          </p:stCondLst>
                                        </p:cTn>
                                        <p:tgtEl>
                                          <p:spTgt spid="39"/>
                                        </p:tgtEl>
                                        <p:attrNameLst>
                                          <p:attrName>style.visibility</p:attrName>
                                        </p:attrNameLst>
                                      </p:cBhvr>
                                      <p:to>
                                        <p:strVal val="visible"/>
                                      </p:to>
                                    </p:set>
                                    <p:animEffect transition="in" filter="wipe(left)">
                                      <p:cBhvr>
                                        <p:cTn id="73" dur="500"/>
                                        <p:tgtEl>
                                          <p:spTgt spid="39"/>
                                        </p:tgtEl>
                                      </p:cBhvr>
                                    </p:animEffect>
                                  </p:childTnLst>
                                </p:cTn>
                              </p:par>
                              <p:par>
                                <p:cTn id="74" presetID="22" presetClass="entr" presetSubtype="8" fill="hold" grpId="0" nodeType="withEffect">
                                  <p:stCondLst>
                                    <p:cond delay="500"/>
                                  </p:stCondLst>
                                  <p:childTnLst>
                                    <p:set>
                                      <p:cBhvr>
                                        <p:cTn id="75" dur="1" fill="hold">
                                          <p:stCondLst>
                                            <p:cond delay="0"/>
                                          </p:stCondLst>
                                        </p:cTn>
                                        <p:tgtEl>
                                          <p:spTgt spid="40"/>
                                        </p:tgtEl>
                                        <p:attrNameLst>
                                          <p:attrName>style.visibility</p:attrName>
                                        </p:attrNameLst>
                                      </p:cBhvr>
                                      <p:to>
                                        <p:strVal val="visible"/>
                                      </p:to>
                                    </p:set>
                                    <p:animEffect transition="in" filter="wipe(left)">
                                      <p:cBhvr>
                                        <p:cTn id="76" dur="500"/>
                                        <p:tgtEl>
                                          <p:spTgt spid="40"/>
                                        </p:tgtEl>
                                      </p:cBhvr>
                                    </p:animEffect>
                                  </p:childTnLst>
                                </p:cTn>
                              </p:par>
                              <p:par>
                                <p:cTn id="77" presetID="22" presetClass="entr" presetSubtype="8" fill="hold" grpId="0" nodeType="withEffect">
                                  <p:stCondLst>
                                    <p:cond delay="750"/>
                                  </p:stCondLst>
                                  <p:childTnLst>
                                    <p:set>
                                      <p:cBhvr>
                                        <p:cTn id="78" dur="1" fill="hold">
                                          <p:stCondLst>
                                            <p:cond delay="0"/>
                                          </p:stCondLst>
                                        </p:cTn>
                                        <p:tgtEl>
                                          <p:spTgt spid="41"/>
                                        </p:tgtEl>
                                        <p:attrNameLst>
                                          <p:attrName>style.visibility</p:attrName>
                                        </p:attrNameLst>
                                      </p:cBhvr>
                                      <p:to>
                                        <p:strVal val="visible"/>
                                      </p:to>
                                    </p:set>
                                    <p:animEffect transition="in" filter="wipe(left)">
                                      <p:cBhvr>
                                        <p:cTn id="79" dur="500"/>
                                        <p:tgtEl>
                                          <p:spTgt spid="4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fade">
                                      <p:cBhvr>
                                        <p:cTn id="87" dur="500"/>
                                        <p:tgtEl>
                                          <p:spTgt spid="36"/>
                                        </p:tgtEl>
                                      </p:cBhvr>
                                    </p:animEffect>
                                  </p:childTnLst>
                                </p:cTn>
                              </p:par>
                              <p:par>
                                <p:cTn id="88" presetID="10" presetClass="entr" presetSubtype="0" fill="hold" nodeType="withEffect">
                                  <p:stCondLst>
                                    <p:cond delay="25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1" grpId="0" animBg="1"/>
      <p:bldP spid="22" grpId="0"/>
      <p:bldP spid="23" grpId="0"/>
      <p:bldP spid="24" grpId="0"/>
      <p:bldP spid="25" grpId="0"/>
      <p:bldP spid="26" grpId="0"/>
      <p:bldP spid="27" grpId="0"/>
      <p:bldP spid="28" grpId="0"/>
      <p:bldP spid="30" grpId="0" animBg="1"/>
      <p:bldP spid="31" grpId="0" animBg="1"/>
      <p:bldP spid="33" grpId="0" animBg="1"/>
      <p:bldP spid="34" grpId="0" animBg="1"/>
      <p:bldP spid="35" grpId="0" animBg="1"/>
      <p:bldP spid="36" grpId="0" animBg="1"/>
      <p:bldP spid="37" grpId="0"/>
      <p:bldP spid="38" grpId="0"/>
      <p:bldP spid="39" grpId="0"/>
      <p:bldP spid="4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4E7715-2F38-4C04-8E93-28A1A321CA11}"/>
              </a:ext>
            </a:extLst>
          </p:cNvPr>
          <p:cNvSpPr>
            <a:spLocks noGrp="1"/>
          </p:cNvSpPr>
          <p:nvPr>
            <p:ph type="title"/>
          </p:nvPr>
        </p:nvSpPr>
        <p:spPr/>
        <p:txBody>
          <a:bodyPr>
            <a:normAutofit/>
          </a:bodyPr>
          <a:lstStyle/>
          <a:p>
            <a:r>
              <a:rPr lang="en-GB" dirty="0"/>
              <a:t>5. Effects</a:t>
            </a:r>
          </a:p>
        </p:txBody>
      </p:sp>
      <p:sp>
        <p:nvSpPr>
          <p:cNvPr id="4" name="Marcador de pie de página 3">
            <a:extLst>
              <a:ext uri="{FF2B5EF4-FFF2-40B4-BE49-F238E27FC236}">
                <a16:creationId xmlns:a16="http://schemas.microsoft.com/office/drawing/2014/main" id="{5030B053-C7DF-4B1B-8DBD-7787084E3D1B}"/>
              </a:ext>
            </a:extLst>
          </p:cNvPr>
          <p:cNvSpPr>
            <a:spLocks noGrp="1"/>
          </p:cNvSpPr>
          <p:nvPr>
            <p:ph type="ftr" sz="quarter" idx="11"/>
          </p:nvPr>
        </p:nvSpPr>
        <p:spPr/>
        <p:txBody>
          <a:bodyPr/>
          <a:lstStyle/>
          <a:p>
            <a:r>
              <a:rPr lang="es-ES"/>
              <a:t>sofia.gonzalez@uclm.es</a:t>
            </a:r>
            <a:endParaRPr lang="es-ES" dirty="0"/>
          </a:p>
        </p:txBody>
      </p:sp>
      <p:sp>
        <p:nvSpPr>
          <p:cNvPr id="5" name="Marcador de número de diapositiva 4">
            <a:extLst>
              <a:ext uri="{FF2B5EF4-FFF2-40B4-BE49-F238E27FC236}">
                <a16:creationId xmlns:a16="http://schemas.microsoft.com/office/drawing/2014/main" id="{10CAF4C9-7062-4787-8DF5-1F2FD1AF1921}"/>
              </a:ext>
            </a:extLst>
          </p:cNvPr>
          <p:cNvSpPr>
            <a:spLocks noGrp="1"/>
          </p:cNvSpPr>
          <p:nvPr>
            <p:ph type="sldNum" sz="quarter" idx="12"/>
          </p:nvPr>
        </p:nvSpPr>
        <p:spPr/>
        <p:txBody>
          <a:bodyPr/>
          <a:lstStyle/>
          <a:p>
            <a:fld id="{7AE00B48-CFC2-44D9-921F-3BCB2F083AB0}" type="slidenum">
              <a:rPr lang="es-ES" smtClean="0"/>
              <a:t>8</a:t>
            </a:fld>
            <a:endParaRPr lang="es-ES"/>
          </a:p>
        </p:txBody>
      </p:sp>
      <p:pic>
        <p:nvPicPr>
          <p:cNvPr id="6" name="Picture 6">
            <a:extLst>
              <a:ext uri="{FF2B5EF4-FFF2-40B4-BE49-F238E27FC236}">
                <a16:creationId xmlns:a16="http://schemas.microsoft.com/office/drawing/2014/main" id="{64F2F17C-8D3F-4B9F-B4F6-1C0448ECC6D4}"/>
              </a:ext>
            </a:extLst>
          </p:cNvPr>
          <p:cNvPicPr>
            <a:picLocks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78928" y="1265380"/>
            <a:ext cx="1153072" cy="21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A749F17C-4F87-456D-9FFA-CA139F0EF905}"/>
              </a:ext>
            </a:extLst>
          </p:cNvPr>
          <p:cNvPicPr>
            <a:picLocks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9455" y="1269670"/>
            <a:ext cx="1153073" cy="219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1.bp.blogspot.com/_7voqewqiJ2Y/S0XIRbSs2TI/AAAAAAAAKL8/fkW8_BWfmUs/s1600/Oporto17.jpg">
            <a:extLst>
              <a:ext uri="{FF2B5EF4-FFF2-40B4-BE49-F238E27FC236}">
                <a16:creationId xmlns:a16="http://schemas.microsoft.com/office/drawing/2014/main" id="{41ABF547-5AFE-4D65-972E-6247C108C50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62264" y="1465360"/>
            <a:ext cx="2933323" cy="196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La contaminación de los tubos de escape daña tu corazón">
            <a:extLst>
              <a:ext uri="{FF2B5EF4-FFF2-40B4-BE49-F238E27FC236}">
                <a16:creationId xmlns:a16="http://schemas.microsoft.com/office/drawing/2014/main" id="{81E5BBA4-634A-4E3B-8830-4283EE1A59C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79725" y="1458045"/>
            <a:ext cx="2254703" cy="197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s://c.o0bg.com/rf/image_1200w/Boston/2011-2020/2015/02/10/BostonGlobe.com/National/Images/ryan_snowfall9_met.jpg">
            <a:extLst>
              <a:ext uri="{FF2B5EF4-FFF2-40B4-BE49-F238E27FC236}">
                <a16:creationId xmlns:a16="http://schemas.microsoft.com/office/drawing/2014/main" id="{912E95CF-80FB-43BF-90E6-DB159AEE21D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2" r="-851"/>
          <a:stretch/>
        </p:blipFill>
        <p:spPr bwMode="auto">
          <a:xfrm>
            <a:off x="7239000" y="1453659"/>
            <a:ext cx="4445000" cy="198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Marcador de contenido 5" descr="Corredor comienza un esprint">
            <a:extLst>
              <a:ext uri="{FF2B5EF4-FFF2-40B4-BE49-F238E27FC236}">
                <a16:creationId xmlns:a16="http://schemas.microsoft.com/office/drawing/2014/main" id="{8FA62ECE-BCAF-425A-8188-AABA38BDB84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192215" y="0"/>
            <a:ext cx="1999786" cy="1327982"/>
          </a:xfrm>
          <a:prstGeom prst="rect">
            <a:avLst/>
          </a:prstGeom>
        </p:spPr>
      </p:pic>
      <p:pic>
        <p:nvPicPr>
          <p:cNvPr id="17" name="Picture 2" descr="KPIT Technologies | Coventry University">
            <a:extLst>
              <a:ext uri="{FF2B5EF4-FFF2-40B4-BE49-F238E27FC236}">
                <a16:creationId xmlns:a16="http://schemas.microsoft.com/office/drawing/2014/main" id="{A3A4EA58-0056-4D07-B28B-D086B143EFA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E7074A05-E71A-44F3-871F-A507A83568C0}"/>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About - UK Fluids Network">
            <a:extLst>
              <a:ext uri="{FF2B5EF4-FFF2-40B4-BE49-F238E27FC236}">
                <a16:creationId xmlns:a16="http://schemas.microsoft.com/office/drawing/2014/main" id="{E8E7C595-8EB4-49DE-8E83-362A26B1DE2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Pin on World Universities Logos">
            <a:extLst>
              <a:ext uri="{FF2B5EF4-FFF2-40B4-BE49-F238E27FC236}">
                <a16:creationId xmlns:a16="http://schemas.microsoft.com/office/drawing/2014/main" id="{5155E430-FBA3-430A-AFF2-5F0302D14AC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a:extLst>
              <a:ext uri="{FF2B5EF4-FFF2-40B4-BE49-F238E27FC236}">
                <a16:creationId xmlns:a16="http://schemas.microsoft.com/office/drawing/2014/main" id="{6ADB9C1F-A2A5-4FC2-AB71-914FB7E39D2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
        <p:nvSpPr>
          <p:cNvPr id="28" name="CuadroTexto 27">
            <a:extLst>
              <a:ext uri="{FF2B5EF4-FFF2-40B4-BE49-F238E27FC236}">
                <a16:creationId xmlns:a16="http://schemas.microsoft.com/office/drawing/2014/main" id="{CD612910-99F9-4B1D-A8A3-190DF2E37649}"/>
              </a:ext>
            </a:extLst>
          </p:cNvPr>
          <p:cNvSpPr txBox="1"/>
          <p:nvPr/>
        </p:nvSpPr>
        <p:spPr>
          <a:xfrm>
            <a:off x="508000" y="3514809"/>
            <a:ext cx="2424000" cy="369332"/>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Health effects </a:t>
            </a:r>
          </a:p>
        </p:txBody>
      </p:sp>
      <p:sp>
        <p:nvSpPr>
          <p:cNvPr id="30" name="CuadroTexto 29">
            <a:extLst>
              <a:ext uri="{FF2B5EF4-FFF2-40B4-BE49-F238E27FC236}">
                <a16:creationId xmlns:a16="http://schemas.microsoft.com/office/drawing/2014/main" id="{E1487AEA-15D5-41F3-B6D3-087388F040D5}"/>
              </a:ext>
            </a:extLst>
          </p:cNvPr>
          <p:cNvSpPr txBox="1"/>
          <p:nvPr/>
        </p:nvSpPr>
        <p:spPr>
          <a:xfrm>
            <a:off x="3213100" y="3525401"/>
            <a:ext cx="3821328" cy="369332"/>
          </a:xfrm>
          <a:prstGeom prst="rect">
            <a:avLst/>
          </a:prstGeom>
          <a:solidFill>
            <a:schemeClr val="bg2">
              <a:lumMod val="90000"/>
            </a:schemeClr>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Effects on materials</a:t>
            </a:r>
          </a:p>
        </p:txBody>
      </p:sp>
      <p:sp>
        <p:nvSpPr>
          <p:cNvPr id="31" name="CuadroTexto 30">
            <a:extLst>
              <a:ext uri="{FF2B5EF4-FFF2-40B4-BE49-F238E27FC236}">
                <a16:creationId xmlns:a16="http://schemas.microsoft.com/office/drawing/2014/main" id="{95DF101A-7055-4944-BC6F-42BE8D3D07B4}"/>
              </a:ext>
            </a:extLst>
          </p:cNvPr>
          <p:cNvSpPr txBox="1"/>
          <p:nvPr/>
        </p:nvSpPr>
        <p:spPr>
          <a:xfrm>
            <a:off x="7239000" y="3540420"/>
            <a:ext cx="4339578" cy="369332"/>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Environmental effects</a:t>
            </a:r>
          </a:p>
        </p:txBody>
      </p:sp>
      <p:sp>
        <p:nvSpPr>
          <p:cNvPr id="33" name="CuadroTexto 32">
            <a:extLst>
              <a:ext uri="{FF2B5EF4-FFF2-40B4-BE49-F238E27FC236}">
                <a16:creationId xmlns:a16="http://schemas.microsoft.com/office/drawing/2014/main" id="{1DFB8511-FF68-453C-9407-A030B70DD2DE}"/>
              </a:ext>
            </a:extLst>
          </p:cNvPr>
          <p:cNvSpPr txBox="1"/>
          <p:nvPr/>
        </p:nvSpPr>
        <p:spPr>
          <a:xfrm>
            <a:off x="508000" y="3996493"/>
            <a:ext cx="2424000" cy="209591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Arial" panose="020B0604020202020204" pitchFamily="34" charset="0"/>
              <a:buChar char="•"/>
            </a:pPr>
            <a:r>
              <a:rPr lang="en-GB" b="1" dirty="0"/>
              <a:t>Respiratory system</a:t>
            </a:r>
            <a:r>
              <a:rPr lang="en-GB" dirty="0"/>
              <a:t>: asthma</a:t>
            </a:r>
          </a:p>
          <a:p>
            <a:pPr marL="285750" indent="-285750">
              <a:buFont typeface="Arial" panose="020B0604020202020204" pitchFamily="34" charset="0"/>
              <a:buChar char="•"/>
            </a:pPr>
            <a:r>
              <a:rPr lang="en-GB" b="1" dirty="0"/>
              <a:t>Circulatory system</a:t>
            </a:r>
            <a:r>
              <a:rPr lang="en-GB" dirty="0"/>
              <a:t>: thrombi</a:t>
            </a:r>
          </a:p>
          <a:p>
            <a:pPr marL="285750" indent="-285750">
              <a:buFont typeface="Arial" panose="020B0604020202020204" pitchFamily="34" charset="0"/>
              <a:buChar char="•"/>
            </a:pPr>
            <a:r>
              <a:rPr lang="en-GB" b="1" dirty="0"/>
              <a:t>Gastrointestinal system: </a:t>
            </a:r>
            <a:r>
              <a:rPr lang="en-GB" dirty="0"/>
              <a:t>Colon cancer</a:t>
            </a:r>
          </a:p>
        </p:txBody>
      </p:sp>
      <p:sp>
        <p:nvSpPr>
          <p:cNvPr id="34" name="CuadroTexto 33">
            <a:extLst>
              <a:ext uri="{FF2B5EF4-FFF2-40B4-BE49-F238E27FC236}">
                <a16:creationId xmlns:a16="http://schemas.microsoft.com/office/drawing/2014/main" id="{6AC05426-CC7E-48B3-AF39-EED268023A61}"/>
              </a:ext>
            </a:extLst>
          </p:cNvPr>
          <p:cNvSpPr txBox="1"/>
          <p:nvPr/>
        </p:nvSpPr>
        <p:spPr>
          <a:xfrm>
            <a:off x="3211463" y="4012993"/>
            <a:ext cx="382132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dirty="0"/>
              <a:t>Soling: </a:t>
            </a:r>
            <a:r>
              <a:rPr lang="en-GB" dirty="0"/>
              <a:t>clothes, buildings</a:t>
            </a:r>
          </a:p>
          <a:p>
            <a:r>
              <a:rPr lang="en-GB" b="1" dirty="0"/>
              <a:t>Corrosion</a:t>
            </a:r>
          </a:p>
        </p:txBody>
      </p:sp>
      <p:sp>
        <p:nvSpPr>
          <p:cNvPr id="35" name="CuadroTexto 34">
            <a:extLst>
              <a:ext uri="{FF2B5EF4-FFF2-40B4-BE49-F238E27FC236}">
                <a16:creationId xmlns:a16="http://schemas.microsoft.com/office/drawing/2014/main" id="{2722BE5C-5D0F-4E3E-8C38-68595C8D5F8C}"/>
              </a:ext>
            </a:extLst>
          </p:cNvPr>
          <p:cNvSpPr txBox="1"/>
          <p:nvPr/>
        </p:nvSpPr>
        <p:spPr>
          <a:xfrm>
            <a:off x="7239001" y="4044664"/>
            <a:ext cx="4339578" cy="2106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marR="0" lvl="0" indent="-285750" fontAlgn="base">
              <a:lnSpc>
                <a:spcPct val="100000"/>
              </a:lnSpc>
              <a:spcBef>
                <a:spcPct val="0"/>
              </a:spcBef>
              <a:spcAft>
                <a:spcPct val="0"/>
              </a:spcAft>
              <a:buClrTx/>
              <a:buSzTx/>
              <a:buFont typeface="Arial" panose="020B0604020202020204" pitchFamily="34" charset="0"/>
              <a:buChar char="•"/>
              <a:tabLst/>
            </a:pPr>
            <a:r>
              <a:rPr lang="en-GB" altLang="es-ES" b="1" dirty="0"/>
              <a:t>Liquid nucleation</a:t>
            </a:r>
            <a:r>
              <a:rPr lang="en-GB" altLang="es-ES" dirty="0"/>
              <a:t>: rain, acid rain </a:t>
            </a:r>
          </a:p>
          <a:p>
            <a:pPr marL="285750" marR="0" lvl="0" indent="-285750" fontAlgn="base">
              <a:lnSpc>
                <a:spcPct val="100000"/>
              </a:lnSpc>
              <a:spcBef>
                <a:spcPct val="0"/>
              </a:spcBef>
              <a:spcAft>
                <a:spcPct val="0"/>
              </a:spcAft>
              <a:buClrTx/>
              <a:buSzTx/>
              <a:buFont typeface="Arial" panose="020B0604020202020204" pitchFamily="34" charset="0"/>
              <a:buChar char="•"/>
              <a:tabLst/>
            </a:pPr>
            <a:r>
              <a:rPr lang="en-GB" altLang="es-ES" b="1" dirty="0"/>
              <a:t>Substrate for atmospheric reactions: </a:t>
            </a:r>
            <a:r>
              <a:rPr lang="en-GB" altLang="es-ES" dirty="0"/>
              <a:t>photochemical smog </a:t>
            </a:r>
          </a:p>
          <a:p>
            <a:pPr marL="285750" marR="0" lvl="0" indent="-285750" fontAlgn="base">
              <a:lnSpc>
                <a:spcPct val="100000"/>
              </a:lnSpc>
              <a:spcBef>
                <a:spcPct val="0"/>
              </a:spcBef>
              <a:spcAft>
                <a:spcPct val="0"/>
              </a:spcAft>
              <a:buClrTx/>
              <a:buSzTx/>
              <a:buFont typeface="Arial" panose="020B0604020202020204" pitchFamily="34" charset="0"/>
              <a:buChar char="•"/>
              <a:tabLst/>
            </a:pPr>
            <a:r>
              <a:rPr lang="en-GB" altLang="es-ES" b="1" dirty="0"/>
              <a:t>Radiative forcing: </a:t>
            </a:r>
            <a:r>
              <a:rPr lang="en-GB" altLang="es-ES" dirty="0"/>
              <a:t>greenhouse effect/climate change</a:t>
            </a:r>
          </a:p>
          <a:p>
            <a:pPr marL="285750" marR="0" lvl="0" indent="-285750" fontAlgn="base">
              <a:lnSpc>
                <a:spcPct val="100000"/>
              </a:lnSpc>
              <a:spcBef>
                <a:spcPct val="0"/>
              </a:spcBef>
              <a:spcAft>
                <a:spcPct val="0"/>
              </a:spcAft>
              <a:buClrTx/>
              <a:buSzTx/>
              <a:buFont typeface="Arial" panose="020B0604020202020204" pitchFamily="34" charset="0"/>
              <a:buChar char="•"/>
              <a:tabLst/>
            </a:pPr>
            <a:r>
              <a:rPr lang="en-GB" altLang="es-ES" b="1" dirty="0"/>
              <a:t>Darkening and melting of snowy surfaces: </a:t>
            </a:r>
            <a:r>
              <a:rPr lang="en-GB" altLang="es-ES" dirty="0"/>
              <a:t>hydrological cycles </a:t>
            </a:r>
          </a:p>
        </p:txBody>
      </p:sp>
    </p:spTree>
    <p:extLst>
      <p:ext uri="{BB962C8B-B14F-4D97-AF65-F5344CB8AC3E}">
        <p14:creationId xmlns:p14="http://schemas.microsoft.com/office/powerpoint/2010/main" val="3364246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Marcador de contenido 6">
            <a:extLst>
              <a:ext uri="{FF2B5EF4-FFF2-40B4-BE49-F238E27FC236}">
                <a16:creationId xmlns:a16="http://schemas.microsoft.com/office/drawing/2014/main" id="{945D15AB-3D2B-47E5-95A9-057954F8F009}"/>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0" y="0"/>
            <a:ext cx="12191980" cy="6872760"/>
          </a:xfrm>
          <a:prstGeom prst="rect">
            <a:avLst/>
          </a:prstGeom>
        </p:spPr>
      </p:pic>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Marcador de pie de página 3">
            <a:extLst>
              <a:ext uri="{FF2B5EF4-FFF2-40B4-BE49-F238E27FC236}">
                <a16:creationId xmlns:a16="http://schemas.microsoft.com/office/drawing/2014/main" id="{B4344E67-02DE-46EA-8FA2-A12877FE3F4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sofia.gonzalez@uclm.es</a:t>
            </a:r>
          </a:p>
        </p:txBody>
      </p:sp>
      <p:sp>
        <p:nvSpPr>
          <p:cNvPr id="5" name="Marcador de número de diapositiva 4">
            <a:extLst>
              <a:ext uri="{FF2B5EF4-FFF2-40B4-BE49-F238E27FC236}">
                <a16:creationId xmlns:a16="http://schemas.microsoft.com/office/drawing/2014/main" id="{7110BCA4-E3D9-446E-8DA1-8DAB7FA430F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AE00B48-CFC2-44D9-921F-3BCB2F083AB0}" type="slidenum">
              <a:rPr lang="en-US">
                <a:solidFill>
                  <a:srgbClr val="FFFFFF"/>
                </a:solidFill>
              </a:rPr>
              <a:pPr>
                <a:spcAft>
                  <a:spcPts val="600"/>
                </a:spcAft>
              </a:pPr>
              <a:t>9</a:t>
            </a:fld>
            <a:endParaRPr lang="en-US">
              <a:solidFill>
                <a:srgbClr val="FFFFFF"/>
              </a:solidFill>
            </a:endParaRPr>
          </a:p>
        </p:txBody>
      </p:sp>
      <p:sp>
        <p:nvSpPr>
          <p:cNvPr id="11" name="Marcador de contenido 2">
            <a:extLst>
              <a:ext uri="{FF2B5EF4-FFF2-40B4-BE49-F238E27FC236}">
                <a16:creationId xmlns:a16="http://schemas.microsoft.com/office/drawing/2014/main" id="{058A6EAD-E50A-4BC9-BD01-CD351BC65805}"/>
              </a:ext>
            </a:extLst>
          </p:cNvPr>
          <p:cNvSpPr txBox="1">
            <a:spLocks/>
          </p:cNvSpPr>
          <p:nvPr/>
        </p:nvSpPr>
        <p:spPr>
          <a:xfrm>
            <a:off x="683491" y="1518604"/>
            <a:ext cx="4977080" cy="45600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a:solidFill>
                  <a:schemeClr val="bg1"/>
                </a:solidFill>
              </a:rPr>
              <a:t>Light extinction in aerosols</a:t>
            </a:r>
          </a:p>
          <a:p>
            <a:pPr marL="514350" indent="-514350">
              <a:buFont typeface="+mj-lt"/>
              <a:buAutoNum type="arabicPeriod"/>
            </a:pPr>
            <a:r>
              <a:rPr lang="en-GB" dirty="0">
                <a:solidFill>
                  <a:schemeClr val="bg1"/>
                </a:solidFill>
              </a:rPr>
              <a:t>Refractive index</a:t>
            </a:r>
          </a:p>
          <a:p>
            <a:pPr marL="514350" indent="-514350">
              <a:buFont typeface="+mj-lt"/>
              <a:buAutoNum type="arabicPeriod"/>
            </a:pPr>
            <a:r>
              <a:rPr lang="en-GB" dirty="0">
                <a:solidFill>
                  <a:schemeClr val="bg1"/>
                </a:solidFill>
              </a:rPr>
              <a:t>Dielectric constant</a:t>
            </a:r>
          </a:p>
          <a:p>
            <a:pPr marL="514350" indent="-514350">
              <a:buFont typeface="+mj-lt"/>
              <a:buAutoNum type="arabicPeriod"/>
            </a:pPr>
            <a:r>
              <a:rPr lang="en-GB" dirty="0">
                <a:solidFill>
                  <a:schemeClr val="bg1"/>
                </a:solidFill>
              </a:rPr>
              <a:t>Dispersion model</a:t>
            </a:r>
          </a:p>
          <a:p>
            <a:pPr marL="514350" indent="-514350">
              <a:buFont typeface="+mj-lt"/>
              <a:buAutoNum type="arabicPeriod"/>
            </a:pPr>
            <a:r>
              <a:rPr lang="en-GB" dirty="0">
                <a:solidFill>
                  <a:schemeClr val="bg1"/>
                </a:solidFill>
              </a:rPr>
              <a:t>Rayleigh and Mie regime</a:t>
            </a:r>
          </a:p>
          <a:p>
            <a:pPr marL="514350" indent="-514350">
              <a:buFont typeface="+mj-lt"/>
              <a:buAutoNum type="arabicPeriod"/>
            </a:pPr>
            <a:r>
              <a:rPr lang="es-ES" dirty="0" err="1">
                <a:solidFill>
                  <a:schemeClr val="bg1"/>
                </a:solidFill>
              </a:rPr>
              <a:t>Methods</a:t>
            </a:r>
            <a:r>
              <a:rPr lang="es-ES" dirty="0">
                <a:solidFill>
                  <a:schemeClr val="bg1"/>
                </a:solidFill>
              </a:rPr>
              <a:t> </a:t>
            </a:r>
            <a:r>
              <a:rPr lang="es-ES" dirty="0" err="1">
                <a:solidFill>
                  <a:schemeClr val="bg1"/>
                </a:solidFill>
              </a:rPr>
              <a:t>for</a:t>
            </a:r>
            <a:r>
              <a:rPr lang="es-ES" dirty="0">
                <a:solidFill>
                  <a:schemeClr val="bg1"/>
                </a:solidFill>
              </a:rPr>
              <a:t> </a:t>
            </a:r>
            <a:r>
              <a:rPr lang="es-ES" dirty="0" err="1">
                <a:solidFill>
                  <a:schemeClr val="bg1"/>
                </a:solidFill>
              </a:rPr>
              <a:t>optical</a:t>
            </a:r>
            <a:r>
              <a:rPr lang="es-ES" dirty="0">
                <a:solidFill>
                  <a:schemeClr val="bg1"/>
                </a:solidFill>
              </a:rPr>
              <a:t> </a:t>
            </a:r>
            <a:r>
              <a:rPr lang="es-ES" dirty="0" err="1">
                <a:solidFill>
                  <a:schemeClr val="bg1"/>
                </a:solidFill>
              </a:rPr>
              <a:t>properties</a:t>
            </a:r>
            <a:r>
              <a:rPr lang="es-ES" dirty="0">
                <a:solidFill>
                  <a:schemeClr val="bg1"/>
                </a:solidFill>
              </a:rPr>
              <a:t> </a:t>
            </a:r>
            <a:r>
              <a:rPr lang="es-ES" dirty="0" err="1">
                <a:solidFill>
                  <a:schemeClr val="bg1"/>
                </a:solidFill>
              </a:rPr>
              <a:t>determination</a:t>
            </a:r>
            <a:endParaRPr lang="en-GB" dirty="0">
              <a:solidFill>
                <a:schemeClr val="bg1"/>
              </a:solidFill>
            </a:endParaRPr>
          </a:p>
          <a:p>
            <a:pPr marL="514350" indent="-514350">
              <a:buFont typeface="+mj-lt"/>
              <a:buAutoNum type="arabicPeriod"/>
            </a:pPr>
            <a:endParaRPr lang="en-GB" dirty="0">
              <a:solidFill>
                <a:schemeClr val="bg1"/>
              </a:solidFill>
            </a:endParaRPr>
          </a:p>
          <a:p>
            <a:pPr marL="514350" indent="-514350">
              <a:buFont typeface="+mj-lt"/>
              <a:buAutoNum type="arabicPeriod"/>
            </a:pPr>
            <a:endParaRPr lang="en-GB" dirty="0">
              <a:solidFill>
                <a:schemeClr val="bg1"/>
              </a:solidFill>
            </a:endParaRPr>
          </a:p>
        </p:txBody>
      </p:sp>
      <p:sp>
        <p:nvSpPr>
          <p:cNvPr id="12" name="Título 1">
            <a:extLst>
              <a:ext uri="{FF2B5EF4-FFF2-40B4-BE49-F238E27FC236}">
                <a16:creationId xmlns:a16="http://schemas.microsoft.com/office/drawing/2014/main" id="{D9B79EC1-A88A-4DE4-BA02-61835BA4E53B}"/>
              </a:ext>
            </a:extLst>
          </p:cNvPr>
          <p:cNvSpPr>
            <a:spLocks noGrp="1"/>
          </p:cNvSpPr>
          <p:nvPr>
            <p:ph type="title"/>
          </p:nvPr>
        </p:nvSpPr>
        <p:spPr>
          <a:xfrm>
            <a:off x="838200" y="365125"/>
            <a:ext cx="10515600" cy="1325563"/>
          </a:xfrm>
        </p:spPr>
        <p:txBody>
          <a:bodyPr/>
          <a:lstStyle/>
          <a:p>
            <a:r>
              <a:rPr lang="en-GB" dirty="0">
                <a:solidFill>
                  <a:schemeClr val="bg1"/>
                </a:solidFill>
              </a:rPr>
              <a:t>Optical properties</a:t>
            </a:r>
          </a:p>
        </p:txBody>
      </p:sp>
      <p:pic>
        <p:nvPicPr>
          <p:cNvPr id="10" name="Picture 2" descr="KPIT Technologies | Coventry University">
            <a:extLst>
              <a:ext uri="{FF2B5EF4-FFF2-40B4-BE49-F238E27FC236}">
                <a16:creationId xmlns:a16="http://schemas.microsoft.com/office/drawing/2014/main" id="{BFC44A0F-FF2E-4815-8811-310208D665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28059" y="6339285"/>
            <a:ext cx="1302347" cy="3651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A4FE772F-5F29-43E2-A4D4-CE134A59955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365554" y="6262517"/>
            <a:ext cx="747619" cy="4926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bout - UK Fluids Network">
            <a:extLst>
              <a:ext uri="{FF2B5EF4-FFF2-40B4-BE49-F238E27FC236}">
                <a16:creationId xmlns:a16="http://schemas.microsoft.com/office/drawing/2014/main" id="{534E0B13-3F42-4E5B-B4D9-DB07D4D4E4F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74434" y="6266048"/>
            <a:ext cx="1053130" cy="4844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Pin on World Universities Logos">
            <a:extLst>
              <a:ext uri="{FF2B5EF4-FFF2-40B4-BE49-F238E27FC236}">
                <a16:creationId xmlns:a16="http://schemas.microsoft.com/office/drawing/2014/main" id="{A3C71D9C-AC5D-4CF1-AFB4-56A4FD50C9A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08428" y="6262809"/>
            <a:ext cx="1213235" cy="447886"/>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77379864-32EC-464F-BEF0-89CADB3C38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827" y="6344131"/>
            <a:ext cx="1173246" cy="370844"/>
          </a:xfrm>
          <a:prstGeom prst="rect">
            <a:avLst/>
          </a:prstGeom>
        </p:spPr>
      </p:pic>
    </p:spTree>
    <p:extLst>
      <p:ext uri="{BB962C8B-B14F-4D97-AF65-F5344CB8AC3E}">
        <p14:creationId xmlns:p14="http://schemas.microsoft.com/office/powerpoint/2010/main" val="37129635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9|1.7|2.1|1.9|1.5|1.6|1.5"/>
</p:tagLst>
</file>

<file path=ppt/tags/tag2.xml><?xml version="1.0" encoding="utf-8"?>
<p:tagLst xmlns:a="http://schemas.openxmlformats.org/drawingml/2006/main" xmlns:r="http://schemas.openxmlformats.org/officeDocument/2006/relationships" xmlns:p="http://schemas.openxmlformats.org/presentationml/2006/main">
  <p:tag name="TIMING" val="|0.9|1.7|2.1|1.9|1.5|1.6|1.5"/>
</p:tagLst>
</file>

<file path=ppt/tags/tag3.xml><?xml version="1.0" encoding="utf-8"?>
<p:tagLst xmlns:a="http://schemas.openxmlformats.org/drawingml/2006/main" xmlns:r="http://schemas.openxmlformats.org/officeDocument/2006/relationships" xmlns:p="http://schemas.openxmlformats.org/presentationml/2006/main">
  <p:tag name="TIMING" val="|0.9|1.7|2.1|1.9|1.5|1.6|1.5"/>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4372</TotalTime>
  <Words>2468</Words>
  <Application>Microsoft Office PowerPoint</Application>
  <PresentationFormat>Widescreen</PresentationFormat>
  <Paragraphs>401</Paragraphs>
  <Slides>28</Slides>
  <Notes>20</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8" baseType="lpstr">
      <vt:lpstr>SimSun</vt:lpstr>
      <vt:lpstr>Arial</vt:lpstr>
      <vt:lpstr>Calibri</vt:lpstr>
      <vt:lpstr>Calibri Light</vt:lpstr>
      <vt:lpstr>Cambria Math</vt:lpstr>
      <vt:lpstr>Helvetica</vt:lpstr>
      <vt:lpstr>Roboto</vt:lpstr>
      <vt:lpstr>Times New Roman</vt:lpstr>
      <vt:lpstr>Tema de Office</vt:lpstr>
      <vt:lpstr>CorelDRAW</vt:lpstr>
      <vt:lpstr>PowerPoint Presentation</vt:lpstr>
      <vt:lpstr>PowerPoint Presentation</vt:lpstr>
      <vt:lpstr>Introduction</vt:lpstr>
      <vt:lpstr>1. Environmental impact of aerosols</vt:lpstr>
      <vt:lpstr>2. Why should we focus on particle emissions?</vt:lpstr>
      <vt:lpstr>3. Risk inverse to particle size</vt:lpstr>
      <vt:lpstr>4. Nomenclature</vt:lpstr>
      <vt:lpstr>5. Effects</vt:lpstr>
      <vt:lpstr>Optical properties</vt:lpstr>
      <vt:lpstr>1. Light extinction in aerosols</vt:lpstr>
      <vt:lpstr>2. Refractive index</vt:lpstr>
      <vt:lpstr>2. Refractive index</vt:lpstr>
      <vt:lpstr>3. Dielectric constant</vt:lpstr>
      <vt:lpstr>3. Dielectric constant</vt:lpstr>
      <vt:lpstr>4. Dispersion model</vt:lpstr>
      <vt:lpstr>5. Rayleigh and Mie regime</vt:lpstr>
      <vt:lpstr>6. Methods for optical properties determination</vt:lpstr>
      <vt:lpstr>Rayleigh theory</vt:lpstr>
      <vt:lpstr>PowerPoint Presentation</vt:lpstr>
      <vt:lpstr>PowerPoint Presentation</vt:lpstr>
      <vt:lpstr>PowerPoint Presentation</vt:lpstr>
      <vt:lpstr>1. Optical effect of particle emissions in roller bench</vt:lpstr>
      <vt:lpstr>1. Optical effect of particle emissions in roller bench</vt:lpstr>
      <vt:lpstr>1. Optical effect of particle emissions in roller bench</vt:lpstr>
      <vt:lpstr>2. Effect of soot over snow surfaces</vt:lpstr>
      <vt:lpstr>Conclusions</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SOFÍA GONZÁLEZ CORREA</dc:creator>
  <cp:lastModifiedBy>Svetlana Aleksandrova</cp:lastModifiedBy>
  <cp:revision>1</cp:revision>
  <dcterms:created xsi:type="dcterms:W3CDTF">2022-02-01T15:15:23Z</dcterms:created>
  <dcterms:modified xsi:type="dcterms:W3CDTF">2022-03-09T17:00:22Z</dcterms:modified>
</cp:coreProperties>
</file>