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77" r:id="rId3"/>
    <p:sldId id="283" r:id="rId4"/>
    <p:sldId id="265" r:id="rId5"/>
    <p:sldId id="278" r:id="rId6"/>
    <p:sldId id="258" r:id="rId7"/>
    <p:sldId id="275" r:id="rId8"/>
    <p:sldId id="267" r:id="rId9"/>
    <p:sldId id="276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758FA-94A0-4602-9A9F-C4B49AB054B8}" type="datetimeFigureOut">
              <a:rPr lang="en-GB" smtClean="0"/>
              <a:t>09/03/2022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7CC43-C6F6-4A82-A144-6DB260277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17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10D065D1-9F4C-4E17-A35B-99831E1C38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01935" y="1"/>
            <a:ext cx="11690066" cy="6099666"/>
          </a:xfrm>
          <a:custGeom>
            <a:avLst/>
            <a:gdLst>
              <a:gd name="T0" fmla="*/ 4708 w 11039"/>
              <a:gd name="T1" fmla="*/ 0 h 6405"/>
              <a:gd name="T2" fmla="*/ 4708 w 11039"/>
              <a:gd name="T3" fmla="*/ 0 h 6405"/>
              <a:gd name="T4" fmla="*/ 827 w 11039"/>
              <a:gd name="T5" fmla="*/ 5291 h 6405"/>
              <a:gd name="T6" fmla="*/ 11039 w 11039"/>
              <a:gd name="T7" fmla="*/ 5291 h 6405"/>
              <a:gd name="T8" fmla="*/ 11039 w 11039"/>
              <a:gd name="T9" fmla="*/ 0 h 6405"/>
              <a:gd name="T10" fmla="*/ 4708 w 11039"/>
              <a:gd name="T11" fmla="*/ 0 h 6405"/>
              <a:gd name="T12" fmla="*/ 4708 w 11039"/>
              <a:gd name="T13" fmla="*/ 0 h 6405"/>
              <a:gd name="T14" fmla="*/ 0 w 11039"/>
              <a:gd name="T15" fmla="*/ 5291 h 6405"/>
              <a:gd name="T16" fmla="*/ 0 w 11039"/>
              <a:gd name="T17" fmla="*/ 5291 h 6405"/>
              <a:gd name="T18" fmla="*/ 827 w 11039"/>
              <a:gd name="T19" fmla="*/ 5291 h 6405"/>
              <a:gd name="T20" fmla="*/ 13 w 11039"/>
              <a:gd name="T21" fmla="*/ 6405 h 6405"/>
              <a:gd name="T22" fmla="*/ 0 w 11039"/>
              <a:gd name="T23" fmla="*/ 5291 h 6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039" h="6405">
                <a:moveTo>
                  <a:pt x="4708" y="0"/>
                </a:moveTo>
                <a:lnTo>
                  <a:pt x="4708" y="0"/>
                </a:lnTo>
                <a:lnTo>
                  <a:pt x="827" y="5291"/>
                </a:lnTo>
                <a:lnTo>
                  <a:pt x="11039" y="5291"/>
                </a:lnTo>
                <a:lnTo>
                  <a:pt x="11039" y="0"/>
                </a:lnTo>
                <a:lnTo>
                  <a:pt x="4708" y="0"/>
                </a:lnTo>
                <a:lnTo>
                  <a:pt x="4708" y="0"/>
                </a:lnTo>
                <a:close/>
                <a:moveTo>
                  <a:pt x="0" y="5291"/>
                </a:moveTo>
                <a:lnTo>
                  <a:pt x="0" y="5291"/>
                </a:lnTo>
                <a:lnTo>
                  <a:pt x="827" y="5291"/>
                </a:lnTo>
                <a:lnTo>
                  <a:pt x="13" y="6405"/>
                </a:lnTo>
                <a:lnTo>
                  <a:pt x="0" y="529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80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28CC8B87-F676-41E0-9BE8-3E7C65B212F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9139" y="383344"/>
            <a:ext cx="3973150" cy="490093"/>
          </a:xfrm>
          <a:custGeom>
            <a:avLst/>
            <a:gdLst>
              <a:gd name="T0" fmla="*/ 2373 w 3756"/>
              <a:gd name="T1" fmla="*/ 180 h 515"/>
              <a:gd name="T2" fmla="*/ 2501 w 3756"/>
              <a:gd name="T3" fmla="*/ 429 h 515"/>
              <a:gd name="T4" fmla="*/ 2500 w 3756"/>
              <a:gd name="T5" fmla="*/ 332 h 515"/>
              <a:gd name="T6" fmla="*/ 2041 w 3756"/>
              <a:gd name="T7" fmla="*/ 318 h 515"/>
              <a:gd name="T8" fmla="*/ 2228 w 3756"/>
              <a:gd name="T9" fmla="*/ 213 h 515"/>
              <a:gd name="T10" fmla="*/ 2044 w 3756"/>
              <a:gd name="T11" fmla="*/ 458 h 515"/>
              <a:gd name="T12" fmla="*/ 2131 w 3756"/>
              <a:gd name="T13" fmla="*/ 174 h 515"/>
              <a:gd name="T14" fmla="*/ 3642 w 3756"/>
              <a:gd name="T15" fmla="*/ 174 h 515"/>
              <a:gd name="T16" fmla="*/ 3563 w 3756"/>
              <a:gd name="T17" fmla="*/ 458 h 515"/>
              <a:gd name="T18" fmla="*/ 3756 w 3756"/>
              <a:gd name="T19" fmla="*/ 458 h 515"/>
              <a:gd name="T20" fmla="*/ 3098 w 3756"/>
              <a:gd name="T21" fmla="*/ 60 h 515"/>
              <a:gd name="T22" fmla="*/ 3098 w 3756"/>
              <a:gd name="T23" fmla="*/ 60 h 515"/>
              <a:gd name="T24" fmla="*/ 2671 w 3756"/>
              <a:gd name="T25" fmla="*/ 258 h 515"/>
              <a:gd name="T26" fmla="*/ 2829 w 3756"/>
              <a:gd name="T27" fmla="*/ 228 h 515"/>
              <a:gd name="T28" fmla="*/ 2712 w 3756"/>
              <a:gd name="T29" fmla="*/ 345 h 515"/>
              <a:gd name="T30" fmla="*/ 2592 w 3756"/>
              <a:gd name="T31" fmla="*/ 397 h 515"/>
              <a:gd name="T32" fmla="*/ 2833 w 3756"/>
              <a:gd name="T33" fmla="*/ 373 h 515"/>
              <a:gd name="T34" fmla="*/ 1724 w 3756"/>
              <a:gd name="T35" fmla="*/ 220 h 515"/>
              <a:gd name="T36" fmla="*/ 1493 w 3756"/>
              <a:gd name="T37" fmla="*/ 458 h 515"/>
              <a:gd name="T38" fmla="*/ 1679 w 3756"/>
              <a:gd name="T39" fmla="*/ 293 h 515"/>
              <a:gd name="T40" fmla="*/ 1865 w 3756"/>
              <a:gd name="T41" fmla="*/ 296 h 515"/>
              <a:gd name="T42" fmla="*/ 1816 w 3756"/>
              <a:gd name="T43" fmla="*/ 174 h 515"/>
              <a:gd name="T44" fmla="*/ 2901 w 3756"/>
              <a:gd name="T45" fmla="*/ 180 h 515"/>
              <a:gd name="T46" fmla="*/ 2924 w 3756"/>
              <a:gd name="T47" fmla="*/ 433 h 515"/>
              <a:gd name="T48" fmla="*/ 2966 w 3756"/>
              <a:gd name="T49" fmla="*/ 343 h 515"/>
              <a:gd name="T50" fmla="*/ 2966 w 3756"/>
              <a:gd name="T51" fmla="*/ 81 h 515"/>
              <a:gd name="T52" fmla="*/ 3131 w 3756"/>
              <a:gd name="T53" fmla="*/ 180 h 515"/>
              <a:gd name="T54" fmla="*/ 66 w 3756"/>
              <a:gd name="T55" fmla="*/ 257 h 515"/>
              <a:gd name="T56" fmla="*/ 0 w 3756"/>
              <a:gd name="T57" fmla="*/ 257 h 515"/>
              <a:gd name="T58" fmla="*/ 257 w 3756"/>
              <a:gd name="T59" fmla="*/ 448 h 515"/>
              <a:gd name="T60" fmla="*/ 433 w 3756"/>
              <a:gd name="T61" fmla="*/ 429 h 515"/>
              <a:gd name="T62" fmla="*/ 271 w 3756"/>
              <a:gd name="T63" fmla="*/ 122 h 515"/>
              <a:gd name="T64" fmla="*/ 155 w 3756"/>
              <a:gd name="T65" fmla="*/ 281 h 515"/>
              <a:gd name="T66" fmla="*/ 244 w 3756"/>
              <a:gd name="T67" fmla="*/ 393 h 515"/>
              <a:gd name="T68" fmla="*/ 245 w 3756"/>
              <a:gd name="T69" fmla="*/ 231 h 515"/>
              <a:gd name="T70" fmla="*/ 3234 w 3756"/>
              <a:gd name="T71" fmla="*/ 319 h 515"/>
              <a:gd name="T72" fmla="*/ 3416 w 3756"/>
              <a:gd name="T73" fmla="*/ 216 h 515"/>
              <a:gd name="T74" fmla="*/ 3212 w 3756"/>
              <a:gd name="T75" fmla="*/ 421 h 515"/>
              <a:gd name="T76" fmla="*/ 3416 w 3756"/>
              <a:gd name="T77" fmla="*/ 216 h 515"/>
              <a:gd name="T78" fmla="*/ 433 w 3756"/>
              <a:gd name="T79" fmla="*/ 85 h 515"/>
              <a:gd name="T80" fmla="*/ 939 w 3756"/>
              <a:gd name="T81" fmla="*/ 398 h 515"/>
              <a:gd name="T82" fmla="*/ 1062 w 3756"/>
              <a:gd name="T83" fmla="*/ 190 h 515"/>
              <a:gd name="T84" fmla="*/ 793 w 3756"/>
              <a:gd name="T85" fmla="*/ 109 h 515"/>
              <a:gd name="T86" fmla="*/ 1125 w 3756"/>
              <a:gd name="T87" fmla="*/ 347 h 515"/>
              <a:gd name="T88" fmla="*/ 1380 w 3756"/>
              <a:gd name="T89" fmla="*/ 318 h 515"/>
              <a:gd name="T90" fmla="*/ 1380 w 3756"/>
              <a:gd name="T91" fmla="*/ 318 h 515"/>
              <a:gd name="T92" fmla="*/ 1442 w 3756"/>
              <a:gd name="T93" fmla="*/ 458 h 515"/>
              <a:gd name="T94" fmla="*/ 1151 w 3756"/>
              <a:gd name="T95" fmla="*/ 319 h 515"/>
              <a:gd name="T96" fmla="*/ 1377 w 3756"/>
              <a:gd name="T97" fmla="*/ 180 h 515"/>
              <a:gd name="T98" fmla="*/ 505 w 3756"/>
              <a:gd name="T99" fmla="*/ 192 h 515"/>
              <a:gd name="T100" fmla="*/ 470 w 3756"/>
              <a:gd name="T101" fmla="*/ 356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56" h="515">
                <a:moveTo>
                  <a:pt x="2500" y="332"/>
                </a:moveTo>
                <a:lnTo>
                  <a:pt x="2500" y="332"/>
                </a:lnTo>
                <a:cubicBezTo>
                  <a:pt x="2500" y="375"/>
                  <a:pt x="2474" y="406"/>
                  <a:pt x="2435" y="406"/>
                </a:cubicBezTo>
                <a:cubicBezTo>
                  <a:pt x="2395" y="406"/>
                  <a:pt x="2373" y="381"/>
                  <a:pt x="2373" y="336"/>
                </a:cubicBezTo>
                <a:lnTo>
                  <a:pt x="2373" y="180"/>
                </a:lnTo>
                <a:lnTo>
                  <a:pt x="2307" y="180"/>
                </a:lnTo>
                <a:lnTo>
                  <a:pt x="2307" y="341"/>
                </a:lnTo>
                <a:cubicBezTo>
                  <a:pt x="2307" y="379"/>
                  <a:pt x="2317" y="410"/>
                  <a:pt x="2337" y="431"/>
                </a:cubicBezTo>
                <a:cubicBezTo>
                  <a:pt x="2357" y="452"/>
                  <a:pt x="2385" y="463"/>
                  <a:pt x="2422" y="463"/>
                </a:cubicBezTo>
                <a:cubicBezTo>
                  <a:pt x="2453" y="463"/>
                  <a:pt x="2481" y="451"/>
                  <a:pt x="2501" y="429"/>
                </a:cubicBezTo>
                <a:lnTo>
                  <a:pt x="2501" y="458"/>
                </a:lnTo>
                <a:lnTo>
                  <a:pt x="2565" y="458"/>
                </a:lnTo>
                <a:lnTo>
                  <a:pt x="2565" y="180"/>
                </a:lnTo>
                <a:lnTo>
                  <a:pt x="2500" y="180"/>
                </a:lnTo>
                <a:lnTo>
                  <a:pt x="2500" y="332"/>
                </a:lnTo>
                <a:lnTo>
                  <a:pt x="2500" y="332"/>
                </a:lnTo>
                <a:close/>
                <a:moveTo>
                  <a:pt x="2205" y="318"/>
                </a:moveTo>
                <a:lnTo>
                  <a:pt x="2205" y="318"/>
                </a:lnTo>
                <a:cubicBezTo>
                  <a:pt x="2205" y="271"/>
                  <a:pt x="2169" y="234"/>
                  <a:pt x="2123" y="234"/>
                </a:cubicBezTo>
                <a:cubicBezTo>
                  <a:pt x="2077" y="234"/>
                  <a:pt x="2041" y="271"/>
                  <a:pt x="2041" y="318"/>
                </a:cubicBezTo>
                <a:cubicBezTo>
                  <a:pt x="2041" y="366"/>
                  <a:pt x="2077" y="403"/>
                  <a:pt x="2123" y="403"/>
                </a:cubicBezTo>
                <a:cubicBezTo>
                  <a:pt x="2169" y="403"/>
                  <a:pt x="2205" y="366"/>
                  <a:pt x="2205" y="318"/>
                </a:cubicBezTo>
                <a:lnTo>
                  <a:pt x="2205" y="318"/>
                </a:lnTo>
                <a:close/>
                <a:moveTo>
                  <a:pt x="2228" y="213"/>
                </a:moveTo>
                <a:lnTo>
                  <a:pt x="2228" y="213"/>
                </a:lnTo>
                <a:cubicBezTo>
                  <a:pt x="2255" y="240"/>
                  <a:pt x="2270" y="277"/>
                  <a:pt x="2270" y="319"/>
                </a:cubicBezTo>
                <a:cubicBezTo>
                  <a:pt x="2270" y="360"/>
                  <a:pt x="2254" y="397"/>
                  <a:pt x="2227" y="424"/>
                </a:cubicBezTo>
                <a:cubicBezTo>
                  <a:pt x="2202" y="449"/>
                  <a:pt x="2167" y="463"/>
                  <a:pt x="2131" y="463"/>
                </a:cubicBezTo>
                <a:cubicBezTo>
                  <a:pt x="2097" y="463"/>
                  <a:pt x="2065" y="450"/>
                  <a:pt x="2044" y="427"/>
                </a:cubicBezTo>
                <a:lnTo>
                  <a:pt x="2044" y="458"/>
                </a:lnTo>
                <a:lnTo>
                  <a:pt x="1980" y="458"/>
                </a:lnTo>
                <a:lnTo>
                  <a:pt x="1980" y="55"/>
                </a:lnTo>
                <a:lnTo>
                  <a:pt x="2044" y="55"/>
                </a:lnTo>
                <a:lnTo>
                  <a:pt x="2044" y="210"/>
                </a:lnTo>
                <a:cubicBezTo>
                  <a:pt x="2066" y="188"/>
                  <a:pt x="2097" y="174"/>
                  <a:pt x="2131" y="174"/>
                </a:cubicBezTo>
                <a:cubicBezTo>
                  <a:pt x="2168" y="174"/>
                  <a:pt x="2202" y="188"/>
                  <a:pt x="2228" y="213"/>
                </a:cubicBezTo>
                <a:lnTo>
                  <a:pt x="2228" y="213"/>
                </a:lnTo>
                <a:close/>
                <a:moveTo>
                  <a:pt x="3726" y="207"/>
                </a:moveTo>
                <a:lnTo>
                  <a:pt x="3726" y="207"/>
                </a:lnTo>
                <a:cubicBezTo>
                  <a:pt x="3706" y="186"/>
                  <a:pt x="3677" y="174"/>
                  <a:pt x="3642" y="174"/>
                </a:cubicBezTo>
                <a:cubicBezTo>
                  <a:pt x="3610" y="174"/>
                  <a:pt x="3582" y="186"/>
                  <a:pt x="3562" y="209"/>
                </a:cubicBezTo>
                <a:lnTo>
                  <a:pt x="3562" y="180"/>
                </a:lnTo>
                <a:lnTo>
                  <a:pt x="3498" y="180"/>
                </a:lnTo>
                <a:lnTo>
                  <a:pt x="3498" y="458"/>
                </a:lnTo>
                <a:lnTo>
                  <a:pt x="3563" y="458"/>
                </a:lnTo>
                <a:lnTo>
                  <a:pt x="3563" y="305"/>
                </a:lnTo>
                <a:cubicBezTo>
                  <a:pt x="3563" y="261"/>
                  <a:pt x="3589" y="232"/>
                  <a:pt x="3628" y="232"/>
                </a:cubicBezTo>
                <a:cubicBezTo>
                  <a:pt x="3668" y="232"/>
                  <a:pt x="3690" y="256"/>
                  <a:pt x="3690" y="301"/>
                </a:cubicBezTo>
                <a:lnTo>
                  <a:pt x="3690" y="458"/>
                </a:lnTo>
                <a:lnTo>
                  <a:pt x="3756" y="458"/>
                </a:lnTo>
                <a:lnTo>
                  <a:pt x="3756" y="296"/>
                </a:lnTo>
                <a:cubicBezTo>
                  <a:pt x="3756" y="259"/>
                  <a:pt x="3746" y="228"/>
                  <a:pt x="3726" y="207"/>
                </a:cubicBezTo>
                <a:lnTo>
                  <a:pt x="3726" y="207"/>
                </a:lnTo>
                <a:close/>
                <a:moveTo>
                  <a:pt x="3098" y="60"/>
                </a:moveTo>
                <a:lnTo>
                  <a:pt x="3098" y="60"/>
                </a:lnTo>
                <a:cubicBezTo>
                  <a:pt x="3073" y="60"/>
                  <a:pt x="3055" y="78"/>
                  <a:pt x="3055" y="102"/>
                </a:cubicBezTo>
                <a:cubicBezTo>
                  <a:pt x="3055" y="127"/>
                  <a:pt x="3073" y="145"/>
                  <a:pt x="3098" y="145"/>
                </a:cubicBezTo>
                <a:cubicBezTo>
                  <a:pt x="3122" y="145"/>
                  <a:pt x="3140" y="127"/>
                  <a:pt x="3140" y="102"/>
                </a:cubicBezTo>
                <a:cubicBezTo>
                  <a:pt x="3140" y="78"/>
                  <a:pt x="3122" y="60"/>
                  <a:pt x="3098" y="60"/>
                </a:cubicBezTo>
                <a:lnTo>
                  <a:pt x="3098" y="60"/>
                </a:lnTo>
                <a:close/>
                <a:moveTo>
                  <a:pt x="2800" y="312"/>
                </a:moveTo>
                <a:lnTo>
                  <a:pt x="2800" y="312"/>
                </a:lnTo>
                <a:cubicBezTo>
                  <a:pt x="2781" y="299"/>
                  <a:pt x="2757" y="293"/>
                  <a:pt x="2733" y="288"/>
                </a:cubicBezTo>
                <a:lnTo>
                  <a:pt x="2728" y="287"/>
                </a:lnTo>
                <a:cubicBezTo>
                  <a:pt x="2689" y="278"/>
                  <a:pt x="2671" y="273"/>
                  <a:pt x="2671" y="258"/>
                </a:cubicBezTo>
                <a:cubicBezTo>
                  <a:pt x="2671" y="240"/>
                  <a:pt x="2688" y="229"/>
                  <a:pt x="2715" y="229"/>
                </a:cubicBezTo>
                <a:cubicBezTo>
                  <a:pt x="2741" y="229"/>
                  <a:pt x="2761" y="239"/>
                  <a:pt x="2774" y="258"/>
                </a:cubicBezTo>
                <a:lnTo>
                  <a:pt x="2776" y="261"/>
                </a:lnTo>
                <a:lnTo>
                  <a:pt x="2831" y="231"/>
                </a:lnTo>
                <a:lnTo>
                  <a:pt x="2829" y="228"/>
                </a:lnTo>
                <a:cubicBezTo>
                  <a:pt x="2804" y="192"/>
                  <a:pt x="2766" y="174"/>
                  <a:pt x="2715" y="174"/>
                </a:cubicBezTo>
                <a:cubicBezTo>
                  <a:pt x="2680" y="173"/>
                  <a:pt x="2650" y="184"/>
                  <a:pt x="2630" y="205"/>
                </a:cubicBezTo>
                <a:cubicBezTo>
                  <a:pt x="2614" y="220"/>
                  <a:pt x="2606" y="239"/>
                  <a:pt x="2606" y="259"/>
                </a:cubicBezTo>
                <a:cubicBezTo>
                  <a:pt x="2606" y="316"/>
                  <a:pt x="2653" y="333"/>
                  <a:pt x="2703" y="343"/>
                </a:cubicBezTo>
                <a:cubicBezTo>
                  <a:pt x="2706" y="344"/>
                  <a:pt x="2709" y="344"/>
                  <a:pt x="2712" y="345"/>
                </a:cubicBezTo>
                <a:cubicBezTo>
                  <a:pt x="2742" y="351"/>
                  <a:pt x="2768" y="357"/>
                  <a:pt x="2768" y="374"/>
                </a:cubicBezTo>
                <a:cubicBezTo>
                  <a:pt x="2768" y="396"/>
                  <a:pt x="2744" y="406"/>
                  <a:pt x="2721" y="406"/>
                </a:cubicBezTo>
                <a:cubicBezTo>
                  <a:pt x="2690" y="406"/>
                  <a:pt x="2667" y="394"/>
                  <a:pt x="2652" y="369"/>
                </a:cubicBezTo>
                <a:lnTo>
                  <a:pt x="2650" y="366"/>
                </a:lnTo>
                <a:lnTo>
                  <a:pt x="2592" y="397"/>
                </a:lnTo>
                <a:lnTo>
                  <a:pt x="2594" y="400"/>
                </a:lnTo>
                <a:cubicBezTo>
                  <a:pt x="2618" y="443"/>
                  <a:pt x="2659" y="463"/>
                  <a:pt x="2718" y="463"/>
                </a:cubicBezTo>
                <a:cubicBezTo>
                  <a:pt x="2718" y="463"/>
                  <a:pt x="2719" y="463"/>
                  <a:pt x="2719" y="463"/>
                </a:cubicBezTo>
                <a:cubicBezTo>
                  <a:pt x="2766" y="463"/>
                  <a:pt x="2793" y="446"/>
                  <a:pt x="2808" y="431"/>
                </a:cubicBezTo>
                <a:cubicBezTo>
                  <a:pt x="2824" y="415"/>
                  <a:pt x="2833" y="394"/>
                  <a:pt x="2833" y="373"/>
                </a:cubicBezTo>
                <a:cubicBezTo>
                  <a:pt x="2833" y="346"/>
                  <a:pt x="2822" y="326"/>
                  <a:pt x="2800" y="312"/>
                </a:cubicBezTo>
                <a:lnTo>
                  <a:pt x="2800" y="312"/>
                </a:lnTo>
                <a:close/>
                <a:moveTo>
                  <a:pt x="1816" y="174"/>
                </a:moveTo>
                <a:lnTo>
                  <a:pt x="1816" y="174"/>
                </a:lnTo>
                <a:cubicBezTo>
                  <a:pt x="1777" y="174"/>
                  <a:pt x="1744" y="191"/>
                  <a:pt x="1724" y="220"/>
                </a:cubicBezTo>
                <a:cubicBezTo>
                  <a:pt x="1706" y="190"/>
                  <a:pt x="1675" y="174"/>
                  <a:pt x="1634" y="174"/>
                </a:cubicBezTo>
                <a:cubicBezTo>
                  <a:pt x="1603" y="174"/>
                  <a:pt x="1576" y="185"/>
                  <a:pt x="1558" y="206"/>
                </a:cubicBezTo>
                <a:lnTo>
                  <a:pt x="1558" y="180"/>
                </a:lnTo>
                <a:lnTo>
                  <a:pt x="1493" y="180"/>
                </a:lnTo>
                <a:lnTo>
                  <a:pt x="1493" y="458"/>
                </a:lnTo>
                <a:lnTo>
                  <a:pt x="1558" y="458"/>
                </a:lnTo>
                <a:lnTo>
                  <a:pt x="1558" y="304"/>
                </a:lnTo>
                <a:cubicBezTo>
                  <a:pt x="1558" y="281"/>
                  <a:pt x="1565" y="262"/>
                  <a:pt x="1576" y="250"/>
                </a:cubicBezTo>
                <a:cubicBezTo>
                  <a:pt x="1587" y="238"/>
                  <a:pt x="1603" y="232"/>
                  <a:pt x="1621" y="232"/>
                </a:cubicBezTo>
                <a:cubicBezTo>
                  <a:pt x="1657" y="232"/>
                  <a:pt x="1679" y="255"/>
                  <a:pt x="1679" y="293"/>
                </a:cubicBezTo>
                <a:lnTo>
                  <a:pt x="1679" y="458"/>
                </a:lnTo>
                <a:lnTo>
                  <a:pt x="1745" y="458"/>
                </a:lnTo>
                <a:lnTo>
                  <a:pt x="1745" y="301"/>
                </a:lnTo>
                <a:cubicBezTo>
                  <a:pt x="1745" y="258"/>
                  <a:pt x="1768" y="232"/>
                  <a:pt x="1806" y="232"/>
                </a:cubicBezTo>
                <a:cubicBezTo>
                  <a:pt x="1843" y="232"/>
                  <a:pt x="1865" y="256"/>
                  <a:pt x="1865" y="296"/>
                </a:cubicBezTo>
                <a:lnTo>
                  <a:pt x="1865" y="458"/>
                </a:lnTo>
                <a:lnTo>
                  <a:pt x="1931" y="458"/>
                </a:lnTo>
                <a:lnTo>
                  <a:pt x="1931" y="292"/>
                </a:lnTo>
                <a:cubicBezTo>
                  <a:pt x="1931" y="256"/>
                  <a:pt x="1921" y="226"/>
                  <a:pt x="1902" y="206"/>
                </a:cubicBezTo>
                <a:cubicBezTo>
                  <a:pt x="1882" y="185"/>
                  <a:pt x="1853" y="174"/>
                  <a:pt x="1816" y="174"/>
                </a:cubicBezTo>
                <a:lnTo>
                  <a:pt x="1816" y="174"/>
                </a:lnTo>
                <a:close/>
                <a:moveTo>
                  <a:pt x="2966" y="81"/>
                </a:moveTo>
                <a:lnTo>
                  <a:pt x="2966" y="81"/>
                </a:lnTo>
                <a:lnTo>
                  <a:pt x="2901" y="117"/>
                </a:lnTo>
                <a:lnTo>
                  <a:pt x="2901" y="180"/>
                </a:lnTo>
                <a:lnTo>
                  <a:pt x="2854" y="180"/>
                </a:lnTo>
                <a:lnTo>
                  <a:pt x="2854" y="239"/>
                </a:lnTo>
                <a:lnTo>
                  <a:pt x="2901" y="239"/>
                </a:lnTo>
                <a:lnTo>
                  <a:pt x="2901" y="344"/>
                </a:lnTo>
                <a:cubicBezTo>
                  <a:pt x="2901" y="389"/>
                  <a:pt x="2908" y="416"/>
                  <a:pt x="2924" y="433"/>
                </a:cubicBezTo>
                <a:cubicBezTo>
                  <a:pt x="2941" y="451"/>
                  <a:pt x="2967" y="458"/>
                  <a:pt x="3012" y="458"/>
                </a:cubicBezTo>
                <a:lnTo>
                  <a:pt x="3024" y="458"/>
                </a:lnTo>
                <a:lnTo>
                  <a:pt x="3024" y="396"/>
                </a:lnTo>
                <a:lnTo>
                  <a:pt x="3020" y="396"/>
                </a:lnTo>
                <a:cubicBezTo>
                  <a:pt x="2972" y="396"/>
                  <a:pt x="2966" y="390"/>
                  <a:pt x="2966" y="343"/>
                </a:cubicBezTo>
                <a:lnTo>
                  <a:pt x="2966" y="239"/>
                </a:lnTo>
                <a:lnTo>
                  <a:pt x="3024" y="239"/>
                </a:lnTo>
                <a:lnTo>
                  <a:pt x="3024" y="180"/>
                </a:lnTo>
                <a:lnTo>
                  <a:pt x="2966" y="180"/>
                </a:lnTo>
                <a:lnTo>
                  <a:pt x="2966" y="81"/>
                </a:lnTo>
                <a:lnTo>
                  <a:pt x="2966" y="81"/>
                </a:lnTo>
                <a:close/>
                <a:moveTo>
                  <a:pt x="3065" y="458"/>
                </a:moveTo>
                <a:lnTo>
                  <a:pt x="3065" y="458"/>
                </a:lnTo>
                <a:lnTo>
                  <a:pt x="3131" y="458"/>
                </a:lnTo>
                <a:lnTo>
                  <a:pt x="3131" y="180"/>
                </a:lnTo>
                <a:lnTo>
                  <a:pt x="3065" y="180"/>
                </a:lnTo>
                <a:lnTo>
                  <a:pt x="3065" y="458"/>
                </a:lnTo>
                <a:close/>
                <a:moveTo>
                  <a:pt x="257" y="448"/>
                </a:moveTo>
                <a:lnTo>
                  <a:pt x="257" y="448"/>
                </a:lnTo>
                <a:cubicBezTo>
                  <a:pt x="152" y="448"/>
                  <a:pt x="66" y="362"/>
                  <a:pt x="66" y="257"/>
                </a:cubicBezTo>
                <a:cubicBezTo>
                  <a:pt x="66" y="152"/>
                  <a:pt x="152" y="66"/>
                  <a:pt x="257" y="66"/>
                </a:cubicBezTo>
                <a:cubicBezTo>
                  <a:pt x="270" y="66"/>
                  <a:pt x="283" y="68"/>
                  <a:pt x="296" y="70"/>
                </a:cubicBezTo>
                <a:lnTo>
                  <a:pt x="338" y="13"/>
                </a:lnTo>
                <a:cubicBezTo>
                  <a:pt x="313" y="4"/>
                  <a:pt x="285" y="0"/>
                  <a:pt x="257" y="0"/>
                </a:cubicBezTo>
                <a:cubicBezTo>
                  <a:pt x="115" y="0"/>
                  <a:pt x="0" y="115"/>
                  <a:pt x="0" y="257"/>
                </a:cubicBezTo>
                <a:cubicBezTo>
                  <a:pt x="0" y="399"/>
                  <a:pt x="115" y="515"/>
                  <a:pt x="257" y="515"/>
                </a:cubicBezTo>
                <a:cubicBezTo>
                  <a:pt x="285" y="515"/>
                  <a:pt x="312" y="510"/>
                  <a:pt x="337" y="502"/>
                </a:cubicBezTo>
                <a:lnTo>
                  <a:pt x="295" y="444"/>
                </a:lnTo>
                <a:cubicBezTo>
                  <a:pt x="283" y="446"/>
                  <a:pt x="270" y="448"/>
                  <a:pt x="257" y="448"/>
                </a:cubicBezTo>
                <a:lnTo>
                  <a:pt x="257" y="448"/>
                </a:lnTo>
                <a:close/>
                <a:moveTo>
                  <a:pt x="398" y="394"/>
                </a:moveTo>
                <a:lnTo>
                  <a:pt x="398" y="394"/>
                </a:lnTo>
                <a:cubicBezTo>
                  <a:pt x="378" y="394"/>
                  <a:pt x="363" y="410"/>
                  <a:pt x="363" y="429"/>
                </a:cubicBezTo>
                <a:cubicBezTo>
                  <a:pt x="363" y="449"/>
                  <a:pt x="378" y="464"/>
                  <a:pt x="398" y="464"/>
                </a:cubicBezTo>
                <a:cubicBezTo>
                  <a:pt x="417" y="464"/>
                  <a:pt x="433" y="449"/>
                  <a:pt x="433" y="429"/>
                </a:cubicBezTo>
                <a:cubicBezTo>
                  <a:pt x="433" y="410"/>
                  <a:pt x="417" y="394"/>
                  <a:pt x="398" y="394"/>
                </a:cubicBezTo>
                <a:lnTo>
                  <a:pt x="398" y="394"/>
                </a:lnTo>
                <a:close/>
                <a:moveTo>
                  <a:pt x="245" y="231"/>
                </a:moveTo>
                <a:lnTo>
                  <a:pt x="245" y="231"/>
                </a:lnTo>
                <a:lnTo>
                  <a:pt x="271" y="122"/>
                </a:lnTo>
                <a:cubicBezTo>
                  <a:pt x="271" y="122"/>
                  <a:pt x="271" y="121"/>
                  <a:pt x="271" y="121"/>
                </a:cubicBezTo>
                <a:cubicBezTo>
                  <a:pt x="270" y="121"/>
                  <a:pt x="270" y="121"/>
                  <a:pt x="269" y="121"/>
                </a:cubicBezTo>
                <a:lnTo>
                  <a:pt x="154" y="280"/>
                </a:lnTo>
                <a:cubicBezTo>
                  <a:pt x="154" y="280"/>
                  <a:pt x="154" y="280"/>
                  <a:pt x="154" y="281"/>
                </a:cubicBezTo>
                <a:cubicBezTo>
                  <a:pt x="154" y="281"/>
                  <a:pt x="154" y="281"/>
                  <a:pt x="155" y="281"/>
                </a:cubicBezTo>
                <a:lnTo>
                  <a:pt x="269" y="281"/>
                </a:lnTo>
                <a:lnTo>
                  <a:pt x="243" y="392"/>
                </a:lnTo>
                <a:cubicBezTo>
                  <a:pt x="242" y="393"/>
                  <a:pt x="243" y="393"/>
                  <a:pt x="243" y="393"/>
                </a:cubicBezTo>
                <a:cubicBezTo>
                  <a:pt x="243" y="393"/>
                  <a:pt x="243" y="393"/>
                  <a:pt x="243" y="393"/>
                </a:cubicBezTo>
                <a:cubicBezTo>
                  <a:pt x="244" y="393"/>
                  <a:pt x="244" y="393"/>
                  <a:pt x="244" y="393"/>
                </a:cubicBezTo>
                <a:lnTo>
                  <a:pt x="360" y="233"/>
                </a:lnTo>
                <a:cubicBezTo>
                  <a:pt x="360" y="232"/>
                  <a:pt x="360" y="232"/>
                  <a:pt x="360" y="232"/>
                </a:cubicBezTo>
                <a:cubicBezTo>
                  <a:pt x="360" y="231"/>
                  <a:pt x="360" y="231"/>
                  <a:pt x="359" y="231"/>
                </a:cubicBezTo>
                <a:lnTo>
                  <a:pt x="245" y="231"/>
                </a:lnTo>
                <a:lnTo>
                  <a:pt x="245" y="231"/>
                </a:lnTo>
                <a:close/>
                <a:moveTo>
                  <a:pt x="3394" y="319"/>
                </a:moveTo>
                <a:lnTo>
                  <a:pt x="3394" y="319"/>
                </a:lnTo>
                <a:cubicBezTo>
                  <a:pt x="3394" y="273"/>
                  <a:pt x="3358" y="235"/>
                  <a:pt x="3314" y="235"/>
                </a:cubicBezTo>
                <a:cubicBezTo>
                  <a:pt x="3292" y="235"/>
                  <a:pt x="3272" y="244"/>
                  <a:pt x="3257" y="260"/>
                </a:cubicBezTo>
                <a:cubicBezTo>
                  <a:pt x="3242" y="276"/>
                  <a:pt x="3234" y="297"/>
                  <a:pt x="3234" y="319"/>
                </a:cubicBezTo>
                <a:cubicBezTo>
                  <a:pt x="3234" y="341"/>
                  <a:pt x="3242" y="362"/>
                  <a:pt x="3257" y="378"/>
                </a:cubicBezTo>
                <a:cubicBezTo>
                  <a:pt x="3272" y="394"/>
                  <a:pt x="3292" y="402"/>
                  <a:pt x="3314" y="402"/>
                </a:cubicBezTo>
                <a:cubicBezTo>
                  <a:pt x="3358" y="402"/>
                  <a:pt x="3394" y="365"/>
                  <a:pt x="3394" y="319"/>
                </a:cubicBezTo>
                <a:lnTo>
                  <a:pt x="3394" y="319"/>
                </a:lnTo>
                <a:close/>
                <a:moveTo>
                  <a:pt x="3416" y="216"/>
                </a:moveTo>
                <a:lnTo>
                  <a:pt x="3416" y="216"/>
                </a:lnTo>
                <a:cubicBezTo>
                  <a:pt x="3444" y="243"/>
                  <a:pt x="3459" y="280"/>
                  <a:pt x="3459" y="319"/>
                </a:cubicBezTo>
                <a:cubicBezTo>
                  <a:pt x="3459" y="358"/>
                  <a:pt x="3444" y="394"/>
                  <a:pt x="3416" y="421"/>
                </a:cubicBezTo>
                <a:cubicBezTo>
                  <a:pt x="3389" y="449"/>
                  <a:pt x="3353" y="463"/>
                  <a:pt x="3314" y="463"/>
                </a:cubicBezTo>
                <a:cubicBezTo>
                  <a:pt x="3275" y="463"/>
                  <a:pt x="3239" y="449"/>
                  <a:pt x="3212" y="421"/>
                </a:cubicBezTo>
                <a:cubicBezTo>
                  <a:pt x="3185" y="394"/>
                  <a:pt x="3170" y="358"/>
                  <a:pt x="3170" y="319"/>
                </a:cubicBezTo>
                <a:cubicBezTo>
                  <a:pt x="3170" y="280"/>
                  <a:pt x="3185" y="243"/>
                  <a:pt x="3212" y="216"/>
                </a:cubicBezTo>
                <a:cubicBezTo>
                  <a:pt x="3239" y="189"/>
                  <a:pt x="3275" y="174"/>
                  <a:pt x="3314" y="174"/>
                </a:cubicBezTo>
                <a:cubicBezTo>
                  <a:pt x="3353" y="174"/>
                  <a:pt x="3389" y="189"/>
                  <a:pt x="3416" y="216"/>
                </a:cubicBezTo>
                <a:lnTo>
                  <a:pt x="3416" y="216"/>
                </a:lnTo>
                <a:close/>
                <a:moveTo>
                  <a:pt x="398" y="50"/>
                </a:moveTo>
                <a:lnTo>
                  <a:pt x="398" y="50"/>
                </a:lnTo>
                <a:cubicBezTo>
                  <a:pt x="378" y="50"/>
                  <a:pt x="363" y="66"/>
                  <a:pt x="363" y="85"/>
                </a:cubicBezTo>
                <a:cubicBezTo>
                  <a:pt x="363" y="104"/>
                  <a:pt x="378" y="120"/>
                  <a:pt x="398" y="120"/>
                </a:cubicBezTo>
                <a:cubicBezTo>
                  <a:pt x="417" y="120"/>
                  <a:pt x="433" y="104"/>
                  <a:pt x="433" y="85"/>
                </a:cubicBezTo>
                <a:cubicBezTo>
                  <a:pt x="433" y="66"/>
                  <a:pt x="417" y="50"/>
                  <a:pt x="398" y="50"/>
                </a:cubicBezTo>
                <a:lnTo>
                  <a:pt x="398" y="50"/>
                </a:lnTo>
                <a:close/>
                <a:moveTo>
                  <a:pt x="1064" y="319"/>
                </a:moveTo>
                <a:lnTo>
                  <a:pt x="1064" y="319"/>
                </a:lnTo>
                <a:cubicBezTo>
                  <a:pt x="1040" y="369"/>
                  <a:pt x="995" y="398"/>
                  <a:pt x="939" y="398"/>
                </a:cubicBezTo>
                <a:cubicBezTo>
                  <a:pt x="861" y="398"/>
                  <a:pt x="799" y="336"/>
                  <a:pt x="799" y="256"/>
                </a:cubicBezTo>
                <a:cubicBezTo>
                  <a:pt x="799" y="218"/>
                  <a:pt x="813" y="182"/>
                  <a:pt x="839" y="155"/>
                </a:cubicBezTo>
                <a:cubicBezTo>
                  <a:pt x="865" y="128"/>
                  <a:pt x="901" y="113"/>
                  <a:pt x="940" y="113"/>
                </a:cubicBezTo>
                <a:cubicBezTo>
                  <a:pt x="992" y="113"/>
                  <a:pt x="1036" y="140"/>
                  <a:pt x="1061" y="186"/>
                </a:cubicBezTo>
                <a:lnTo>
                  <a:pt x="1062" y="190"/>
                </a:lnTo>
                <a:lnTo>
                  <a:pt x="1120" y="154"/>
                </a:lnTo>
                <a:lnTo>
                  <a:pt x="1118" y="151"/>
                </a:lnTo>
                <a:cubicBezTo>
                  <a:pt x="1100" y="121"/>
                  <a:pt x="1075" y="95"/>
                  <a:pt x="1044" y="77"/>
                </a:cubicBezTo>
                <a:cubicBezTo>
                  <a:pt x="1013" y="59"/>
                  <a:pt x="977" y="49"/>
                  <a:pt x="940" y="49"/>
                </a:cubicBezTo>
                <a:cubicBezTo>
                  <a:pt x="884" y="49"/>
                  <a:pt x="832" y="70"/>
                  <a:pt x="793" y="109"/>
                </a:cubicBezTo>
                <a:cubicBezTo>
                  <a:pt x="754" y="147"/>
                  <a:pt x="733" y="200"/>
                  <a:pt x="733" y="256"/>
                </a:cubicBezTo>
                <a:cubicBezTo>
                  <a:pt x="733" y="312"/>
                  <a:pt x="754" y="364"/>
                  <a:pt x="792" y="403"/>
                </a:cubicBezTo>
                <a:cubicBezTo>
                  <a:pt x="830" y="442"/>
                  <a:pt x="883" y="463"/>
                  <a:pt x="940" y="463"/>
                </a:cubicBezTo>
                <a:cubicBezTo>
                  <a:pt x="1018" y="463"/>
                  <a:pt x="1087" y="421"/>
                  <a:pt x="1124" y="350"/>
                </a:cubicBezTo>
                <a:lnTo>
                  <a:pt x="1125" y="347"/>
                </a:lnTo>
                <a:lnTo>
                  <a:pt x="1066" y="316"/>
                </a:lnTo>
                <a:lnTo>
                  <a:pt x="1064" y="319"/>
                </a:lnTo>
                <a:lnTo>
                  <a:pt x="1064" y="319"/>
                </a:lnTo>
                <a:close/>
                <a:moveTo>
                  <a:pt x="1380" y="318"/>
                </a:moveTo>
                <a:lnTo>
                  <a:pt x="1380" y="318"/>
                </a:lnTo>
                <a:cubicBezTo>
                  <a:pt x="1380" y="271"/>
                  <a:pt x="1344" y="234"/>
                  <a:pt x="1298" y="234"/>
                </a:cubicBezTo>
                <a:cubicBezTo>
                  <a:pt x="1251" y="234"/>
                  <a:pt x="1215" y="271"/>
                  <a:pt x="1215" y="318"/>
                </a:cubicBezTo>
                <a:cubicBezTo>
                  <a:pt x="1215" y="366"/>
                  <a:pt x="1251" y="403"/>
                  <a:pt x="1298" y="403"/>
                </a:cubicBezTo>
                <a:cubicBezTo>
                  <a:pt x="1320" y="403"/>
                  <a:pt x="1341" y="395"/>
                  <a:pt x="1356" y="378"/>
                </a:cubicBezTo>
                <a:cubicBezTo>
                  <a:pt x="1372" y="363"/>
                  <a:pt x="1380" y="341"/>
                  <a:pt x="1380" y="318"/>
                </a:cubicBezTo>
                <a:lnTo>
                  <a:pt x="1380" y="318"/>
                </a:lnTo>
                <a:close/>
                <a:moveTo>
                  <a:pt x="1377" y="180"/>
                </a:moveTo>
                <a:lnTo>
                  <a:pt x="1377" y="180"/>
                </a:lnTo>
                <a:lnTo>
                  <a:pt x="1442" y="180"/>
                </a:lnTo>
                <a:lnTo>
                  <a:pt x="1442" y="458"/>
                </a:lnTo>
                <a:lnTo>
                  <a:pt x="1377" y="458"/>
                </a:lnTo>
                <a:lnTo>
                  <a:pt x="1377" y="427"/>
                </a:lnTo>
                <a:cubicBezTo>
                  <a:pt x="1355" y="450"/>
                  <a:pt x="1323" y="463"/>
                  <a:pt x="1289" y="463"/>
                </a:cubicBezTo>
                <a:cubicBezTo>
                  <a:pt x="1254" y="463"/>
                  <a:pt x="1219" y="449"/>
                  <a:pt x="1194" y="424"/>
                </a:cubicBezTo>
                <a:cubicBezTo>
                  <a:pt x="1166" y="397"/>
                  <a:pt x="1151" y="360"/>
                  <a:pt x="1151" y="319"/>
                </a:cubicBezTo>
                <a:cubicBezTo>
                  <a:pt x="1151" y="277"/>
                  <a:pt x="1166" y="240"/>
                  <a:pt x="1193" y="213"/>
                </a:cubicBezTo>
                <a:cubicBezTo>
                  <a:pt x="1219" y="188"/>
                  <a:pt x="1253" y="174"/>
                  <a:pt x="1290" y="174"/>
                </a:cubicBezTo>
                <a:cubicBezTo>
                  <a:pt x="1323" y="174"/>
                  <a:pt x="1355" y="187"/>
                  <a:pt x="1377" y="209"/>
                </a:cubicBezTo>
                <a:lnTo>
                  <a:pt x="1377" y="180"/>
                </a:lnTo>
                <a:lnTo>
                  <a:pt x="1377" y="180"/>
                </a:lnTo>
                <a:close/>
                <a:moveTo>
                  <a:pt x="470" y="158"/>
                </a:moveTo>
                <a:lnTo>
                  <a:pt x="470" y="158"/>
                </a:lnTo>
                <a:cubicBezTo>
                  <a:pt x="451" y="158"/>
                  <a:pt x="435" y="173"/>
                  <a:pt x="435" y="192"/>
                </a:cubicBezTo>
                <a:cubicBezTo>
                  <a:pt x="435" y="212"/>
                  <a:pt x="451" y="227"/>
                  <a:pt x="470" y="227"/>
                </a:cubicBezTo>
                <a:cubicBezTo>
                  <a:pt x="490" y="227"/>
                  <a:pt x="505" y="212"/>
                  <a:pt x="505" y="192"/>
                </a:cubicBezTo>
                <a:cubicBezTo>
                  <a:pt x="505" y="173"/>
                  <a:pt x="490" y="158"/>
                  <a:pt x="470" y="158"/>
                </a:cubicBezTo>
                <a:lnTo>
                  <a:pt x="470" y="158"/>
                </a:lnTo>
                <a:close/>
                <a:moveTo>
                  <a:pt x="505" y="321"/>
                </a:moveTo>
                <a:lnTo>
                  <a:pt x="505" y="321"/>
                </a:lnTo>
                <a:cubicBezTo>
                  <a:pt x="505" y="340"/>
                  <a:pt x="490" y="356"/>
                  <a:pt x="470" y="356"/>
                </a:cubicBezTo>
                <a:cubicBezTo>
                  <a:pt x="451" y="356"/>
                  <a:pt x="435" y="340"/>
                  <a:pt x="435" y="321"/>
                </a:cubicBezTo>
                <a:cubicBezTo>
                  <a:pt x="435" y="302"/>
                  <a:pt x="451" y="286"/>
                  <a:pt x="470" y="286"/>
                </a:cubicBezTo>
                <a:cubicBezTo>
                  <a:pt x="490" y="286"/>
                  <a:pt x="505" y="302"/>
                  <a:pt x="505" y="32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548373" y="2661420"/>
            <a:ext cx="5048427" cy="246158"/>
          </a:xfrm>
        </p:spPr>
        <p:txBody>
          <a:bodyPr wrap="square">
            <a:spAutoFit/>
          </a:bodyPr>
          <a:lstStyle>
            <a:lvl1pPr marL="0" indent="0" algn="l">
              <a:lnSpc>
                <a:spcPct val="108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C6B15C-3E9D-4A8E-98FA-235CBA9C979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48373" y="992634"/>
            <a:ext cx="5048427" cy="452816"/>
          </a:xfrm>
        </p:spPr>
        <p:txBody>
          <a:bodyPr anchor="t" anchorCtr="0"/>
          <a:lstStyle>
            <a:lvl1pPr>
              <a:lnSpc>
                <a:spcPct val="11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E0A8BD-D3BC-47A5-80A3-F0E8E6506433}"/>
              </a:ext>
            </a:extLst>
          </p:cNvPr>
          <p:cNvCxnSpPr>
            <a:cxnSpLocks/>
          </p:cNvCxnSpPr>
          <p:nvPr userDrawn="1"/>
        </p:nvCxnSpPr>
        <p:spPr>
          <a:xfrm>
            <a:off x="6548373" y="819958"/>
            <a:ext cx="5635792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B411E1A-892D-4EF3-8478-0BA57DB8D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8373" y="5114507"/>
            <a:ext cx="5048427" cy="514693"/>
          </a:xfrm>
        </p:spPr>
        <p:txBody>
          <a:bodyPr wrap="square">
            <a:spAutoFit/>
          </a:bodyPr>
          <a:lstStyle>
            <a:lvl1pPr marL="0" indent="0">
              <a:lnSpc>
                <a:spcPct val="108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EE92EC-8DFD-49BF-BBC9-38A10D8AD20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631602"/>
            <a:ext cx="4741372" cy="4226399"/>
            <a:chOff x="0" y="2631601"/>
            <a:chExt cx="4266000" cy="4226399"/>
          </a:xfrm>
          <a:solidFill>
            <a:schemeClr val="tx2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29A998E-B080-4535-8E28-74DD35B38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631601"/>
              <a:ext cx="2826667" cy="4226399"/>
            </a:xfrm>
            <a:custGeom>
              <a:avLst/>
              <a:gdLst>
                <a:gd name="connsiteX0" fmla="*/ 2127048 w 2826667"/>
                <a:gd name="connsiteY0" fmla="*/ 0 h 4226399"/>
                <a:gd name="connsiteX1" fmla="*/ 2826667 w 2826667"/>
                <a:gd name="connsiteY1" fmla="*/ 113313 h 4226399"/>
                <a:gd name="connsiteX2" fmla="*/ 2464467 w 2826667"/>
                <a:gd name="connsiteY2" fmla="*/ 608465 h 4226399"/>
                <a:gd name="connsiteX3" fmla="*/ 2128001 w 2826667"/>
                <a:gd name="connsiteY3" fmla="*/ 574185 h 4226399"/>
                <a:gd name="connsiteX4" fmla="*/ 485708 w 2826667"/>
                <a:gd name="connsiteY4" fmla="*/ 2214848 h 4226399"/>
                <a:gd name="connsiteX5" fmla="*/ 2128001 w 2826667"/>
                <a:gd name="connsiteY5" fmla="*/ 3855511 h 4226399"/>
                <a:gd name="connsiteX6" fmla="*/ 2456841 w 2826667"/>
                <a:gd name="connsiteY6" fmla="*/ 3822184 h 4226399"/>
                <a:gd name="connsiteX7" fmla="*/ 2752374 w 2826667"/>
                <a:gd name="connsiteY7" fmla="*/ 4226399 h 4226399"/>
                <a:gd name="connsiteX8" fmla="*/ 1197594 w 2826667"/>
                <a:gd name="connsiteY8" fmla="*/ 4226399 h 4226399"/>
                <a:gd name="connsiteX9" fmla="*/ 1093756 w 2826667"/>
                <a:gd name="connsiteY9" fmla="*/ 4176788 h 4226399"/>
                <a:gd name="connsiteX10" fmla="*/ 9643 w 2826667"/>
                <a:gd name="connsiteY10" fmla="*/ 2874652 h 4226399"/>
                <a:gd name="connsiteX11" fmla="*/ 0 w 2826667"/>
                <a:gd name="connsiteY11" fmla="*/ 2837163 h 4226399"/>
                <a:gd name="connsiteX12" fmla="*/ 0 w 2826667"/>
                <a:gd name="connsiteY12" fmla="*/ 1594437 h 4226399"/>
                <a:gd name="connsiteX13" fmla="*/ 9643 w 2826667"/>
                <a:gd name="connsiteY13" fmla="*/ 1556948 h 4226399"/>
                <a:gd name="connsiteX14" fmla="*/ 2127048 w 2826667"/>
                <a:gd name="connsiteY14" fmla="*/ 0 h 422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6667" h="4226399">
                  <a:moveTo>
                    <a:pt x="2127048" y="0"/>
                  </a:moveTo>
                  <a:cubicBezTo>
                    <a:pt x="2372010" y="0"/>
                    <a:pt x="2606487" y="39993"/>
                    <a:pt x="2826667" y="113313"/>
                  </a:cubicBezTo>
                  <a:lnTo>
                    <a:pt x="2464467" y="608465"/>
                  </a:lnTo>
                  <a:cubicBezTo>
                    <a:pt x="2355807" y="586563"/>
                    <a:pt x="2243334" y="574185"/>
                    <a:pt x="2128001" y="574185"/>
                  </a:cubicBezTo>
                  <a:cubicBezTo>
                    <a:pt x="1221547" y="574185"/>
                    <a:pt x="485708" y="1309293"/>
                    <a:pt x="485708" y="2214848"/>
                  </a:cubicBezTo>
                  <a:cubicBezTo>
                    <a:pt x="485708" y="3121355"/>
                    <a:pt x="1221547" y="3855511"/>
                    <a:pt x="2128001" y="3855511"/>
                  </a:cubicBezTo>
                  <a:cubicBezTo>
                    <a:pt x="2240474" y="3855511"/>
                    <a:pt x="2351041" y="3844085"/>
                    <a:pt x="2456841" y="3822184"/>
                  </a:cubicBezTo>
                  <a:lnTo>
                    <a:pt x="2752374" y="4226399"/>
                  </a:lnTo>
                  <a:lnTo>
                    <a:pt x="1197594" y="4226399"/>
                  </a:lnTo>
                  <a:lnTo>
                    <a:pt x="1093756" y="4176788"/>
                  </a:lnTo>
                  <a:cubicBezTo>
                    <a:pt x="579563" y="3905618"/>
                    <a:pt x="185033" y="3438363"/>
                    <a:pt x="9643" y="2874652"/>
                  </a:cubicBezTo>
                  <a:lnTo>
                    <a:pt x="0" y="2837163"/>
                  </a:lnTo>
                  <a:lnTo>
                    <a:pt x="0" y="1594437"/>
                  </a:lnTo>
                  <a:lnTo>
                    <a:pt x="9643" y="1556948"/>
                  </a:lnTo>
                  <a:cubicBezTo>
                    <a:pt x="290266" y="655011"/>
                    <a:pt x="1131891" y="0"/>
                    <a:pt x="212704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F3B2E88E-CE21-4379-8F00-1CB87AB38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909" y="3673398"/>
              <a:ext cx="1778186" cy="2346420"/>
            </a:xfrm>
            <a:custGeom>
              <a:avLst/>
              <a:gdLst>
                <a:gd name="T0" fmla="*/ 1866 w 1867"/>
                <a:gd name="T1" fmla="*/ 1002 h 2464"/>
                <a:gd name="T2" fmla="*/ 1866 w 1867"/>
                <a:gd name="T3" fmla="*/ 1002 h 2464"/>
                <a:gd name="T4" fmla="*/ 1865 w 1867"/>
                <a:gd name="T5" fmla="*/ 1010 h 2464"/>
                <a:gd name="T6" fmla="*/ 819 w 1867"/>
                <a:gd name="T7" fmla="*/ 2460 h 2464"/>
                <a:gd name="T8" fmla="*/ 813 w 1867"/>
                <a:gd name="T9" fmla="*/ 2464 h 2464"/>
                <a:gd name="T10" fmla="*/ 809 w 1867"/>
                <a:gd name="T11" fmla="*/ 2463 h 2464"/>
                <a:gd name="T12" fmla="*/ 805 w 1867"/>
                <a:gd name="T13" fmla="*/ 2454 h 2464"/>
                <a:gd name="T14" fmla="*/ 1042 w 1867"/>
                <a:gd name="T15" fmla="*/ 1449 h 2464"/>
                <a:gd name="T16" fmla="*/ 9 w 1867"/>
                <a:gd name="T17" fmla="*/ 1449 h 2464"/>
                <a:gd name="T18" fmla="*/ 1 w 1867"/>
                <a:gd name="T19" fmla="*/ 1444 h 2464"/>
                <a:gd name="T20" fmla="*/ 2 w 1867"/>
                <a:gd name="T21" fmla="*/ 1436 h 2464"/>
                <a:gd name="T22" fmla="*/ 1048 w 1867"/>
                <a:gd name="T23" fmla="*/ 4 h 2464"/>
                <a:gd name="T24" fmla="*/ 1058 w 1867"/>
                <a:gd name="T25" fmla="*/ 1 h 2464"/>
                <a:gd name="T26" fmla="*/ 1063 w 1867"/>
                <a:gd name="T27" fmla="*/ 11 h 2464"/>
                <a:gd name="T28" fmla="*/ 826 w 1867"/>
                <a:gd name="T29" fmla="*/ 997 h 2464"/>
                <a:gd name="T30" fmla="*/ 1859 w 1867"/>
                <a:gd name="T31" fmla="*/ 997 h 2464"/>
                <a:gd name="T32" fmla="*/ 1866 w 1867"/>
                <a:gd name="T33" fmla="*/ 1002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67" h="2464">
                  <a:moveTo>
                    <a:pt x="1866" y="1002"/>
                  </a:moveTo>
                  <a:lnTo>
                    <a:pt x="1866" y="1002"/>
                  </a:lnTo>
                  <a:cubicBezTo>
                    <a:pt x="1867" y="1005"/>
                    <a:pt x="1867" y="1008"/>
                    <a:pt x="1865" y="1010"/>
                  </a:cubicBezTo>
                  <a:lnTo>
                    <a:pt x="819" y="2460"/>
                  </a:lnTo>
                  <a:cubicBezTo>
                    <a:pt x="818" y="2462"/>
                    <a:pt x="815" y="2464"/>
                    <a:pt x="813" y="2464"/>
                  </a:cubicBezTo>
                  <a:cubicBezTo>
                    <a:pt x="811" y="2464"/>
                    <a:pt x="810" y="2463"/>
                    <a:pt x="809" y="2463"/>
                  </a:cubicBezTo>
                  <a:cubicBezTo>
                    <a:pt x="806" y="2461"/>
                    <a:pt x="804" y="2457"/>
                    <a:pt x="805" y="2454"/>
                  </a:cubicBezTo>
                  <a:lnTo>
                    <a:pt x="1042" y="1449"/>
                  </a:lnTo>
                  <a:lnTo>
                    <a:pt x="9" y="1449"/>
                  </a:lnTo>
                  <a:cubicBezTo>
                    <a:pt x="6" y="1449"/>
                    <a:pt x="3" y="1447"/>
                    <a:pt x="1" y="1444"/>
                  </a:cubicBezTo>
                  <a:cubicBezTo>
                    <a:pt x="0" y="1442"/>
                    <a:pt x="0" y="1438"/>
                    <a:pt x="2" y="1436"/>
                  </a:cubicBezTo>
                  <a:lnTo>
                    <a:pt x="1048" y="4"/>
                  </a:lnTo>
                  <a:cubicBezTo>
                    <a:pt x="1050" y="1"/>
                    <a:pt x="1054" y="0"/>
                    <a:pt x="1058" y="1"/>
                  </a:cubicBezTo>
                  <a:cubicBezTo>
                    <a:pt x="1062" y="3"/>
                    <a:pt x="1063" y="7"/>
                    <a:pt x="1063" y="11"/>
                  </a:cubicBezTo>
                  <a:lnTo>
                    <a:pt x="826" y="997"/>
                  </a:lnTo>
                  <a:lnTo>
                    <a:pt x="1859" y="997"/>
                  </a:lnTo>
                  <a:cubicBezTo>
                    <a:pt x="1862" y="997"/>
                    <a:pt x="1864" y="999"/>
                    <a:pt x="1866" y="100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AA19A87-F24B-4CE9-8A7C-8B07CD108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846" y="3065419"/>
              <a:ext cx="601701" cy="601646"/>
            </a:xfrm>
            <a:custGeom>
              <a:avLst/>
              <a:gdLst>
                <a:gd name="T0" fmla="*/ 316 w 632"/>
                <a:gd name="T1" fmla="*/ 0 h 632"/>
                <a:gd name="T2" fmla="*/ 316 w 632"/>
                <a:gd name="T3" fmla="*/ 0 h 632"/>
                <a:gd name="T4" fmla="*/ 0 w 632"/>
                <a:gd name="T5" fmla="*/ 316 h 632"/>
                <a:gd name="T6" fmla="*/ 316 w 632"/>
                <a:gd name="T7" fmla="*/ 632 h 632"/>
                <a:gd name="T8" fmla="*/ 632 w 632"/>
                <a:gd name="T9" fmla="*/ 316 h 632"/>
                <a:gd name="T10" fmla="*/ 316 w 632"/>
                <a:gd name="T1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cubicBezTo>
                    <a:pt x="142" y="0"/>
                    <a:pt x="0" y="142"/>
                    <a:pt x="0" y="316"/>
                  </a:cubicBezTo>
                  <a:cubicBezTo>
                    <a:pt x="0" y="491"/>
                    <a:pt x="142" y="632"/>
                    <a:pt x="316" y="632"/>
                  </a:cubicBezTo>
                  <a:cubicBezTo>
                    <a:pt x="490" y="632"/>
                    <a:pt x="632" y="491"/>
                    <a:pt x="632" y="316"/>
                  </a:cubicBezTo>
                  <a:cubicBezTo>
                    <a:pt x="632" y="142"/>
                    <a:pt x="490" y="0"/>
                    <a:pt x="3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D20E92AA-585F-4C6F-9204-FAAFD8F87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99" y="3990054"/>
              <a:ext cx="601701" cy="601646"/>
            </a:xfrm>
            <a:custGeom>
              <a:avLst/>
              <a:gdLst>
                <a:gd name="T0" fmla="*/ 316 w 632"/>
                <a:gd name="T1" fmla="*/ 632 h 632"/>
                <a:gd name="T2" fmla="*/ 316 w 632"/>
                <a:gd name="T3" fmla="*/ 632 h 632"/>
                <a:gd name="T4" fmla="*/ 632 w 632"/>
                <a:gd name="T5" fmla="*/ 316 h 632"/>
                <a:gd name="T6" fmla="*/ 316 w 632"/>
                <a:gd name="T7" fmla="*/ 0 h 632"/>
                <a:gd name="T8" fmla="*/ 0 w 632"/>
                <a:gd name="T9" fmla="*/ 316 h 632"/>
                <a:gd name="T10" fmla="*/ 316 w 632"/>
                <a:gd name="T11" fmla="*/ 632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632"/>
                  </a:moveTo>
                  <a:lnTo>
                    <a:pt x="316" y="632"/>
                  </a:lnTo>
                  <a:cubicBezTo>
                    <a:pt x="490" y="632"/>
                    <a:pt x="632" y="490"/>
                    <a:pt x="632" y="316"/>
                  </a:cubicBezTo>
                  <a:cubicBezTo>
                    <a:pt x="632" y="142"/>
                    <a:pt x="490" y="0"/>
                    <a:pt x="316" y="0"/>
                  </a:cubicBezTo>
                  <a:cubicBezTo>
                    <a:pt x="142" y="0"/>
                    <a:pt x="0" y="142"/>
                    <a:pt x="0" y="316"/>
                  </a:cubicBezTo>
                  <a:cubicBezTo>
                    <a:pt x="0" y="490"/>
                    <a:pt x="142" y="632"/>
                    <a:pt x="316" y="6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43DB176D-6B5B-4FDF-8413-20041A8B2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99" y="5095183"/>
              <a:ext cx="601701" cy="601646"/>
            </a:xfrm>
            <a:custGeom>
              <a:avLst/>
              <a:gdLst>
                <a:gd name="T0" fmla="*/ 316 w 632"/>
                <a:gd name="T1" fmla="*/ 0 h 632"/>
                <a:gd name="T2" fmla="*/ 316 w 632"/>
                <a:gd name="T3" fmla="*/ 0 h 632"/>
                <a:gd name="T4" fmla="*/ 0 w 632"/>
                <a:gd name="T5" fmla="*/ 315 h 632"/>
                <a:gd name="T6" fmla="*/ 316 w 632"/>
                <a:gd name="T7" fmla="*/ 632 h 632"/>
                <a:gd name="T8" fmla="*/ 632 w 632"/>
                <a:gd name="T9" fmla="*/ 315 h 632"/>
                <a:gd name="T10" fmla="*/ 316 w 632"/>
                <a:gd name="T1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cubicBezTo>
                    <a:pt x="142" y="0"/>
                    <a:pt x="0" y="141"/>
                    <a:pt x="0" y="315"/>
                  </a:cubicBezTo>
                  <a:cubicBezTo>
                    <a:pt x="0" y="490"/>
                    <a:pt x="142" y="632"/>
                    <a:pt x="316" y="632"/>
                  </a:cubicBezTo>
                  <a:cubicBezTo>
                    <a:pt x="490" y="632"/>
                    <a:pt x="632" y="490"/>
                    <a:pt x="632" y="315"/>
                  </a:cubicBezTo>
                  <a:cubicBezTo>
                    <a:pt x="632" y="141"/>
                    <a:pt x="490" y="0"/>
                    <a:pt x="3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3414B8DD-23E8-4D0C-88F5-7B72C969E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846" y="6029318"/>
              <a:ext cx="601701" cy="601646"/>
            </a:xfrm>
            <a:custGeom>
              <a:avLst/>
              <a:gdLst>
                <a:gd name="T0" fmla="*/ 316 w 632"/>
                <a:gd name="T1" fmla="*/ 0 h 632"/>
                <a:gd name="T2" fmla="*/ 316 w 632"/>
                <a:gd name="T3" fmla="*/ 0 h 632"/>
                <a:gd name="T4" fmla="*/ 0 w 632"/>
                <a:gd name="T5" fmla="*/ 316 h 632"/>
                <a:gd name="T6" fmla="*/ 316 w 632"/>
                <a:gd name="T7" fmla="*/ 632 h 632"/>
                <a:gd name="T8" fmla="*/ 632 w 632"/>
                <a:gd name="T9" fmla="*/ 316 h 632"/>
                <a:gd name="T10" fmla="*/ 316 w 632"/>
                <a:gd name="T1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cubicBezTo>
                    <a:pt x="142" y="0"/>
                    <a:pt x="0" y="142"/>
                    <a:pt x="0" y="316"/>
                  </a:cubicBezTo>
                  <a:cubicBezTo>
                    <a:pt x="0" y="491"/>
                    <a:pt x="142" y="632"/>
                    <a:pt x="316" y="632"/>
                  </a:cubicBezTo>
                  <a:cubicBezTo>
                    <a:pt x="490" y="632"/>
                    <a:pt x="632" y="491"/>
                    <a:pt x="632" y="316"/>
                  </a:cubicBezTo>
                  <a:cubicBezTo>
                    <a:pt x="632" y="142"/>
                    <a:pt x="490" y="0"/>
                    <a:pt x="3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70052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FF2ACF-3A2A-46FE-B7EC-347EAB6D520D}"/>
              </a:ext>
            </a:extLst>
          </p:cNvPr>
          <p:cNvSpPr/>
          <p:nvPr userDrawn="1"/>
        </p:nvSpPr>
        <p:spPr>
          <a:xfrm>
            <a:off x="1" y="0"/>
            <a:ext cx="12192000" cy="9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AA21D-1250-4FCD-B7E6-D9EC9D01863B}" type="datetime1">
              <a:rPr lang="en-GB" smtClean="0"/>
              <a:t>09/03/2022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EB60DF-4529-A94D-BBC9-A83B5F0FF70B}"/>
              </a:ext>
            </a:extLst>
          </p:cNvPr>
          <p:cNvCxnSpPr>
            <a:cxnSpLocks/>
          </p:cNvCxnSpPr>
          <p:nvPr userDrawn="1"/>
        </p:nvCxnSpPr>
        <p:spPr>
          <a:xfrm>
            <a:off x="1" y="6311207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>
            <a:extLst>
              <a:ext uri="{FF2B5EF4-FFF2-40B4-BE49-F238E27FC236}">
                <a16:creationId xmlns:a16="http://schemas.microsoft.com/office/drawing/2014/main" id="{A7DFB3FE-8516-4E92-9418-C66C3D7E9A8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0" y="6443559"/>
            <a:ext cx="1320382" cy="162000"/>
          </a:xfrm>
          <a:custGeom>
            <a:avLst/>
            <a:gdLst>
              <a:gd name="T0" fmla="*/ 886 w 1246"/>
              <a:gd name="T1" fmla="*/ 85 h 171"/>
              <a:gd name="T2" fmla="*/ 938 w 1246"/>
              <a:gd name="T3" fmla="*/ 75 h 171"/>
              <a:gd name="T4" fmla="*/ 900 w 1246"/>
              <a:gd name="T5" fmla="*/ 114 h 171"/>
              <a:gd name="T6" fmla="*/ 860 w 1246"/>
              <a:gd name="T7" fmla="*/ 132 h 171"/>
              <a:gd name="T8" fmla="*/ 940 w 1246"/>
              <a:gd name="T9" fmla="*/ 124 h 171"/>
              <a:gd name="T10" fmla="*/ 808 w 1246"/>
              <a:gd name="T11" fmla="*/ 134 h 171"/>
              <a:gd name="T12" fmla="*/ 775 w 1246"/>
              <a:gd name="T13" fmla="*/ 143 h 171"/>
              <a:gd name="T14" fmla="*/ 851 w 1246"/>
              <a:gd name="T15" fmla="*/ 59 h 171"/>
              <a:gd name="T16" fmla="*/ 731 w 1246"/>
              <a:gd name="T17" fmla="*/ 105 h 171"/>
              <a:gd name="T18" fmla="*/ 731 w 1246"/>
              <a:gd name="T19" fmla="*/ 105 h 171"/>
              <a:gd name="T20" fmla="*/ 707 w 1246"/>
              <a:gd name="T21" fmla="*/ 154 h 171"/>
              <a:gd name="T22" fmla="*/ 678 w 1246"/>
              <a:gd name="T23" fmla="*/ 18 h 171"/>
              <a:gd name="T24" fmla="*/ 602 w 1246"/>
              <a:gd name="T25" fmla="*/ 58 h 171"/>
              <a:gd name="T26" fmla="*/ 517 w 1246"/>
              <a:gd name="T27" fmla="*/ 59 h 171"/>
              <a:gd name="T28" fmla="*/ 523 w 1246"/>
              <a:gd name="T29" fmla="*/ 83 h 171"/>
              <a:gd name="T30" fmla="*/ 579 w 1246"/>
              <a:gd name="T31" fmla="*/ 100 h 171"/>
              <a:gd name="T32" fmla="*/ 641 w 1246"/>
              <a:gd name="T33" fmla="*/ 97 h 171"/>
              <a:gd name="T34" fmla="*/ 984 w 1246"/>
              <a:gd name="T35" fmla="*/ 27 h 171"/>
              <a:gd name="T36" fmla="*/ 962 w 1246"/>
              <a:gd name="T37" fmla="*/ 79 h 171"/>
              <a:gd name="T38" fmla="*/ 1003 w 1246"/>
              <a:gd name="T39" fmla="*/ 131 h 171"/>
              <a:gd name="T40" fmla="*/ 1003 w 1246"/>
              <a:gd name="T41" fmla="*/ 59 h 171"/>
              <a:gd name="T42" fmla="*/ 1126 w 1246"/>
              <a:gd name="T43" fmla="*/ 106 h 171"/>
              <a:gd name="T44" fmla="*/ 1099 w 1246"/>
              <a:gd name="T45" fmla="*/ 133 h 171"/>
              <a:gd name="T46" fmla="*/ 1147 w 1246"/>
              <a:gd name="T47" fmla="*/ 106 h 171"/>
              <a:gd name="T48" fmla="*/ 1065 w 1246"/>
              <a:gd name="T49" fmla="*/ 71 h 171"/>
              <a:gd name="T50" fmla="*/ 1017 w 1246"/>
              <a:gd name="T51" fmla="*/ 152 h 171"/>
              <a:gd name="T52" fmla="*/ 1028 w 1246"/>
              <a:gd name="T53" fmla="*/ 20 h 171"/>
              <a:gd name="T54" fmla="*/ 1028 w 1246"/>
              <a:gd name="T55" fmla="*/ 20 h 171"/>
              <a:gd name="T56" fmla="*/ 1182 w 1246"/>
              <a:gd name="T57" fmla="*/ 69 h 171"/>
              <a:gd name="T58" fmla="*/ 1182 w 1246"/>
              <a:gd name="T59" fmla="*/ 101 h 171"/>
              <a:gd name="T60" fmla="*/ 1246 w 1246"/>
              <a:gd name="T61" fmla="*/ 98 h 171"/>
              <a:gd name="T62" fmla="*/ 120 w 1246"/>
              <a:gd name="T63" fmla="*/ 142 h 171"/>
              <a:gd name="T64" fmla="*/ 458 w 1246"/>
              <a:gd name="T65" fmla="*/ 105 h 171"/>
              <a:gd name="T66" fmla="*/ 450 w 1246"/>
              <a:gd name="T67" fmla="*/ 125 h 171"/>
              <a:gd name="T68" fmla="*/ 478 w 1246"/>
              <a:gd name="T69" fmla="*/ 59 h 171"/>
              <a:gd name="T70" fmla="*/ 396 w 1246"/>
              <a:gd name="T71" fmla="*/ 141 h 171"/>
              <a:gd name="T72" fmla="*/ 456 w 1246"/>
              <a:gd name="T73" fmla="*/ 59 h 171"/>
              <a:gd name="T74" fmla="*/ 132 w 1246"/>
              <a:gd name="T75" fmla="*/ 40 h 171"/>
              <a:gd name="T76" fmla="*/ 81 w 1246"/>
              <a:gd name="T77" fmla="*/ 76 h 171"/>
              <a:gd name="T78" fmla="*/ 51 w 1246"/>
              <a:gd name="T79" fmla="*/ 93 h 171"/>
              <a:gd name="T80" fmla="*/ 80 w 1246"/>
              <a:gd name="T81" fmla="*/ 130 h 171"/>
              <a:gd name="T82" fmla="*/ 81 w 1246"/>
              <a:gd name="T83" fmla="*/ 76 h 171"/>
              <a:gd name="T84" fmla="*/ 85 w 1246"/>
              <a:gd name="T85" fmla="*/ 22 h 171"/>
              <a:gd name="T86" fmla="*/ 85 w 1246"/>
              <a:gd name="T87" fmla="*/ 171 h 171"/>
              <a:gd name="T88" fmla="*/ 353 w 1246"/>
              <a:gd name="T89" fmla="*/ 106 h 171"/>
              <a:gd name="T90" fmla="*/ 312 w 1246"/>
              <a:gd name="T91" fmla="*/ 37 h 171"/>
              <a:gd name="T92" fmla="*/ 346 w 1246"/>
              <a:gd name="T93" fmla="*/ 25 h 171"/>
              <a:gd name="T94" fmla="*/ 312 w 1246"/>
              <a:gd name="T95" fmla="*/ 154 h 171"/>
              <a:gd name="T96" fmla="*/ 353 w 1246"/>
              <a:gd name="T97" fmla="*/ 106 h 171"/>
              <a:gd name="T98" fmla="*/ 167 w 1246"/>
              <a:gd name="T99" fmla="*/ 106 h 171"/>
              <a:gd name="T100" fmla="*/ 156 w 1246"/>
              <a:gd name="T101" fmla="*/ 75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6" h="171">
                <a:moveTo>
                  <a:pt x="929" y="103"/>
                </a:moveTo>
                <a:lnTo>
                  <a:pt x="929" y="103"/>
                </a:lnTo>
                <a:cubicBezTo>
                  <a:pt x="923" y="99"/>
                  <a:pt x="914" y="97"/>
                  <a:pt x="907" y="95"/>
                </a:cubicBezTo>
                <a:lnTo>
                  <a:pt x="905" y="95"/>
                </a:lnTo>
                <a:cubicBezTo>
                  <a:pt x="892" y="92"/>
                  <a:pt x="886" y="90"/>
                  <a:pt x="886" y="85"/>
                </a:cubicBezTo>
                <a:cubicBezTo>
                  <a:pt x="886" y="79"/>
                  <a:pt x="892" y="76"/>
                  <a:pt x="901" y="76"/>
                </a:cubicBezTo>
                <a:cubicBezTo>
                  <a:pt x="909" y="76"/>
                  <a:pt x="916" y="79"/>
                  <a:pt x="920" y="86"/>
                </a:cubicBezTo>
                <a:lnTo>
                  <a:pt x="921" y="86"/>
                </a:lnTo>
                <a:lnTo>
                  <a:pt x="939" y="76"/>
                </a:lnTo>
                <a:lnTo>
                  <a:pt x="938" y="75"/>
                </a:lnTo>
                <a:cubicBezTo>
                  <a:pt x="930" y="63"/>
                  <a:pt x="917" y="57"/>
                  <a:pt x="901" y="57"/>
                </a:cubicBezTo>
                <a:cubicBezTo>
                  <a:pt x="889" y="57"/>
                  <a:pt x="879" y="61"/>
                  <a:pt x="872" y="68"/>
                </a:cubicBezTo>
                <a:cubicBezTo>
                  <a:pt x="867" y="73"/>
                  <a:pt x="864" y="79"/>
                  <a:pt x="864" y="86"/>
                </a:cubicBezTo>
                <a:cubicBezTo>
                  <a:pt x="864" y="104"/>
                  <a:pt x="880" y="110"/>
                  <a:pt x="897" y="114"/>
                </a:cubicBezTo>
                <a:cubicBezTo>
                  <a:pt x="898" y="114"/>
                  <a:pt x="899" y="114"/>
                  <a:pt x="900" y="114"/>
                </a:cubicBezTo>
                <a:cubicBezTo>
                  <a:pt x="910" y="116"/>
                  <a:pt x="918" y="118"/>
                  <a:pt x="918" y="124"/>
                </a:cubicBezTo>
                <a:cubicBezTo>
                  <a:pt x="918" y="131"/>
                  <a:pt x="910" y="135"/>
                  <a:pt x="902" y="135"/>
                </a:cubicBezTo>
                <a:cubicBezTo>
                  <a:pt x="892" y="135"/>
                  <a:pt x="885" y="130"/>
                  <a:pt x="880" y="122"/>
                </a:cubicBezTo>
                <a:lnTo>
                  <a:pt x="879" y="121"/>
                </a:lnTo>
                <a:lnTo>
                  <a:pt x="860" y="132"/>
                </a:lnTo>
                <a:lnTo>
                  <a:pt x="860" y="133"/>
                </a:lnTo>
                <a:cubicBezTo>
                  <a:pt x="868" y="147"/>
                  <a:pt x="882" y="154"/>
                  <a:pt x="901" y="154"/>
                </a:cubicBezTo>
                <a:cubicBezTo>
                  <a:pt x="902" y="154"/>
                  <a:pt x="902" y="154"/>
                  <a:pt x="902" y="154"/>
                </a:cubicBezTo>
                <a:cubicBezTo>
                  <a:pt x="917" y="154"/>
                  <a:pt x="926" y="148"/>
                  <a:pt x="931" y="143"/>
                </a:cubicBezTo>
                <a:cubicBezTo>
                  <a:pt x="937" y="138"/>
                  <a:pt x="940" y="131"/>
                  <a:pt x="940" y="124"/>
                </a:cubicBezTo>
                <a:cubicBezTo>
                  <a:pt x="940" y="115"/>
                  <a:pt x="936" y="108"/>
                  <a:pt x="929" y="103"/>
                </a:cubicBezTo>
                <a:lnTo>
                  <a:pt x="929" y="103"/>
                </a:lnTo>
                <a:close/>
                <a:moveTo>
                  <a:pt x="829" y="110"/>
                </a:moveTo>
                <a:lnTo>
                  <a:pt x="829" y="110"/>
                </a:lnTo>
                <a:cubicBezTo>
                  <a:pt x="829" y="124"/>
                  <a:pt x="821" y="134"/>
                  <a:pt x="808" y="134"/>
                </a:cubicBezTo>
                <a:cubicBezTo>
                  <a:pt x="795" y="134"/>
                  <a:pt x="787" y="126"/>
                  <a:pt x="787" y="111"/>
                </a:cubicBezTo>
                <a:lnTo>
                  <a:pt x="787" y="59"/>
                </a:lnTo>
                <a:lnTo>
                  <a:pt x="765" y="59"/>
                </a:lnTo>
                <a:lnTo>
                  <a:pt x="765" y="113"/>
                </a:lnTo>
                <a:cubicBezTo>
                  <a:pt x="765" y="125"/>
                  <a:pt x="769" y="136"/>
                  <a:pt x="775" y="143"/>
                </a:cubicBezTo>
                <a:cubicBezTo>
                  <a:pt x="782" y="150"/>
                  <a:pt x="791" y="154"/>
                  <a:pt x="803" y="154"/>
                </a:cubicBezTo>
                <a:cubicBezTo>
                  <a:pt x="814" y="154"/>
                  <a:pt x="823" y="149"/>
                  <a:pt x="830" y="142"/>
                </a:cubicBezTo>
                <a:lnTo>
                  <a:pt x="830" y="152"/>
                </a:lnTo>
                <a:lnTo>
                  <a:pt x="851" y="152"/>
                </a:lnTo>
                <a:lnTo>
                  <a:pt x="851" y="59"/>
                </a:lnTo>
                <a:lnTo>
                  <a:pt x="829" y="59"/>
                </a:lnTo>
                <a:lnTo>
                  <a:pt x="829" y="110"/>
                </a:lnTo>
                <a:lnTo>
                  <a:pt x="829" y="110"/>
                </a:lnTo>
                <a:close/>
                <a:moveTo>
                  <a:pt x="731" y="105"/>
                </a:moveTo>
                <a:lnTo>
                  <a:pt x="731" y="105"/>
                </a:lnTo>
                <a:cubicBezTo>
                  <a:pt x="731" y="90"/>
                  <a:pt x="719" y="77"/>
                  <a:pt x="704" y="77"/>
                </a:cubicBezTo>
                <a:cubicBezTo>
                  <a:pt x="689" y="77"/>
                  <a:pt x="677" y="90"/>
                  <a:pt x="677" y="105"/>
                </a:cubicBezTo>
                <a:cubicBezTo>
                  <a:pt x="677" y="121"/>
                  <a:pt x="689" y="134"/>
                  <a:pt x="704" y="134"/>
                </a:cubicBezTo>
                <a:cubicBezTo>
                  <a:pt x="719" y="134"/>
                  <a:pt x="731" y="121"/>
                  <a:pt x="731" y="105"/>
                </a:cubicBezTo>
                <a:lnTo>
                  <a:pt x="731" y="105"/>
                </a:lnTo>
                <a:close/>
                <a:moveTo>
                  <a:pt x="739" y="71"/>
                </a:moveTo>
                <a:lnTo>
                  <a:pt x="739" y="71"/>
                </a:lnTo>
                <a:cubicBezTo>
                  <a:pt x="748" y="79"/>
                  <a:pt x="753" y="92"/>
                  <a:pt x="753" y="106"/>
                </a:cubicBezTo>
                <a:cubicBezTo>
                  <a:pt x="753" y="119"/>
                  <a:pt x="748" y="132"/>
                  <a:pt x="739" y="141"/>
                </a:cubicBezTo>
                <a:cubicBezTo>
                  <a:pt x="730" y="149"/>
                  <a:pt x="719" y="154"/>
                  <a:pt x="707" y="154"/>
                </a:cubicBezTo>
                <a:cubicBezTo>
                  <a:pt x="695" y="154"/>
                  <a:pt x="685" y="149"/>
                  <a:pt x="678" y="142"/>
                </a:cubicBezTo>
                <a:lnTo>
                  <a:pt x="678" y="152"/>
                </a:lnTo>
                <a:lnTo>
                  <a:pt x="657" y="152"/>
                </a:lnTo>
                <a:lnTo>
                  <a:pt x="657" y="18"/>
                </a:lnTo>
                <a:lnTo>
                  <a:pt x="678" y="18"/>
                </a:lnTo>
                <a:lnTo>
                  <a:pt x="678" y="70"/>
                </a:lnTo>
                <a:cubicBezTo>
                  <a:pt x="685" y="62"/>
                  <a:pt x="696" y="58"/>
                  <a:pt x="707" y="58"/>
                </a:cubicBezTo>
                <a:cubicBezTo>
                  <a:pt x="719" y="58"/>
                  <a:pt x="730" y="62"/>
                  <a:pt x="739" y="71"/>
                </a:cubicBezTo>
                <a:lnTo>
                  <a:pt x="739" y="71"/>
                </a:lnTo>
                <a:close/>
                <a:moveTo>
                  <a:pt x="602" y="58"/>
                </a:moveTo>
                <a:lnTo>
                  <a:pt x="602" y="58"/>
                </a:lnTo>
                <a:cubicBezTo>
                  <a:pt x="589" y="58"/>
                  <a:pt x="578" y="63"/>
                  <a:pt x="572" y="73"/>
                </a:cubicBezTo>
                <a:cubicBezTo>
                  <a:pt x="566" y="63"/>
                  <a:pt x="555" y="58"/>
                  <a:pt x="542" y="58"/>
                </a:cubicBezTo>
                <a:cubicBezTo>
                  <a:pt x="532" y="58"/>
                  <a:pt x="523" y="61"/>
                  <a:pt x="517" y="68"/>
                </a:cubicBezTo>
                <a:lnTo>
                  <a:pt x="517" y="59"/>
                </a:lnTo>
                <a:lnTo>
                  <a:pt x="495" y="59"/>
                </a:lnTo>
                <a:lnTo>
                  <a:pt x="495" y="152"/>
                </a:lnTo>
                <a:lnTo>
                  <a:pt x="517" y="152"/>
                </a:lnTo>
                <a:lnTo>
                  <a:pt x="517" y="101"/>
                </a:lnTo>
                <a:cubicBezTo>
                  <a:pt x="517" y="93"/>
                  <a:pt x="519" y="87"/>
                  <a:pt x="523" y="83"/>
                </a:cubicBezTo>
                <a:cubicBezTo>
                  <a:pt x="526" y="79"/>
                  <a:pt x="531" y="77"/>
                  <a:pt x="538" y="77"/>
                </a:cubicBezTo>
                <a:cubicBezTo>
                  <a:pt x="550" y="77"/>
                  <a:pt x="557" y="84"/>
                  <a:pt x="557" y="97"/>
                </a:cubicBezTo>
                <a:lnTo>
                  <a:pt x="557" y="152"/>
                </a:lnTo>
                <a:lnTo>
                  <a:pt x="579" y="152"/>
                </a:lnTo>
                <a:lnTo>
                  <a:pt x="579" y="100"/>
                </a:lnTo>
                <a:cubicBezTo>
                  <a:pt x="579" y="86"/>
                  <a:pt x="586" y="77"/>
                  <a:pt x="599" y="77"/>
                </a:cubicBezTo>
                <a:cubicBezTo>
                  <a:pt x="611" y="77"/>
                  <a:pt x="619" y="85"/>
                  <a:pt x="619" y="98"/>
                </a:cubicBezTo>
                <a:lnTo>
                  <a:pt x="619" y="152"/>
                </a:lnTo>
                <a:lnTo>
                  <a:pt x="641" y="152"/>
                </a:lnTo>
                <a:lnTo>
                  <a:pt x="641" y="97"/>
                </a:lnTo>
                <a:cubicBezTo>
                  <a:pt x="641" y="85"/>
                  <a:pt x="637" y="75"/>
                  <a:pt x="631" y="68"/>
                </a:cubicBezTo>
                <a:cubicBezTo>
                  <a:pt x="624" y="61"/>
                  <a:pt x="614" y="58"/>
                  <a:pt x="602" y="58"/>
                </a:cubicBezTo>
                <a:lnTo>
                  <a:pt x="602" y="58"/>
                </a:lnTo>
                <a:close/>
                <a:moveTo>
                  <a:pt x="984" y="27"/>
                </a:moveTo>
                <a:lnTo>
                  <a:pt x="984" y="27"/>
                </a:lnTo>
                <a:lnTo>
                  <a:pt x="962" y="39"/>
                </a:lnTo>
                <a:lnTo>
                  <a:pt x="962" y="59"/>
                </a:lnTo>
                <a:lnTo>
                  <a:pt x="947" y="59"/>
                </a:lnTo>
                <a:lnTo>
                  <a:pt x="947" y="79"/>
                </a:lnTo>
                <a:lnTo>
                  <a:pt x="962" y="79"/>
                </a:lnTo>
                <a:lnTo>
                  <a:pt x="962" y="114"/>
                </a:lnTo>
                <a:cubicBezTo>
                  <a:pt x="962" y="129"/>
                  <a:pt x="964" y="138"/>
                  <a:pt x="970" y="144"/>
                </a:cubicBezTo>
                <a:cubicBezTo>
                  <a:pt x="976" y="149"/>
                  <a:pt x="984" y="152"/>
                  <a:pt x="999" y="152"/>
                </a:cubicBezTo>
                <a:lnTo>
                  <a:pt x="1003" y="152"/>
                </a:lnTo>
                <a:lnTo>
                  <a:pt x="1003" y="131"/>
                </a:lnTo>
                <a:lnTo>
                  <a:pt x="1002" y="131"/>
                </a:lnTo>
                <a:cubicBezTo>
                  <a:pt x="986" y="131"/>
                  <a:pt x="984" y="129"/>
                  <a:pt x="984" y="114"/>
                </a:cubicBezTo>
                <a:lnTo>
                  <a:pt x="984" y="79"/>
                </a:lnTo>
                <a:lnTo>
                  <a:pt x="1003" y="79"/>
                </a:lnTo>
                <a:lnTo>
                  <a:pt x="1003" y="59"/>
                </a:lnTo>
                <a:lnTo>
                  <a:pt x="984" y="59"/>
                </a:lnTo>
                <a:lnTo>
                  <a:pt x="984" y="27"/>
                </a:lnTo>
                <a:lnTo>
                  <a:pt x="984" y="27"/>
                </a:lnTo>
                <a:close/>
                <a:moveTo>
                  <a:pt x="1126" y="106"/>
                </a:moveTo>
                <a:lnTo>
                  <a:pt x="1126" y="106"/>
                </a:lnTo>
                <a:cubicBezTo>
                  <a:pt x="1126" y="90"/>
                  <a:pt x="1114" y="78"/>
                  <a:pt x="1099" y="78"/>
                </a:cubicBezTo>
                <a:cubicBezTo>
                  <a:pt x="1092" y="78"/>
                  <a:pt x="1085" y="81"/>
                  <a:pt x="1081" y="86"/>
                </a:cubicBezTo>
                <a:cubicBezTo>
                  <a:pt x="1076" y="91"/>
                  <a:pt x="1073" y="98"/>
                  <a:pt x="1073" y="106"/>
                </a:cubicBezTo>
                <a:cubicBezTo>
                  <a:pt x="1073" y="113"/>
                  <a:pt x="1076" y="120"/>
                  <a:pt x="1081" y="125"/>
                </a:cubicBezTo>
                <a:cubicBezTo>
                  <a:pt x="1085" y="130"/>
                  <a:pt x="1092" y="133"/>
                  <a:pt x="1099" y="133"/>
                </a:cubicBezTo>
                <a:cubicBezTo>
                  <a:pt x="1114" y="133"/>
                  <a:pt x="1126" y="121"/>
                  <a:pt x="1126" y="106"/>
                </a:cubicBezTo>
                <a:lnTo>
                  <a:pt x="1126" y="106"/>
                </a:lnTo>
                <a:close/>
                <a:moveTo>
                  <a:pt x="1133" y="71"/>
                </a:moveTo>
                <a:lnTo>
                  <a:pt x="1133" y="71"/>
                </a:lnTo>
                <a:cubicBezTo>
                  <a:pt x="1142" y="80"/>
                  <a:pt x="1147" y="93"/>
                  <a:pt x="1147" y="106"/>
                </a:cubicBezTo>
                <a:cubicBezTo>
                  <a:pt x="1147" y="119"/>
                  <a:pt x="1142" y="131"/>
                  <a:pt x="1133" y="140"/>
                </a:cubicBezTo>
                <a:cubicBezTo>
                  <a:pt x="1124" y="149"/>
                  <a:pt x="1112" y="154"/>
                  <a:pt x="1099" y="154"/>
                </a:cubicBezTo>
                <a:cubicBezTo>
                  <a:pt x="1086" y="154"/>
                  <a:pt x="1074" y="149"/>
                  <a:pt x="1065" y="140"/>
                </a:cubicBezTo>
                <a:cubicBezTo>
                  <a:pt x="1056" y="131"/>
                  <a:pt x="1051" y="119"/>
                  <a:pt x="1051" y="106"/>
                </a:cubicBezTo>
                <a:cubicBezTo>
                  <a:pt x="1051" y="93"/>
                  <a:pt x="1056" y="80"/>
                  <a:pt x="1065" y="71"/>
                </a:cubicBezTo>
                <a:cubicBezTo>
                  <a:pt x="1074" y="63"/>
                  <a:pt x="1086" y="58"/>
                  <a:pt x="1099" y="58"/>
                </a:cubicBezTo>
                <a:cubicBezTo>
                  <a:pt x="1112" y="58"/>
                  <a:pt x="1124" y="63"/>
                  <a:pt x="1133" y="71"/>
                </a:cubicBezTo>
                <a:lnTo>
                  <a:pt x="1133" y="71"/>
                </a:lnTo>
                <a:close/>
                <a:moveTo>
                  <a:pt x="1017" y="152"/>
                </a:moveTo>
                <a:lnTo>
                  <a:pt x="1017" y="152"/>
                </a:lnTo>
                <a:lnTo>
                  <a:pt x="1038" y="152"/>
                </a:lnTo>
                <a:lnTo>
                  <a:pt x="1038" y="59"/>
                </a:lnTo>
                <a:lnTo>
                  <a:pt x="1017" y="59"/>
                </a:lnTo>
                <a:lnTo>
                  <a:pt x="1017" y="152"/>
                </a:lnTo>
                <a:close/>
                <a:moveTo>
                  <a:pt x="1028" y="20"/>
                </a:moveTo>
                <a:lnTo>
                  <a:pt x="1028" y="20"/>
                </a:lnTo>
                <a:cubicBezTo>
                  <a:pt x="1019" y="20"/>
                  <a:pt x="1013" y="26"/>
                  <a:pt x="1013" y="34"/>
                </a:cubicBezTo>
                <a:cubicBezTo>
                  <a:pt x="1013" y="42"/>
                  <a:pt x="1019" y="48"/>
                  <a:pt x="1028" y="48"/>
                </a:cubicBezTo>
                <a:cubicBezTo>
                  <a:pt x="1036" y="48"/>
                  <a:pt x="1042" y="42"/>
                  <a:pt x="1042" y="34"/>
                </a:cubicBezTo>
                <a:cubicBezTo>
                  <a:pt x="1042" y="26"/>
                  <a:pt x="1036" y="20"/>
                  <a:pt x="1028" y="20"/>
                </a:cubicBezTo>
                <a:lnTo>
                  <a:pt x="1028" y="20"/>
                </a:lnTo>
                <a:close/>
                <a:moveTo>
                  <a:pt x="1236" y="68"/>
                </a:moveTo>
                <a:lnTo>
                  <a:pt x="1236" y="68"/>
                </a:lnTo>
                <a:cubicBezTo>
                  <a:pt x="1229" y="61"/>
                  <a:pt x="1220" y="58"/>
                  <a:pt x="1208" y="58"/>
                </a:cubicBezTo>
                <a:cubicBezTo>
                  <a:pt x="1198" y="58"/>
                  <a:pt x="1188" y="62"/>
                  <a:pt x="1182" y="69"/>
                </a:cubicBezTo>
                <a:lnTo>
                  <a:pt x="1182" y="59"/>
                </a:lnTo>
                <a:lnTo>
                  <a:pt x="1160" y="59"/>
                </a:lnTo>
                <a:lnTo>
                  <a:pt x="1160" y="152"/>
                </a:lnTo>
                <a:lnTo>
                  <a:pt x="1182" y="152"/>
                </a:lnTo>
                <a:lnTo>
                  <a:pt x="1182" y="101"/>
                </a:lnTo>
                <a:cubicBezTo>
                  <a:pt x="1182" y="86"/>
                  <a:pt x="1191" y="77"/>
                  <a:pt x="1204" y="77"/>
                </a:cubicBezTo>
                <a:cubicBezTo>
                  <a:pt x="1217" y="77"/>
                  <a:pt x="1224" y="85"/>
                  <a:pt x="1224" y="100"/>
                </a:cubicBezTo>
                <a:lnTo>
                  <a:pt x="1224" y="152"/>
                </a:lnTo>
                <a:lnTo>
                  <a:pt x="1246" y="152"/>
                </a:lnTo>
                <a:lnTo>
                  <a:pt x="1246" y="98"/>
                </a:lnTo>
                <a:cubicBezTo>
                  <a:pt x="1246" y="86"/>
                  <a:pt x="1243" y="75"/>
                  <a:pt x="1236" y="68"/>
                </a:cubicBezTo>
                <a:lnTo>
                  <a:pt x="1236" y="68"/>
                </a:lnTo>
                <a:close/>
                <a:moveTo>
                  <a:pt x="132" y="131"/>
                </a:moveTo>
                <a:lnTo>
                  <a:pt x="132" y="131"/>
                </a:lnTo>
                <a:cubicBezTo>
                  <a:pt x="125" y="131"/>
                  <a:pt x="120" y="136"/>
                  <a:pt x="120" y="142"/>
                </a:cubicBezTo>
                <a:cubicBezTo>
                  <a:pt x="120" y="149"/>
                  <a:pt x="125" y="154"/>
                  <a:pt x="132" y="154"/>
                </a:cubicBezTo>
                <a:cubicBezTo>
                  <a:pt x="138" y="154"/>
                  <a:pt x="143" y="149"/>
                  <a:pt x="143" y="142"/>
                </a:cubicBezTo>
                <a:cubicBezTo>
                  <a:pt x="143" y="136"/>
                  <a:pt x="138" y="131"/>
                  <a:pt x="132" y="131"/>
                </a:cubicBezTo>
                <a:lnTo>
                  <a:pt x="132" y="131"/>
                </a:lnTo>
                <a:close/>
                <a:moveTo>
                  <a:pt x="458" y="105"/>
                </a:moveTo>
                <a:lnTo>
                  <a:pt x="458" y="105"/>
                </a:lnTo>
                <a:cubicBezTo>
                  <a:pt x="458" y="90"/>
                  <a:pt x="446" y="77"/>
                  <a:pt x="430" y="77"/>
                </a:cubicBezTo>
                <a:cubicBezTo>
                  <a:pt x="415" y="77"/>
                  <a:pt x="403" y="90"/>
                  <a:pt x="403" y="105"/>
                </a:cubicBezTo>
                <a:cubicBezTo>
                  <a:pt x="403" y="121"/>
                  <a:pt x="415" y="134"/>
                  <a:pt x="430" y="134"/>
                </a:cubicBezTo>
                <a:cubicBezTo>
                  <a:pt x="438" y="134"/>
                  <a:pt x="445" y="131"/>
                  <a:pt x="450" y="125"/>
                </a:cubicBezTo>
                <a:cubicBezTo>
                  <a:pt x="455" y="120"/>
                  <a:pt x="458" y="113"/>
                  <a:pt x="458" y="105"/>
                </a:cubicBezTo>
                <a:lnTo>
                  <a:pt x="458" y="105"/>
                </a:lnTo>
                <a:close/>
                <a:moveTo>
                  <a:pt x="456" y="59"/>
                </a:moveTo>
                <a:lnTo>
                  <a:pt x="456" y="59"/>
                </a:lnTo>
                <a:lnTo>
                  <a:pt x="478" y="59"/>
                </a:lnTo>
                <a:lnTo>
                  <a:pt x="478" y="152"/>
                </a:lnTo>
                <a:lnTo>
                  <a:pt x="456" y="152"/>
                </a:lnTo>
                <a:lnTo>
                  <a:pt x="456" y="141"/>
                </a:lnTo>
                <a:cubicBezTo>
                  <a:pt x="449" y="149"/>
                  <a:pt x="439" y="154"/>
                  <a:pt x="428" y="154"/>
                </a:cubicBezTo>
                <a:cubicBezTo>
                  <a:pt x="416" y="154"/>
                  <a:pt x="404" y="149"/>
                  <a:pt x="396" y="141"/>
                </a:cubicBezTo>
                <a:cubicBezTo>
                  <a:pt x="387" y="132"/>
                  <a:pt x="382" y="119"/>
                  <a:pt x="382" y="106"/>
                </a:cubicBezTo>
                <a:cubicBezTo>
                  <a:pt x="382" y="92"/>
                  <a:pt x="387" y="79"/>
                  <a:pt x="396" y="71"/>
                </a:cubicBezTo>
                <a:cubicBezTo>
                  <a:pt x="404" y="62"/>
                  <a:pt x="416" y="58"/>
                  <a:pt x="428" y="58"/>
                </a:cubicBezTo>
                <a:cubicBezTo>
                  <a:pt x="439" y="58"/>
                  <a:pt x="449" y="62"/>
                  <a:pt x="456" y="69"/>
                </a:cubicBezTo>
                <a:lnTo>
                  <a:pt x="456" y="59"/>
                </a:lnTo>
                <a:lnTo>
                  <a:pt x="456" y="59"/>
                </a:lnTo>
                <a:close/>
                <a:moveTo>
                  <a:pt x="132" y="16"/>
                </a:moveTo>
                <a:lnTo>
                  <a:pt x="132" y="16"/>
                </a:lnTo>
                <a:cubicBezTo>
                  <a:pt x="125" y="16"/>
                  <a:pt x="120" y="22"/>
                  <a:pt x="120" y="28"/>
                </a:cubicBezTo>
                <a:cubicBezTo>
                  <a:pt x="120" y="34"/>
                  <a:pt x="125" y="40"/>
                  <a:pt x="132" y="40"/>
                </a:cubicBezTo>
                <a:cubicBezTo>
                  <a:pt x="138" y="40"/>
                  <a:pt x="143" y="34"/>
                  <a:pt x="143" y="28"/>
                </a:cubicBezTo>
                <a:cubicBezTo>
                  <a:pt x="143" y="22"/>
                  <a:pt x="138" y="16"/>
                  <a:pt x="132" y="16"/>
                </a:cubicBezTo>
                <a:lnTo>
                  <a:pt x="132" y="16"/>
                </a:lnTo>
                <a:close/>
                <a:moveTo>
                  <a:pt x="81" y="76"/>
                </a:moveTo>
                <a:lnTo>
                  <a:pt x="81" y="76"/>
                </a:lnTo>
                <a:lnTo>
                  <a:pt x="90" y="40"/>
                </a:lnTo>
                <a:cubicBezTo>
                  <a:pt x="90" y="40"/>
                  <a:pt x="90" y="40"/>
                  <a:pt x="89" y="40"/>
                </a:cubicBezTo>
                <a:cubicBezTo>
                  <a:pt x="89" y="40"/>
                  <a:pt x="89" y="40"/>
                  <a:pt x="89" y="40"/>
                </a:cubicBezTo>
                <a:lnTo>
                  <a:pt x="51" y="93"/>
                </a:lnTo>
                <a:cubicBezTo>
                  <a:pt x="51" y="93"/>
                  <a:pt x="51" y="93"/>
                  <a:pt x="51" y="93"/>
                </a:cubicBezTo>
                <a:cubicBezTo>
                  <a:pt x="51" y="93"/>
                  <a:pt x="51" y="93"/>
                  <a:pt x="51" y="93"/>
                </a:cubicBezTo>
                <a:lnTo>
                  <a:pt x="89" y="93"/>
                </a:lnTo>
                <a:lnTo>
                  <a:pt x="80" y="130"/>
                </a:lnTo>
                <a:cubicBezTo>
                  <a:pt x="80" y="130"/>
                  <a:pt x="80" y="130"/>
                  <a:pt x="80" y="130"/>
                </a:cubicBezTo>
                <a:cubicBezTo>
                  <a:pt x="80" y="130"/>
                  <a:pt x="80" y="130"/>
                  <a:pt x="80" y="130"/>
                </a:cubicBezTo>
                <a:cubicBezTo>
                  <a:pt x="81" y="130"/>
                  <a:pt x="81" y="130"/>
                  <a:pt x="81" y="130"/>
                </a:cubicBezTo>
                <a:lnTo>
                  <a:pt x="119" y="77"/>
                </a:lnTo>
                <a:cubicBezTo>
                  <a:pt x="119" y="77"/>
                  <a:pt x="119" y="77"/>
                  <a:pt x="119" y="77"/>
                </a:cubicBezTo>
                <a:cubicBezTo>
                  <a:pt x="119" y="77"/>
                  <a:pt x="119" y="76"/>
                  <a:pt x="119" y="76"/>
                </a:cubicBezTo>
                <a:lnTo>
                  <a:pt x="81" y="76"/>
                </a:lnTo>
                <a:lnTo>
                  <a:pt x="81" y="76"/>
                </a:lnTo>
                <a:close/>
                <a:moveTo>
                  <a:pt x="85" y="148"/>
                </a:moveTo>
                <a:lnTo>
                  <a:pt x="85" y="148"/>
                </a:lnTo>
                <a:cubicBezTo>
                  <a:pt x="50" y="148"/>
                  <a:pt x="22" y="120"/>
                  <a:pt x="22" y="85"/>
                </a:cubicBezTo>
                <a:cubicBezTo>
                  <a:pt x="22" y="50"/>
                  <a:pt x="50" y="22"/>
                  <a:pt x="85" y="22"/>
                </a:cubicBezTo>
                <a:cubicBezTo>
                  <a:pt x="89" y="22"/>
                  <a:pt x="94" y="22"/>
                  <a:pt x="98" y="23"/>
                </a:cubicBezTo>
                <a:lnTo>
                  <a:pt x="112" y="4"/>
                </a:lnTo>
                <a:cubicBezTo>
                  <a:pt x="103" y="1"/>
                  <a:pt x="94" y="0"/>
                  <a:pt x="85" y="0"/>
                </a:cubicBezTo>
                <a:cubicBezTo>
                  <a:pt x="38" y="0"/>
                  <a:pt x="0" y="38"/>
                  <a:pt x="0" y="85"/>
                </a:cubicBezTo>
                <a:cubicBezTo>
                  <a:pt x="0" y="132"/>
                  <a:pt x="38" y="171"/>
                  <a:pt x="85" y="171"/>
                </a:cubicBezTo>
                <a:cubicBezTo>
                  <a:pt x="94" y="171"/>
                  <a:pt x="103" y="169"/>
                  <a:pt x="112" y="166"/>
                </a:cubicBezTo>
                <a:lnTo>
                  <a:pt x="98" y="147"/>
                </a:lnTo>
                <a:cubicBezTo>
                  <a:pt x="94" y="148"/>
                  <a:pt x="89" y="148"/>
                  <a:pt x="85" y="148"/>
                </a:cubicBezTo>
                <a:lnTo>
                  <a:pt x="85" y="148"/>
                </a:lnTo>
                <a:close/>
                <a:moveTo>
                  <a:pt x="353" y="106"/>
                </a:moveTo>
                <a:lnTo>
                  <a:pt x="353" y="106"/>
                </a:lnTo>
                <a:cubicBezTo>
                  <a:pt x="345" y="122"/>
                  <a:pt x="330" y="132"/>
                  <a:pt x="311" y="132"/>
                </a:cubicBezTo>
                <a:cubicBezTo>
                  <a:pt x="285" y="132"/>
                  <a:pt x="265" y="111"/>
                  <a:pt x="265" y="85"/>
                </a:cubicBezTo>
                <a:cubicBezTo>
                  <a:pt x="265" y="72"/>
                  <a:pt x="269" y="60"/>
                  <a:pt x="278" y="51"/>
                </a:cubicBezTo>
                <a:cubicBezTo>
                  <a:pt x="287" y="42"/>
                  <a:pt x="299" y="37"/>
                  <a:pt x="312" y="37"/>
                </a:cubicBezTo>
                <a:cubicBezTo>
                  <a:pt x="329" y="37"/>
                  <a:pt x="343" y="46"/>
                  <a:pt x="352" y="62"/>
                </a:cubicBezTo>
                <a:lnTo>
                  <a:pt x="352" y="63"/>
                </a:lnTo>
                <a:lnTo>
                  <a:pt x="371" y="51"/>
                </a:lnTo>
                <a:lnTo>
                  <a:pt x="371" y="50"/>
                </a:lnTo>
                <a:cubicBezTo>
                  <a:pt x="365" y="40"/>
                  <a:pt x="356" y="31"/>
                  <a:pt x="346" y="25"/>
                </a:cubicBezTo>
                <a:cubicBezTo>
                  <a:pt x="336" y="19"/>
                  <a:pt x="324" y="16"/>
                  <a:pt x="312" y="16"/>
                </a:cubicBezTo>
                <a:cubicBezTo>
                  <a:pt x="293" y="16"/>
                  <a:pt x="276" y="23"/>
                  <a:pt x="263" y="36"/>
                </a:cubicBezTo>
                <a:cubicBezTo>
                  <a:pt x="250" y="49"/>
                  <a:pt x="243" y="66"/>
                  <a:pt x="243" y="85"/>
                </a:cubicBezTo>
                <a:cubicBezTo>
                  <a:pt x="243" y="103"/>
                  <a:pt x="250" y="121"/>
                  <a:pt x="262" y="133"/>
                </a:cubicBezTo>
                <a:cubicBezTo>
                  <a:pt x="275" y="146"/>
                  <a:pt x="293" y="154"/>
                  <a:pt x="312" y="154"/>
                </a:cubicBezTo>
                <a:cubicBezTo>
                  <a:pt x="338" y="154"/>
                  <a:pt x="360" y="140"/>
                  <a:pt x="373" y="116"/>
                </a:cubicBezTo>
                <a:lnTo>
                  <a:pt x="373" y="115"/>
                </a:lnTo>
                <a:lnTo>
                  <a:pt x="353" y="105"/>
                </a:lnTo>
                <a:lnTo>
                  <a:pt x="353" y="106"/>
                </a:lnTo>
                <a:lnTo>
                  <a:pt x="353" y="106"/>
                </a:lnTo>
                <a:close/>
                <a:moveTo>
                  <a:pt x="156" y="95"/>
                </a:moveTo>
                <a:lnTo>
                  <a:pt x="156" y="95"/>
                </a:lnTo>
                <a:cubicBezTo>
                  <a:pt x="149" y="95"/>
                  <a:pt x="144" y="100"/>
                  <a:pt x="144" y="106"/>
                </a:cubicBezTo>
                <a:cubicBezTo>
                  <a:pt x="144" y="113"/>
                  <a:pt x="149" y="118"/>
                  <a:pt x="156" y="118"/>
                </a:cubicBezTo>
                <a:cubicBezTo>
                  <a:pt x="162" y="118"/>
                  <a:pt x="167" y="113"/>
                  <a:pt x="167" y="106"/>
                </a:cubicBezTo>
                <a:cubicBezTo>
                  <a:pt x="167" y="100"/>
                  <a:pt x="162" y="95"/>
                  <a:pt x="156" y="95"/>
                </a:cubicBezTo>
                <a:lnTo>
                  <a:pt x="156" y="95"/>
                </a:lnTo>
                <a:close/>
                <a:moveTo>
                  <a:pt x="167" y="64"/>
                </a:moveTo>
                <a:lnTo>
                  <a:pt x="167" y="64"/>
                </a:lnTo>
                <a:cubicBezTo>
                  <a:pt x="167" y="70"/>
                  <a:pt x="162" y="75"/>
                  <a:pt x="156" y="75"/>
                </a:cubicBezTo>
                <a:cubicBezTo>
                  <a:pt x="149" y="75"/>
                  <a:pt x="144" y="70"/>
                  <a:pt x="144" y="64"/>
                </a:cubicBezTo>
                <a:cubicBezTo>
                  <a:pt x="144" y="57"/>
                  <a:pt x="149" y="52"/>
                  <a:pt x="156" y="52"/>
                </a:cubicBezTo>
                <a:cubicBezTo>
                  <a:pt x="162" y="52"/>
                  <a:pt x="167" y="57"/>
                  <a:pt x="167" y="6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03971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9A6A2-4F7B-4AE8-9C76-8A85650686ED}" type="datetime1">
              <a:rPr lang="en-GB" smtClean="0"/>
              <a:t>09/03/2022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927007-A2F9-EE4A-A900-3F88C8B4D13E}"/>
              </a:ext>
            </a:extLst>
          </p:cNvPr>
          <p:cNvCxnSpPr>
            <a:cxnSpLocks/>
          </p:cNvCxnSpPr>
          <p:nvPr userDrawn="1"/>
        </p:nvCxnSpPr>
        <p:spPr>
          <a:xfrm>
            <a:off x="1" y="6311207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>
            <a:extLst>
              <a:ext uri="{FF2B5EF4-FFF2-40B4-BE49-F238E27FC236}">
                <a16:creationId xmlns:a16="http://schemas.microsoft.com/office/drawing/2014/main" id="{6F4CBACC-FFA6-436F-AF1A-75C15DEA9D2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0" y="6443559"/>
            <a:ext cx="1320382" cy="162000"/>
          </a:xfrm>
          <a:custGeom>
            <a:avLst/>
            <a:gdLst>
              <a:gd name="T0" fmla="*/ 886 w 1246"/>
              <a:gd name="T1" fmla="*/ 85 h 171"/>
              <a:gd name="T2" fmla="*/ 938 w 1246"/>
              <a:gd name="T3" fmla="*/ 75 h 171"/>
              <a:gd name="T4" fmla="*/ 900 w 1246"/>
              <a:gd name="T5" fmla="*/ 114 h 171"/>
              <a:gd name="T6" fmla="*/ 860 w 1246"/>
              <a:gd name="T7" fmla="*/ 132 h 171"/>
              <a:gd name="T8" fmla="*/ 940 w 1246"/>
              <a:gd name="T9" fmla="*/ 124 h 171"/>
              <a:gd name="T10" fmla="*/ 808 w 1246"/>
              <a:gd name="T11" fmla="*/ 134 h 171"/>
              <a:gd name="T12" fmla="*/ 775 w 1246"/>
              <a:gd name="T13" fmla="*/ 143 h 171"/>
              <a:gd name="T14" fmla="*/ 851 w 1246"/>
              <a:gd name="T15" fmla="*/ 59 h 171"/>
              <a:gd name="T16" fmla="*/ 731 w 1246"/>
              <a:gd name="T17" fmla="*/ 105 h 171"/>
              <a:gd name="T18" fmla="*/ 731 w 1246"/>
              <a:gd name="T19" fmla="*/ 105 h 171"/>
              <a:gd name="T20" fmla="*/ 707 w 1246"/>
              <a:gd name="T21" fmla="*/ 154 h 171"/>
              <a:gd name="T22" fmla="*/ 678 w 1246"/>
              <a:gd name="T23" fmla="*/ 18 h 171"/>
              <a:gd name="T24" fmla="*/ 602 w 1246"/>
              <a:gd name="T25" fmla="*/ 58 h 171"/>
              <a:gd name="T26" fmla="*/ 517 w 1246"/>
              <a:gd name="T27" fmla="*/ 59 h 171"/>
              <a:gd name="T28" fmla="*/ 523 w 1246"/>
              <a:gd name="T29" fmla="*/ 83 h 171"/>
              <a:gd name="T30" fmla="*/ 579 w 1246"/>
              <a:gd name="T31" fmla="*/ 100 h 171"/>
              <a:gd name="T32" fmla="*/ 641 w 1246"/>
              <a:gd name="T33" fmla="*/ 97 h 171"/>
              <a:gd name="T34" fmla="*/ 984 w 1246"/>
              <a:gd name="T35" fmla="*/ 27 h 171"/>
              <a:gd name="T36" fmla="*/ 962 w 1246"/>
              <a:gd name="T37" fmla="*/ 79 h 171"/>
              <a:gd name="T38" fmla="*/ 1003 w 1246"/>
              <a:gd name="T39" fmla="*/ 131 h 171"/>
              <a:gd name="T40" fmla="*/ 1003 w 1246"/>
              <a:gd name="T41" fmla="*/ 59 h 171"/>
              <a:gd name="T42" fmla="*/ 1126 w 1246"/>
              <a:gd name="T43" fmla="*/ 106 h 171"/>
              <a:gd name="T44" fmla="*/ 1099 w 1246"/>
              <a:gd name="T45" fmla="*/ 133 h 171"/>
              <a:gd name="T46" fmla="*/ 1147 w 1246"/>
              <a:gd name="T47" fmla="*/ 106 h 171"/>
              <a:gd name="T48" fmla="*/ 1065 w 1246"/>
              <a:gd name="T49" fmla="*/ 71 h 171"/>
              <a:gd name="T50" fmla="*/ 1017 w 1246"/>
              <a:gd name="T51" fmla="*/ 152 h 171"/>
              <a:gd name="T52" fmla="*/ 1028 w 1246"/>
              <a:gd name="T53" fmla="*/ 20 h 171"/>
              <a:gd name="T54" fmla="*/ 1028 w 1246"/>
              <a:gd name="T55" fmla="*/ 20 h 171"/>
              <a:gd name="T56" fmla="*/ 1182 w 1246"/>
              <a:gd name="T57" fmla="*/ 69 h 171"/>
              <a:gd name="T58" fmla="*/ 1182 w 1246"/>
              <a:gd name="T59" fmla="*/ 101 h 171"/>
              <a:gd name="T60" fmla="*/ 1246 w 1246"/>
              <a:gd name="T61" fmla="*/ 98 h 171"/>
              <a:gd name="T62" fmla="*/ 120 w 1246"/>
              <a:gd name="T63" fmla="*/ 142 h 171"/>
              <a:gd name="T64" fmla="*/ 458 w 1246"/>
              <a:gd name="T65" fmla="*/ 105 h 171"/>
              <a:gd name="T66" fmla="*/ 450 w 1246"/>
              <a:gd name="T67" fmla="*/ 125 h 171"/>
              <a:gd name="T68" fmla="*/ 478 w 1246"/>
              <a:gd name="T69" fmla="*/ 59 h 171"/>
              <a:gd name="T70" fmla="*/ 396 w 1246"/>
              <a:gd name="T71" fmla="*/ 141 h 171"/>
              <a:gd name="T72" fmla="*/ 456 w 1246"/>
              <a:gd name="T73" fmla="*/ 59 h 171"/>
              <a:gd name="T74" fmla="*/ 132 w 1246"/>
              <a:gd name="T75" fmla="*/ 40 h 171"/>
              <a:gd name="T76" fmla="*/ 81 w 1246"/>
              <a:gd name="T77" fmla="*/ 76 h 171"/>
              <a:gd name="T78" fmla="*/ 51 w 1246"/>
              <a:gd name="T79" fmla="*/ 93 h 171"/>
              <a:gd name="T80" fmla="*/ 80 w 1246"/>
              <a:gd name="T81" fmla="*/ 130 h 171"/>
              <a:gd name="T82" fmla="*/ 81 w 1246"/>
              <a:gd name="T83" fmla="*/ 76 h 171"/>
              <a:gd name="T84" fmla="*/ 85 w 1246"/>
              <a:gd name="T85" fmla="*/ 22 h 171"/>
              <a:gd name="T86" fmla="*/ 85 w 1246"/>
              <a:gd name="T87" fmla="*/ 171 h 171"/>
              <a:gd name="T88" fmla="*/ 353 w 1246"/>
              <a:gd name="T89" fmla="*/ 106 h 171"/>
              <a:gd name="T90" fmla="*/ 312 w 1246"/>
              <a:gd name="T91" fmla="*/ 37 h 171"/>
              <a:gd name="T92" fmla="*/ 346 w 1246"/>
              <a:gd name="T93" fmla="*/ 25 h 171"/>
              <a:gd name="T94" fmla="*/ 312 w 1246"/>
              <a:gd name="T95" fmla="*/ 154 h 171"/>
              <a:gd name="T96" fmla="*/ 353 w 1246"/>
              <a:gd name="T97" fmla="*/ 106 h 171"/>
              <a:gd name="T98" fmla="*/ 167 w 1246"/>
              <a:gd name="T99" fmla="*/ 106 h 171"/>
              <a:gd name="T100" fmla="*/ 156 w 1246"/>
              <a:gd name="T101" fmla="*/ 75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6" h="171">
                <a:moveTo>
                  <a:pt x="929" y="103"/>
                </a:moveTo>
                <a:lnTo>
                  <a:pt x="929" y="103"/>
                </a:lnTo>
                <a:cubicBezTo>
                  <a:pt x="923" y="99"/>
                  <a:pt x="914" y="97"/>
                  <a:pt x="907" y="95"/>
                </a:cubicBezTo>
                <a:lnTo>
                  <a:pt x="905" y="95"/>
                </a:lnTo>
                <a:cubicBezTo>
                  <a:pt x="892" y="92"/>
                  <a:pt x="886" y="90"/>
                  <a:pt x="886" y="85"/>
                </a:cubicBezTo>
                <a:cubicBezTo>
                  <a:pt x="886" y="79"/>
                  <a:pt x="892" y="76"/>
                  <a:pt x="901" y="76"/>
                </a:cubicBezTo>
                <a:cubicBezTo>
                  <a:pt x="909" y="76"/>
                  <a:pt x="916" y="79"/>
                  <a:pt x="920" y="86"/>
                </a:cubicBezTo>
                <a:lnTo>
                  <a:pt x="921" y="86"/>
                </a:lnTo>
                <a:lnTo>
                  <a:pt x="939" y="76"/>
                </a:lnTo>
                <a:lnTo>
                  <a:pt x="938" y="75"/>
                </a:lnTo>
                <a:cubicBezTo>
                  <a:pt x="930" y="63"/>
                  <a:pt x="917" y="57"/>
                  <a:pt x="901" y="57"/>
                </a:cubicBezTo>
                <a:cubicBezTo>
                  <a:pt x="889" y="57"/>
                  <a:pt x="879" y="61"/>
                  <a:pt x="872" y="68"/>
                </a:cubicBezTo>
                <a:cubicBezTo>
                  <a:pt x="867" y="73"/>
                  <a:pt x="864" y="79"/>
                  <a:pt x="864" y="86"/>
                </a:cubicBezTo>
                <a:cubicBezTo>
                  <a:pt x="864" y="104"/>
                  <a:pt x="880" y="110"/>
                  <a:pt x="897" y="114"/>
                </a:cubicBezTo>
                <a:cubicBezTo>
                  <a:pt x="898" y="114"/>
                  <a:pt x="899" y="114"/>
                  <a:pt x="900" y="114"/>
                </a:cubicBezTo>
                <a:cubicBezTo>
                  <a:pt x="910" y="116"/>
                  <a:pt x="918" y="118"/>
                  <a:pt x="918" y="124"/>
                </a:cubicBezTo>
                <a:cubicBezTo>
                  <a:pt x="918" y="131"/>
                  <a:pt x="910" y="135"/>
                  <a:pt x="902" y="135"/>
                </a:cubicBezTo>
                <a:cubicBezTo>
                  <a:pt x="892" y="135"/>
                  <a:pt x="885" y="130"/>
                  <a:pt x="880" y="122"/>
                </a:cubicBezTo>
                <a:lnTo>
                  <a:pt x="879" y="121"/>
                </a:lnTo>
                <a:lnTo>
                  <a:pt x="860" y="132"/>
                </a:lnTo>
                <a:lnTo>
                  <a:pt x="860" y="133"/>
                </a:lnTo>
                <a:cubicBezTo>
                  <a:pt x="868" y="147"/>
                  <a:pt x="882" y="154"/>
                  <a:pt x="901" y="154"/>
                </a:cubicBezTo>
                <a:cubicBezTo>
                  <a:pt x="902" y="154"/>
                  <a:pt x="902" y="154"/>
                  <a:pt x="902" y="154"/>
                </a:cubicBezTo>
                <a:cubicBezTo>
                  <a:pt x="917" y="154"/>
                  <a:pt x="926" y="148"/>
                  <a:pt x="931" y="143"/>
                </a:cubicBezTo>
                <a:cubicBezTo>
                  <a:pt x="937" y="138"/>
                  <a:pt x="940" y="131"/>
                  <a:pt x="940" y="124"/>
                </a:cubicBezTo>
                <a:cubicBezTo>
                  <a:pt x="940" y="115"/>
                  <a:pt x="936" y="108"/>
                  <a:pt x="929" y="103"/>
                </a:cubicBezTo>
                <a:lnTo>
                  <a:pt x="929" y="103"/>
                </a:lnTo>
                <a:close/>
                <a:moveTo>
                  <a:pt x="829" y="110"/>
                </a:moveTo>
                <a:lnTo>
                  <a:pt x="829" y="110"/>
                </a:lnTo>
                <a:cubicBezTo>
                  <a:pt x="829" y="124"/>
                  <a:pt x="821" y="134"/>
                  <a:pt x="808" y="134"/>
                </a:cubicBezTo>
                <a:cubicBezTo>
                  <a:pt x="795" y="134"/>
                  <a:pt x="787" y="126"/>
                  <a:pt x="787" y="111"/>
                </a:cubicBezTo>
                <a:lnTo>
                  <a:pt x="787" y="59"/>
                </a:lnTo>
                <a:lnTo>
                  <a:pt x="765" y="59"/>
                </a:lnTo>
                <a:lnTo>
                  <a:pt x="765" y="113"/>
                </a:lnTo>
                <a:cubicBezTo>
                  <a:pt x="765" y="125"/>
                  <a:pt x="769" y="136"/>
                  <a:pt x="775" y="143"/>
                </a:cubicBezTo>
                <a:cubicBezTo>
                  <a:pt x="782" y="150"/>
                  <a:pt x="791" y="154"/>
                  <a:pt x="803" y="154"/>
                </a:cubicBezTo>
                <a:cubicBezTo>
                  <a:pt x="814" y="154"/>
                  <a:pt x="823" y="149"/>
                  <a:pt x="830" y="142"/>
                </a:cubicBezTo>
                <a:lnTo>
                  <a:pt x="830" y="152"/>
                </a:lnTo>
                <a:lnTo>
                  <a:pt x="851" y="152"/>
                </a:lnTo>
                <a:lnTo>
                  <a:pt x="851" y="59"/>
                </a:lnTo>
                <a:lnTo>
                  <a:pt x="829" y="59"/>
                </a:lnTo>
                <a:lnTo>
                  <a:pt x="829" y="110"/>
                </a:lnTo>
                <a:lnTo>
                  <a:pt x="829" y="110"/>
                </a:lnTo>
                <a:close/>
                <a:moveTo>
                  <a:pt x="731" y="105"/>
                </a:moveTo>
                <a:lnTo>
                  <a:pt x="731" y="105"/>
                </a:lnTo>
                <a:cubicBezTo>
                  <a:pt x="731" y="90"/>
                  <a:pt x="719" y="77"/>
                  <a:pt x="704" y="77"/>
                </a:cubicBezTo>
                <a:cubicBezTo>
                  <a:pt x="689" y="77"/>
                  <a:pt x="677" y="90"/>
                  <a:pt x="677" y="105"/>
                </a:cubicBezTo>
                <a:cubicBezTo>
                  <a:pt x="677" y="121"/>
                  <a:pt x="689" y="134"/>
                  <a:pt x="704" y="134"/>
                </a:cubicBezTo>
                <a:cubicBezTo>
                  <a:pt x="719" y="134"/>
                  <a:pt x="731" y="121"/>
                  <a:pt x="731" y="105"/>
                </a:cubicBezTo>
                <a:lnTo>
                  <a:pt x="731" y="105"/>
                </a:lnTo>
                <a:close/>
                <a:moveTo>
                  <a:pt x="739" y="71"/>
                </a:moveTo>
                <a:lnTo>
                  <a:pt x="739" y="71"/>
                </a:lnTo>
                <a:cubicBezTo>
                  <a:pt x="748" y="79"/>
                  <a:pt x="753" y="92"/>
                  <a:pt x="753" y="106"/>
                </a:cubicBezTo>
                <a:cubicBezTo>
                  <a:pt x="753" y="119"/>
                  <a:pt x="748" y="132"/>
                  <a:pt x="739" y="141"/>
                </a:cubicBezTo>
                <a:cubicBezTo>
                  <a:pt x="730" y="149"/>
                  <a:pt x="719" y="154"/>
                  <a:pt x="707" y="154"/>
                </a:cubicBezTo>
                <a:cubicBezTo>
                  <a:pt x="695" y="154"/>
                  <a:pt x="685" y="149"/>
                  <a:pt x="678" y="142"/>
                </a:cubicBezTo>
                <a:lnTo>
                  <a:pt x="678" y="152"/>
                </a:lnTo>
                <a:lnTo>
                  <a:pt x="657" y="152"/>
                </a:lnTo>
                <a:lnTo>
                  <a:pt x="657" y="18"/>
                </a:lnTo>
                <a:lnTo>
                  <a:pt x="678" y="18"/>
                </a:lnTo>
                <a:lnTo>
                  <a:pt x="678" y="70"/>
                </a:lnTo>
                <a:cubicBezTo>
                  <a:pt x="685" y="62"/>
                  <a:pt x="696" y="58"/>
                  <a:pt x="707" y="58"/>
                </a:cubicBezTo>
                <a:cubicBezTo>
                  <a:pt x="719" y="58"/>
                  <a:pt x="730" y="62"/>
                  <a:pt x="739" y="71"/>
                </a:cubicBezTo>
                <a:lnTo>
                  <a:pt x="739" y="71"/>
                </a:lnTo>
                <a:close/>
                <a:moveTo>
                  <a:pt x="602" y="58"/>
                </a:moveTo>
                <a:lnTo>
                  <a:pt x="602" y="58"/>
                </a:lnTo>
                <a:cubicBezTo>
                  <a:pt x="589" y="58"/>
                  <a:pt x="578" y="63"/>
                  <a:pt x="572" y="73"/>
                </a:cubicBezTo>
                <a:cubicBezTo>
                  <a:pt x="566" y="63"/>
                  <a:pt x="555" y="58"/>
                  <a:pt x="542" y="58"/>
                </a:cubicBezTo>
                <a:cubicBezTo>
                  <a:pt x="532" y="58"/>
                  <a:pt x="523" y="61"/>
                  <a:pt x="517" y="68"/>
                </a:cubicBezTo>
                <a:lnTo>
                  <a:pt x="517" y="59"/>
                </a:lnTo>
                <a:lnTo>
                  <a:pt x="495" y="59"/>
                </a:lnTo>
                <a:lnTo>
                  <a:pt x="495" y="152"/>
                </a:lnTo>
                <a:lnTo>
                  <a:pt x="517" y="152"/>
                </a:lnTo>
                <a:lnTo>
                  <a:pt x="517" y="101"/>
                </a:lnTo>
                <a:cubicBezTo>
                  <a:pt x="517" y="93"/>
                  <a:pt x="519" y="87"/>
                  <a:pt x="523" y="83"/>
                </a:cubicBezTo>
                <a:cubicBezTo>
                  <a:pt x="526" y="79"/>
                  <a:pt x="531" y="77"/>
                  <a:pt x="538" y="77"/>
                </a:cubicBezTo>
                <a:cubicBezTo>
                  <a:pt x="550" y="77"/>
                  <a:pt x="557" y="84"/>
                  <a:pt x="557" y="97"/>
                </a:cubicBezTo>
                <a:lnTo>
                  <a:pt x="557" y="152"/>
                </a:lnTo>
                <a:lnTo>
                  <a:pt x="579" y="152"/>
                </a:lnTo>
                <a:lnTo>
                  <a:pt x="579" y="100"/>
                </a:lnTo>
                <a:cubicBezTo>
                  <a:pt x="579" y="86"/>
                  <a:pt x="586" y="77"/>
                  <a:pt x="599" y="77"/>
                </a:cubicBezTo>
                <a:cubicBezTo>
                  <a:pt x="611" y="77"/>
                  <a:pt x="619" y="85"/>
                  <a:pt x="619" y="98"/>
                </a:cubicBezTo>
                <a:lnTo>
                  <a:pt x="619" y="152"/>
                </a:lnTo>
                <a:lnTo>
                  <a:pt x="641" y="152"/>
                </a:lnTo>
                <a:lnTo>
                  <a:pt x="641" y="97"/>
                </a:lnTo>
                <a:cubicBezTo>
                  <a:pt x="641" y="85"/>
                  <a:pt x="637" y="75"/>
                  <a:pt x="631" y="68"/>
                </a:cubicBezTo>
                <a:cubicBezTo>
                  <a:pt x="624" y="61"/>
                  <a:pt x="614" y="58"/>
                  <a:pt x="602" y="58"/>
                </a:cubicBezTo>
                <a:lnTo>
                  <a:pt x="602" y="58"/>
                </a:lnTo>
                <a:close/>
                <a:moveTo>
                  <a:pt x="984" y="27"/>
                </a:moveTo>
                <a:lnTo>
                  <a:pt x="984" y="27"/>
                </a:lnTo>
                <a:lnTo>
                  <a:pt x="962" y="39"/>
                </a:lnTo>
                <a:lnTo>
                  <a:pt x="962" y="59"/>
                </a:lnTo>
                <a:lnTo>
                  <a:pt x="947" y="59"/>
                </a:lnTo>
                <a:lnTo>
                  <a:pt x="947" y="79"/>
                </a:lnTo>
                <a:lnTo>
                  <a:pt x="962" y="79"/>
                </a:lnTo>
                <a:lnTo>
                  <a:pt x="962" y="114"/>
                </a:lnTo>
                <a:cubicBezTo>
                  <a:pt x="962" y="129"/>
                  <a:pt x="964" y="138"/>
                  <a:pt x="970" y="144"/>
                </a:cubicBezTo>
                <a:cubicBezTo>
                  <a:pt x="976" y="149"/>
                  <a:pt x="984" y="152"/>
                  <a:pt x="999" y="152"/>
                </a:cubicBezTo>
                <a:lnTo>
                  <a:pt x="1003" y="152"/>
                </a:lnTo>
                <a:lnTo>
                  <a:pt x="1003" y="131"/>
                </a:lnTo>
                <a:lnTo>
                  <a:pt x="1002" y="131"/>
                </a:lnTo>
                <a:cubicBezTo>
                  <a:pt x="986" y="131"/>
                  <a:pt x="984" y="129"/>
                  <a:pt x="984" y="114"/>
                </a:cubicBezTo>
                <a:lnTo>
                  <a:pt x="984" y="79"/>
                </a:lnTo>
                <a:lnTo>
                  <a:pt x="1003" y="79"/>
                </a:lnTo>
                <a:lnTo>
                  <a:pt x="1003" y="59"/>
                </a:lnTo>
                <a:lnTo>
                  <a:pt x="984" y="59"/>
                </a:lnTo>
                <a:lnTo>
                  <a:pt x="984" y="27"/>
                </a:lnTo>
                <a:lnTo>
                  <a:pt x="984" y="27"/>
                </a:lnTo>
                <a:close/>
                <a:moveTo>
                  <a:pt x="1126" y="106"/>
                </a:moveTo>
                <a:lnTo>
                  <a:pt x="1126" y="106"/>
                </a:lnTo>
                <a:cubicBezTo>
                  <a:pt x="1126" y="90"/>
                  <a:pt x="1114" y="78"/>
                  <a:pt x="1099" y="78"/>
                </a:cubicBezTo>
                <a:cubicBezTo>
                  <a:pt x="1092" y="78"/>
                  <a:pt x="1085" y="81"/>
                  <a:pt x="1081" y="86"/>
                </a:cubicBezTo>
                <a:cubicBezTo>
                  <a:pt x="1076" y="91"/>
                  <a:pt x="1073" y="98"/>
                  <a:pt x="1073" y="106"/>
                </a:cubicBezTo>
                <a:cubicBezTo>
                  <a:pt x="1073" y="113"/>
                  <a:pt x="1076" y="120"/>
                  <a:pt x="1081" y="125"/>
                </a:cubicBezTo>
                <a:cubicBezTo>
                  <a:pt x="1085" y="130"/>
                  <a:pt x="1092" y="133"/>
                  <a:pt x="1099" y="133"/>
                </a:cubicBezTo>
                <a:cubicBezTo>
                  <a:pt x="1114" y="133"/>
                  <a:pt x="1126" y="121"/>
                  <a:pt x="1126" y="106"/>
                </a:cubicBezTo>
                <a:lnTo>
                  <a:pt x="1126" y="106"/>
                </a:lnTo>
                <a:close/>
                <a:moveTo>
                  <a:pt x="1133" y="71"/>
                </a:moveTo>
                <a:lnTo>
                  <a:pt x="1133" y="71"/>
                </a:lnTo>
                <a:cubicBezTo>
                  <a:pt x="1142" y="80"/>
                  <a:pt x="1147" y="93"/>
                  <a:pt x="1147" y="106"/>
                </a:cubicBezTo>
                <a:cubicBezTo>
                  <a:pt x="1147" y="119"/>
                  <a:pt x="1142" y="131"/>
                  <a:pt x="1133" y="140"/>
                </a:cubicBezTo>
                <a:cubicBezTo>
                  <a:pt x="1124" y="149"/>
                  <a:pt x="1112" y="154"/>
                  <a:pt x="1099" y="154"/>
                </a:cubicBezTo>
                <a:cubicBezTo>
                  <a:pt x="1086" y="154"/>
                  <a:pt x="1074" y="149"/>
                  <a:pt x="1065" y="140"/>
                </a:cubicBezTo>
                <a:cubicBezTo>
                  <a:pt x="1056" y="131"/>
                  <a:pt x="1051" y="119"/>
                  <a:pt x="1051" y="106"/>
                </a:cubicBezTo>
                <a:cubicBezTo>
                  <a:pt x="1051" y="93"/>
                  <a:pt x="1056" y="80"/>
                  <a:pt x="1065" y="71"/>
                </a:cubicBezTo>
                <a:cubicBezTo>
                  <a:pt x="1074" y="63"/>
                  <a:pt x="1086" y="58"/>
                  <a:pt x="1099" y="58"/>
                </a:cubicBezTo>
                <a:cubicBezTo>
                  <a:pt x="1112" y="58"/>
                  <a:pt x="1124" y="63"/>
                  <a:pt x="1133" y="71"/>
                </a:cubicBezTo>
                <a:lnTo>
                  <a:pt x="1133" y="71"/>
                </a:lnTo>
                <a:close/>
                <a:moveTo>
                  <a:pt x="1017" y="152"/>
                </a:moveTo>
                <a:lnTo>
                  <a:pt x="1017" y="152"/>
                </a:lnTo>
                <a:lnTo>
                  <a:pt x="1038" y="152"/>
                </a:lnTo>
                <a:lnTo>
                  <a:pt x="1038" y="59"/>
                </a:lnTo>
                <a:lnTo>
                  <a:pt x="1017" y="59"/>
                </a:lnTo>
                <a:lnTo>
                  <a:pt x="1017" y="152"/>
                </a:lnTo>
                <a:close/>
                <a:moveTo>
                  <a:pt x="1028" y="20"/>
                </a:moveTo>
                <a:lnTo>
                  <a:pt x="1028" y="20"/>
                </a:lnTo>
                <a:cubicBezTo>
                  <a:pt x="1019" y="20"/>
                  <a:pt x="1013" y="26"/>
                  <a:pt x="1013" y="34"/>
                </a:cubicBezTo>
                <a:cubicBezTo>
                  <a:pt x="1013" y="42"/>
                  <a:pt x="1019" y="48"/>
                  <a:pt x="1028" y="48"/>
                </a:cubicBezTo>
                <a:cubicBezTo>
                  <a:pt x="1036" y="48"/>
                  <a:pt x="1042" y="42"/>
                  <a:pt x="1042" y="34"/>
                </a:cubicBezTo>
                <a:cubicBezTo>
                  <a:pt x="1042" y="26"/>
                  <a:pt x="1036" y="20"/>
                  <a:pt x="1028" y="20"/>
                </a:cubicBezTo>
                <a:lnTo>
                  <a:pt x="1028" y="20"/>
                </a:lnTo>
                <a:close/>
                <a:moveTo>
                  <a:pt x="1236" y="68"/>
                </a:moveTo>
                <a:lnTo>
                  <a:pt x="1236" y="68"/>
                </a:lnTo>
                <a:cubicBezTo>
                  <a:pt x="1229" y="61"/>
                  <a:pt x="1220" y="58"/>
                  <a:pt x="1208" y="58"/>
                </a:cubicBezTo>
                <a:cubicBezTo>
                  <a:pt x="1198" y="58"/>
                  <a:pt x="1188" y="62"/>
                  <a:pt x="1182" y="69"/>
                </a:cubicBezTo>
                <a:lnTo>
                  <a:pt x="1182" y="59"/>
                </a:lnTo>
                <a:lnTo>
                  <a:pt x="1160" y="59"/>
                </a:lnTo>
                <a:lnTo>
                  <a:pt x="1160" y="152"/>
                </a:lnTo>
                <a:lnTo>
                  <a:pt x="1182" y="152"/>
                </a:lnTo>
                <a:lnTo>
                  <a:pt x="1182" y="101"/>
                </a:lnTo>
                <a:cubicBezTo>
                  <a:pt x="1182" y="86"/>
                  <a:pt x="1191" y="77"/>
                  <a:pt x="1204" y="77"/>
                </a:cubicBezTo>
                <a:cubicBezTo>
                  <a:pt x="1217" y="77"/>
                  <a:pt x="1224" y="85"/>
                  <a:pt x="1224" y="100"/>
                </a:cubicBezTo>
                <a:lnTo>
                  <a:pt x="1224" y="152"/>
                </a:lnTo>
                <a:lnTo>
                  <a:pt x="1246" y="152"/>
                </a:lnTo>
                <a:lnTo>
                  <a:pt x="1246" y="98"/>
                </a:lnTo>
                <a:cubicBezTo>
                  <a:pt x="1246" y="86"/>
                  <a:pt x="1243" y="75"/>
                  <a:pt x="1236" y="68"/>
                </a:cubicBezTo>
                <a:lnTo>
                  <a:pt x="1236" y="68"/>
                </a:lnTo>
                <a:close/>
                <a:moveTo>
                  <a:pt x="132" y="131"/>
                </a:moveTo>
                <a:lnTo>
                  <a:pt x="132" y="131"/>
                </a:lnTo>
                <a:cubicBezTo>
                  <a:pt x="125" y="131"/>
                  <a:pt x="120" y="136"/>
                  <a:pt x="120" y="142"/>
                </a:cubicBezTo>
                <a:cubicBezTo>
                  <a:pt x="120" y="149"/>
                  <a:pt x="125" y="154"/>
                  <a:pt x="132" y="154"/>
                </a:cubicBezTo>
                <a:cubicBezTo>
                  <a:pt x="138" y="154"/>
                  <a:pt x="143" y="149"/>
                  <a:pt x="143" y="142"/>
                </a:cubicBezTo>
                <a:cubicBezTo>
                  <a:pt x="143" y="136"/>
                  <a:pt x="138" y="131"/>
                  <a:pt x="132" y="131"/>
                </a:cubicBezTo>
                <a:lnTo>
                  <a:pt x="132" y="131"/>
                </a:lnTo>
                <a:close/>
                <a:moveTo>
                  <a:pt x="458" y="105"/>
                </a:moveTo>
                <a:lnTo>
                  <a:pt x="458" y="105"/>
                </a:lnTo>
                <a:cubicBezTo>
                  <a:pt x="458" y="90"/>
                  <a:pt x="446" y="77"/>
                  <a:pt x="430" y="77"/>
                </a:cubicBezTo>
                <a:cubicBezTo>
                  <a:pt x="415" y="77"/>
                  <a:pt x="403" y="90"/>
                  <a:pt x="403" y="105"/>
                </a:cubicBezTo>
                <a:cubicBezTo>
                  <a:pt x="403" y="121"/>
                  <a:pt x="415" y="134"/>
                  <a:pt x="430" y="134"/>
                </a:cubicBezTo>
                <a:cubicBezTo>
                  <a:pt x="438" y="134"/>
                  <a:pt x="445" y="131"/>
                  <a:pt x="450" y="125"/>
                </a:cubicBezTo>
                <a:cubicBezTo>
                  <a:pt x="455" y="120"/>
                  <a:pt x="458" y="113"/>
                  <a:pt x="458" y="105"/>
                </a:cubicBezTo>
                <a:lnTo>
                  <a:pt x="458" y="105"/>
                </a:lnTo>
                <a:close/>
                <a:moveTo>
                  <a:pt x="456" y="59"/>
                </a:moveTo>
                <a:lnTo>
                  <a:pt x="456" y="59"/>
                </a:lnTo>
                <a:lnTo>
                  <a:pt x="478" y="59"/>
                </a:lnTo>
                <a:lnTo>
                  <a:pt x="478" y="152"/>
                </a:lnTo>
                <a:lnTo>
                  <a:pt x="456" y="152"/>
                </a:lnTo>
                <a:lnTo>
                  <a:pt x="456" y="141"/>
                </a:lnTo>
                <a:cubicBezTo>
                  <a:pt x="449" y="149"/>
                  <a:pt x="439" y="154"/>
                  <a:pt x="428" y="154"/>
                </a:cubicBezTo>
                <a:cubicBezTo>
                  <a:pt x="416" y="154"/>
                  <a:pt x="404" y="149"/>
                  <a:pt x="396" y="141"/>
                </a:cubicBezTo>
                <a:cubicBezTo>
                  <a:pt x="387" y="132"/>
                  <a:pt x="382" y="119"/>
                  <a:pt x="382" y="106"/>
                </a:cubicBezTo>
                <a:cubicBezTo>
                  <a:pt x="382" y="92"/>
                  <a:pt x="387" y="79"/>
                  <a:pt x="396" y="71"/>
                </a:cubicBezTo>
                <a:cubicBezTo>
                  <a:pt x="404" y="62"/>
                  <a:pt x="416" y="58"/>
                  <a:pt x="428" y="58"/>
                </a:cubicBezTo>
                <a:cubicBezTo>
                  <a:pt x="439" y="58"/>
                  <a:pt x="449" y="62"/>
                  <a:pt x="456" y="69"/>
                </a:cubicBezTo>
                <a:lnTo>
                  <a:pt x="456" y="59"/>
                </a:lnTo>
                <a:lnTo>
                  <a:pt x="456" y="59"/>
                </a:lnTo>
                <a:close/>
                <a:moveTo>
                  <a:pt x="132" y="16"/>
                </a:moveTo>
                <a:lnTo>
                  <a:pt x="132" y="16"/>
                </a:lnTo>
                <a:cubicBezTo>
                  <a:pt x="125" y="16"/>
                  <a:pt x="120" y="22"/>
                  <a:pt x="120" y="28"/>
                </a:cubicBezTo>
                <a:cubicBezTo>
                  <a:pt x="120" y="34"/>
                  <a:pt x="125" y="40"/>
                  <a:pt x="132" y="40"/>
                </a:cubicBezTo>
                <a:cubicBezTo>
                  <a:pt x="138" y="40"/>
                  <a:pt x="143" y="34"/>
                  <a:pt x="143" y="28"/>
                </a:cubicBezTo>
                <a:cubicBezTo>
                  <a:pt x="143" y="22"/>
                  <a:pt x="138" y="16"/>
                  <a:pt x="132" y="16"/>
                </a:cubicBezTo>
                <a:lnTo>
                  <a:pt x="132" y="16"/>
                </a:lnTo>
                <a:close/>
                <a:moveTo>
                  <a:pt x="81" y="76"/>
                </a:moveTo>
                <a:lnTo>
                  <a:pt x="81" y="76"/>
                </a:lnTo>
                <a:lnTo>
                  <a:pt x="90" y="40"/>
                </a:lnTo>
                <a:cubicBezTo>
                  <a:pt x="90" y="40"/>
                  <a:pt x="90" y="40"/>
                  <a:pt x="89" y="40"/>
                </a:cubicBezTo>
                <a:cubicBezTo>
                  <a:pt x="89" y="40"/>
                  <a:pt x="89" y="40"/>
                  <a:pt x="89" y="40"/>
                </a:cubicBezTo>
                <a:lnTo>
                  <a:pt x="51" y="93"/>
                </a:lnTo>
                <a:cubicBezTo>
                  <a:pt x="51" y="93"/>
                  <a:pt x="51" y="93"/>
                  <a:pt x="51" y="93"/>
                </a:cubicBezTo>
                <a:cubicBezTo>
                  <a:pt x="51" y="93"/>
                  <a:pt x="51" y="93"/>
                  <a:pt x="51" y="93"/>
                </a:cubicBezTo>
                <a:lnTo>
                  <a:pt x="89" y="93"/>
                </a:lnTo>
                <a:lnTo>
                  <a:pt x="80" y="130"/>
                </a:lnTo>
                <a:cubicBezTo>
                  <a:pt x="80" y="130"/>
                  <a:pt x="80" y="130"/>
                  <a:pt x="80" y="130"/>
                </a:cubicBezTo>
                <a:cubicBezTo>
                  <a:pt x="80" y="130"/>
                  <a:pt x="80" y="130"/>
                  <a:pt x="80" y="130"/>
                </a:cubicBezTo>
                <a:cubicBezTo>
                  <a:pt x="81" y="130"/>
                  <a:pt x="81" y="130"/>
                  <a:pt x="81" y="130"/>
                </a:cubicBezTo>
                <a:lnTo>
                  <a:pt x="119" y="77"/>
                </a:lnTo>
                <a:cubicBezTo>
                  <a:pt x="119" y="77"/>
                  <a:pt x="119" y="77"/>
                  <a:pt x="119" y="77"/>
                </a:cubicBezTo>
                <a:cubicBezTo>
                  <a:pt x="119" y="77"/>
                  <a:pt x="119" y="76"/>
                  <a:pt x="119" y="76"/>
                </a:cubicBezTo>
                <a:lnTo>
                  <a:pt x="81" y="76"/>
                </a:lnTo>
                <a:lnTo>
                  <a:pt x="81" y="76"/>
                </a:lnTo>
                <a:close/>
                <a:moveTo>
                  <a:pt x="85" y="148"/>
                </a:moveTo>
                <a:lnTo>
                  <a:pt x="85" y="148"/>
                </a:lnTo>
                <a:cubicBezTo>
                  <a:pt x="50" y="148"/>
                  <a:pt x="22" y="120"/>
                  <a:pt x="22" y="85"/>
                </a:cubicBezTo>
                <a:cubicBezTo>
                  <a:pt x="22" y="50"/>
                  <a:pt x="50" y="22"/>
                  <a:pt x="85" y="22"/>
                </a:cubicBezTo>
                <a:cubicBezTo>
                  <a:pt x="89" y="22"/>
                  <a:pt x="94" y="22"/>
                  <a:pt x="98" y="23"/>
                </a:cubicBezTo>
                <a:lnTo>
                  <a:pt x="112" y="4"/>
                </a:lnTo>
                <a:cubicBezTo>
                  <a:pt x="103" y="1"/>
                  <a:pt x="94" y="0"/>
                  <a:pt x="85" y="0"/>
                </a:cubicBezTo>
                <a:cubicBezTo>
                  <a:pt x="38" y="0"/>
                  <a:pt x="0" y="38"/>
                  <a:pt x="0" y="85"/>
                </a:cubicBezTo>
                <a:cubicBezTo>
                  <a:pt x="0" y="132"/>
                  <a:pt x="38" y="171"/>
                  <a:pt x="85" y="171"/>
                </a:cubicBezTo>
                <a:cubicBezTo>
                  <a:pt x="94" y="171"/>
                  <a:pt x="103" y="169"/>
                  <a:pt x="112" y="166"/>
                </a:cubicBezTo>
                <a:lnTo>
                  <a:pt x="98" y="147"/>
                </a:lnTo>
                <a:cubicBezTo>
                  <a:pt x="94" y="148"/>
                  <a:pt x="89" y="148"/>
                  <a:pt x="85" y="148"/>
                </a:cubicBezTo>
                <a:lnTo>
                  <a:pt x="85" y="148"/>
                </a:lnTo>
                <a:close/>
                <a:moveTo>
                  <a:pt x="353" y="106"/>
                </a:moveTo>
                <a:lnTo>
                  <a:pt x="353" y="106"/>
                </a:lnTo>
                <a:cubicBezTo>
                  <a:pt x="345" y="122"/>
                  <a:pt x="330" y="132"/>
                  <a:pt x="311" y="132"/>
                </a:cubicBezTo>
                <a:cubicBezTo>
                  <a:pt x="285" y="132"/>
                  <a:pt x="265" y="111"/>
                  <a:pt x="265" y="85"/>
                </a:cubicBezTo>
                <a:cubicBezTo>
                  <a:pt x="265" y="72"/>
                  <a:pt x="269" y="60"/>
                  <a:pt x="278" y="51"/>
                </a:cubicBezTo>
                <a:cubicBezTo>
                  <a:pt x="287" y="42"/>
                  <a:pt x="299" y="37"/>
                  <a:pt x="312" y="37"/>
                </a:cubicBezTo>
                <a:cubicBezTo>
                  <a:pt x="329" y="37"/>
                  <a:pt x="343" y="46"/>
                  <a:pt x="352" y="62"/>
                </a:cubicBezTo>
                <a:lnTo>
                  <a:pt x="352" y="63"/>
                </a:lnTo>
                <a:lnTo>
                  <a:pt x="371" y="51"/>
                </a:lnTo>
                <a:lnTo>
                  <a:pt x="371" y="50"/>
                </a:lnTo>
                <a:cubicBezTo>
                  <a:pt x="365" y="40"/>
                  <a:pt x="356" y="31"/>
                  <a:pt x="346" y="25"/>
                </a:cubicBezTo>
                <a:cubicBezTo>
                  <a:pt x="336" y="19"/>
                  <a:pt x="324" y="16"/>
                  <a:pt x="312" y="16"/>
                </a:cubicBezTo>
                <a:cubicBezTo>
                  <a:pt x="293" y="16"/>
                  <a:pt x="276" y="23"/>
                  <a:pt x="263" y="36"/>
                </a:cubicBezTo>
                <a:cubicBezTo>
                  <a:pt x="250" y="49"/>
                  <a:pt x="243" y="66"/>
                  <a:pt x="243" y="85"/>
                </a:cubicBezTo>
                <a:cubicBezTo>
                  <a:pt x="243" y="103"/>
                  <a:pt x="250" y="121"/>
                  <a:pt x="262" y="133"/>
                </a:cubicBezTo>
                <a:cubicBezTo>
                  <a:pt x="275" y="146"/>
                  <a:pt x="293" y="154"/>
                  <a:pt x="312" y="154"/>
                </a:cubicBezTo>
                <a:cubicBezTo>
                  <a:pt x="338" y="154"/>
                  <a:pt x="360" y="140"/>
                  <a:pt x="373" y="116"/>
                </a:cubicBezTo>
                <a:lnTo>
                  <a:pt x="373" y="115"/>
                </a:lnTo>
                <a:lnTo>
                  <a:pt x="353" y="105"/>
                </a:lnTo>
                <a:lnTo>
                  <a:pt x="353" y="106"/>
                </a:lnTo>
                <a:lnTo>
                  <a:pt x="353" y="106"/>
                </a:lnTo>
                <a:close/>
                <a:moveTo>
                  <a:pt x="156" y="95"/>
                </a:moveTo>
                <a:lnTo>
                  <a:pt x="156" y="95"/>
                </a:lnTo>
                <a:cubicBezTo>
                  <a:pt x="149" y="95"/>
                  <a:pt x="144" y="100"/>
                  <a:pt x="144" y="106"/>
                </a:cubicBezTo>
                <a:cubicBezTo>
                  <a:pt x="144" y="113"/>
                  <a:pt x="149" y="118"/>
                  <a:pt x="156" y="118"/>
                </a:cubicBezTo>
                <a:cubicBezTo>
                  <a:pt x="162" y="118"/>
                  <a:pt x="167" y="113"/>
                  <a:pt x="167" y="106"/>
                </a:cubicBezTo>
                <a:cubicBezTo>
                  <a:pt x="167" y="100"/>
                  <a:pt x="162" y="95"/>
                  <a:pt x="156" y="95"/>
                </a:cubicBezTo>
                <a:lnTo>
                  <a:pt x="156" y="95"/>
                </a:lnTo>
                <a:close/>
                <a:moveTo>
                  <a:pt x="167" y="64"/>
                </a:moveTo>
                <a:lnTo>
                  <a:pt x="167" y="64"/>
                </a:lnTo>
                <a:cubicBezTo>
                  <a:pt x="167" y="70"/>
                  <a:pt x="162" y="75"/>
                  <a:pt x="156" y="75"/>
                </a:cubicBezTo>
                <a:cubicBezTo>
                  <a:pt x="149" y="75"/>
                  <a:pt x="144" y="70"/>
                  <a:pt x="144" y="64"/>
                </a:cubicBezTo>
                <a:cubicBezTo>
                  <a:pt x="144" y="57"/>
                  <a:pt x="149" y="52"/>
                  <a:pt x="156" y="52"/>
                </a:cubicBezTo>
                <a:cubicBezTo>
                  <a:pt x="162" y="52"/>
                  <a:pt x="167" y="57"/>
                  <a:pt x="167" y="6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1046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D16B8B2F-C0CE-4659-8A58-54CAC336D8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01935" y="1"/>
            <a:ext cx="11690066" cy="6099666"/>
          </a:xfrm>
          <a:custGeom>
            <a:avLst/>
            <a:gdLst>
              <a:gd name="T0" fmla="*/ 4708 w 11039"/>
              <a:gd name="T1" fmla="*/ 0 h 6405"/>
              <a:gd name="T2" fmla="*/ 4708 w 11039"/>
              <a:gd name="T3" fmla="*/ 0 h 6405"/>
              <a:gd name="T4" fmla="*/ 827 w 11039"/>
              <a:gd name="T5" fmla="*/ 5291 h 6405"/>
              <a:gd name="T6" fmla="*/ 11039 w 11039"/>
              <a:gd name="T7" fmla="*/ 5291 h 6405"/>
              <a:gd name="T8" fmla="*/ 11039 w 11039"/>
              <a:gd name="T9" fmla="*/ 0 h 6405"/>
              <a:gd name="T10" fmla="*/ 4708 w 11039"/>
              <a:gd name="T11" fmla="*/ 0 h 6405"/>
              <a:gd name="T12" fmla="*/ 4708 w 11039"/>
              <a:gd name="T13" fmla="*/ 0 h 6405"/>
              <a:gd name="T14" fmla="*/ 0 w 11039"/>
              <a:gd name="T15" fmla="*/ 5291 h 6405"/>
              <a:gd name="T16" fmla="*/ 0 w 11039"/>
              <a:gd name="T17" fmla="*/ 5291 h 6405"/>
              <a:gd name="T18" fmla="*/ 827 w 11039"/>
              <a:gd name="T19" fmla="*/ 5291 h 6405"/>
              <a:gd name="T20" fmla="*/ 13 w 11039"/>
              <a:gd name="T21" fmla="*/ 6405 h 6405"/>
              <a:gd name="T22" fmla="*/ 0 w 11039"/>
              <a:gd name="T23" fmla="*/ 5291 h 6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039" h="6405">
                <a:moveTo>
                  <a:pt x="4708" y="0"/>
                </a:moveTo>
                <a:lnTo>
                  <a:pt x="4708" y="0"/>
                </a:lnTo>
                <a:lnTo>
                  <a:pt x="827" y="5291"/>
                </a:lnTo>
                <a:lnTo>
                  <a:pt x="11039" y="5291"/>
                </a:lnTo>
                <a:lnTo>
                  <a:pt x="11039" y="0"/>
                </a:lnTo>
                <a:lnTo>
                  <a:pt x="4708" y="0"/>
                </a:lnTo>
                <a:lnTo>
                  <a:pt x="4708" y="0"/>
                </a:lnTo>
                <a:close/>
                <a:moveTo>
                  <a:pt x="0" y="5291"/>
                </a:moveTo>
                <a:lnTo>
                  <a:pt x="0" y="5291"/>
                </a:lnTo>
                <a:lnTo>
                  <a:pt x="827" y="5291"/>
                </a:lnTo>
                <a:lnTo>
                  <a:pt x="13" y="6405"/>
                </a:lnTo>
                <a:lnTo>
                  <a:pt x="0" y="529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80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BC72DBC3-D458-4FB0-BF91-C451D4A599A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9139" y="470973"/>
            <a:ext cx="3210344" cy="396000"/>
          </a:xfrm>
          <a:custGeom>
            <a:avLst/>
            <a:gdLst>
              <a:gd name="T0" fmla="*/ 2373 w 3756"/>
              <a:gd name="T1" fmla="*/ 180 h 515"/>
              <a:gd name="T2" fmla="*/ 2501 w 3756"/>
              <a:gd name="T3" fmla="*/ 429 h 515"/>
              <a:gd name="T4" fmla="*/ 2500 w 3756"/>
              <a:gd name="T5" fmla="*/ 332 h 515"/>
              <a:gd name="T6" fmla="*/ 2041 w 3756"/>
              <a:gd name="T7" fmla="*/ 318 h 515"/>
              <a:gd name="T8" fmla="*/ 2228 w 3756"/>
              <a:gd name="T9" fmla="*/ 213 h 515"/>
              <a:gd name="T10" fmla="*/ 2044 w 3756"/>
              <a:gd name="T11" fmla="*/ 458 h 515"/>
              <a:gd name="T12" fmla="*/ 2131 w 3756"/>
              <a:gd name="T13" fmla="*/ 174 h 515"/>
              <a:gd name="T14" fmla="*/ 3642 w 3756"/>
              <a:gd name="T15" fmla="*/ 174 h 515"/>
              <a:gd name="T16" fmla="*/ 3563 w 3756"/>
              <a:gd name="T17" fmla="*/ 458 h 515"/>
              <a:gd name="T18" fmla="*/ 3756 w 3756"/>
              <a:gd name="T19" fmla="*/ 458 h 515"/>
              <a:gd name="T20" fmla="*/ 3098 w 3756"/>
              <a:gd name="T21" fmla="*/ 60 h 515"/>
              <a:gd name="T22" fmla="*/ 3098 w 3756"/>
              <a:gd name="T23" fmla="*/ 60 h 515"/>
              <a:gd name="T24" fmla="*/ 2671 w 3756"/>
              <a:gd name="T25" fmla="*/ 258 h 515"/>
              <a:gd name="T26" fmla="*/ 2829 w 3756"/>
              <a:gd name="T27" fmla="*/ 228 h 515"/>
              <a:gd name="T28" fmla="*/ 2712 w 3756"/>
              <a:gd name="T29" fmla="*/ 345 h 515"/>
              <a:gd name="T30" fmla="*/ 2592 w 3756"/>
              <a:gd name="T31" fmla="*/ 397 h 515"/>
              <a:gd name="T32" fmla="*/ 2833 w 3756"/>
              <a:gd name="T33" fmla="*/ 373 h 515"/>
              <a:gd name="T34" fmla="*/ 1724 w 3756"/>
              <a:gd name="T35" fmla="*/ 220 h 515"/>
              <a:gd name="T36" fmla="*/ 1493 w 3756"/>
              <a:gd name="T37" fmla="*/ 458 h 515"/>
              <a:gd name="T38" fmla="*/ 1679 w 3756"/>
              <a:gd name="T39" fmla="*/ 293 h 515"/>
              <a:gd name="T40" fmla="*/ 1865 w 3756"/>
              <a:gd name="T41" fmla="*/ 296 h 515"/>
              <a:gd name="T42" fmla="*/ 1816 w 3756"/>
              <a:gd name="T43" fmla="*/ 174 h 515"/>
              <a:gd name="T44" fmla="*/ 2901 w 3756"/>
              <a:gd name="T45" fmla="*/ 180 h 515"/>
              <a:gd name="T46" fmla="*/ 2924 w 3756"/>
              <a:gd name="T47" fmla="*/ 433 h 515"/>
              <a:gd name="T48" fmla="*/ 2966 w 3756"/>
              <a:gd name="T49" fmla="*/ 343 h 515"/>
              <a:gd name="T50" fmla="*/ 2966 w 3756"/>
              <a:gd name="T51" fmla="*/ 81 h 515"/>
              <a:gd name="T52" fmla="*/ 3131 w 3756"/>
              <a:gd name="T53" fmla="*/ 180 h 515"/>
              <a:gd name="T54" fmla="*/ 66 w 3756"/>
              <a:gd name="T55" fmla="*/ 257 h 515"/>
              <a:gd name="T56" fmla="*/ 0 w 3756"/>
              <a:gd name="T57" fmla="*/ 257 h 515"/>
              <a:gd name="T58" fmla="*/ 257 w 3756"/>
              <a:gd name="T59" fmla="*/ 448 h 515"/>
              <a:gd name="T60" fmla="*/ 433 w 3756"/>
              <a:gd name="T61" fmla="*/ 429 h 515"/>
              <a:gd name="T62" fmla="*/ 271 w 3756"/>
              <a:gd name="T63" fmla="*/ 122 h 515"/>
              <a:gd name="T64" fmla="*/ 155 w 3756"/>
              <a:gd name="T65" fmla="*/ 281 h 515"/>
              <a:gd name="T66" fmla="*/ 244 w 3756"/>
              <a:gd name="T67" fmla="*/ 393 h 515"/>
              <a:gd name="T68" fmla="*/ 245 w 3756"/>
              <a:gd name="T69" fmla="*/ 231 h 515"/>
              <a:gd name="T70" fmla="*/ 3234 w 3756"/>
              <a:gd name="T71" fmla="*/ 319 h 515"/>
              <a:gd name="T72" fmla="*/ 3416 w 3756"/>
              <a:gd name="T73" fmla="*/ 216 h 515"/>
              <a:gd name="T74" fmla="*/ 3212 w 3756"/>
              <a:gd name="T75" fmla="*/ 421 h 515"/>
              <a:gd name="T76" fmla="*/ 3416 w 3756"/>
              <a:gd name="T77" fmla="*/ 216 h 515"/>
              <a:gd name="T78" fmla="*/ 433 w 3756"/>
              <a:gd name="T79" fmla="*/ 85 h 515"/>
              <a:gd name="T80" fmla="*/ 939 w 3756"/>
              <a:gd name="T81" fmla="*/ 398 h 515"/>
              <a:gd name="T82" fmla="*/ 1062 w 3756"/>
              <a:gd name="T83" fmla="*/ 190 h 515"/>
              <a:gd name="T84" fmla="*/ 793 w 3756"/>
              <a:gd name="T85" fmla="*/ 109 h 515"/>
              <a:gd name="T86" fmla="*/ 1125 w 3756"/>
              <a:gd name="T87" fmla="*/ 347 h 515"/>
              <a:gd name="T88" fmla="*/ 1380 w 3756"/>
              <a:gd name="T89" fmla="*/ 318 h 515"/>
              <a:gd name="T90" fmla="*/ 1380 w 3756"/>
              <a:gd name="T91" fmla="*/ 318 h 515"/>
              <a:gd name="T92" fmla="*/ 1442 w 3756"/>
              <a:gd name="T93" fmla="*/ 458 h 515"/>
              <a:gd name="T94" fmla="*/ 1151 w 3756"/>
              <a:gd name="T95" fmla="*/ 319 h 515"/>
              <a:gd name="T96" fmla="*/ 1377 w 3756"/>
              <a:gd name="T97" fmla="*/ 180 h 515"/>
              <a:gd name="T98" fmla="*/ 505 w 3756"/>
              <a:gd name="T99" fmla="*/ 192 h 515"/>
              <a:gd name="T100" fmla="*/ 470 w 3756"/>
              <a:gd name="T101" fmla="*/ 356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56" h="515">
                <a:moveTo>
                  <a:pt x="2500" y="332"/>
                </a:moveTo>
                <a:lnTo>
                  <a:pt x="2500" y="332"/>
                </a:lnTo>
                <a:cubicBezTo>
                  <a:pt x="2500" y="375"/>
                  <a:pt x="2474" y="406"/>
                  <a:pt x="2435" y="406"/>
                </a:cubicBezTo>
                <a:cubicBezTo>
                  <a:pt x="2395" y="406"/>
                  <a:pt x="2373" y="381"/>
                  <a:pt x="2373" y="336"/>
                </a:cubicBezTo>
                <a:lnTo>
                  <a:pt x="2373" y="180"/>
                </a:lnTo>
                <a:lnTo>
                  <a:pt x="2307" y="180"/>
                </a:lnTo>
                <a:lnTo>
                  <a:pt x="2307" y="341"/>
                </a:lnTo>
                <a:cubicBezTo>
                  <a:pt x="2307" y="379"/>
                  <a:pt x="2317" y="410"/>
                  <a:pt x="2337" y="431"/>
                </a:cubicBezTo>
                <a:cubicBezTo>
                  <a:pt x="2357" y="452"/>
                  <a:pt x="2385" y="463"/>
                  <a:pt x="2422" y="463"/>
                </a:cubicBezTo>
                <a:cubicBezTo>
                  <a:pt x="2453" y="463"/>
                  <a:pt x="2481" y="451"/>
                  <a:pt x="2501" y="429"/>
                </a:cubicBezTo>
                <a:lnTo>
                  <a:pt x="2501" y="458"/>
                </a:lnTo>
                <a:lnTo>
                  <a:pt x="2565" y="458"/>
                </a:lnTo>
                <a:lnTo>
                  <a:pt x="2565" y="180"/>
                </a:lnTo>
                <a:lnTo>
                  <a:pt x="2500" y="180"/>
                </a:lnTo>
                <a:lnTo>
                  <a:pt x="2500" y="332"/>
                </a:lnTo>
                <a:lnTo>
                  <a:pt x="2500" y="332"/>
                </a:lnTo>
                <a:close/>
                <a:moveTo>
                  <a:pt x="2205" y="318"/>
                </a:moveTo>
                <a:lnTo>
                  <a:pt x="2205" y="318"/>
                </a:lnTo>
                <a:cubicBezTo>
                  <a:pt x="2205" y="271"/>
                  <a:pt x="2169" y="234"/>
                  <a:pt x="2123" y="234"/>
                </a:cubicBezTo>
                <a:cubicBezTo>
                  <a:pt x="2077" y="234"/>
                  <a:pt x="2041" y="271"/>
                  <a:pt x="2041" y="318"/>
                </a:cubicBezTo>
                <a:cubicBezTo>
                  <a:pt x="2041" y="366"/>
                  <a:pt x="2077" y="403"/>
                  <a:pt x="2123" y="403"/>
                </a:cubicBezTo>
                <a:cubicBezTo>
                  <a:pt x="2169" y="403"/>
                  <a:pt x="2205" y="366"/>
                  <a:pt x="2205" y="318"/>
                </a:cubicBezTo>
                <a:lnTo>
                  <a:pt x="2205" y="318"/>
                </a:lnTo>
                <a:close/>
                <a:moveTo>
                  <a:pt x="2228" y="213"/>
                </a:moveTo>
                <a:lnTo>
                  <a:pt x="2228" y="213"/>
                </a:lnTo>
                <a:cubicBezTo>
                  <a:pt x="2255" y="240"/>
                  <a:pt x="2270" y="277"/>
                  <a:pt x="2270" y="319"/>
                </a:cubicBezTo>
                <a:cubicBezTo>
                  <a:pt x="2270" y="360"/>
                  <a:pt x="2254" y="397"/>
                  <a:pt x="2227" y="424"/>
                </a:cubicBezTo>
                <a:cubicBezTo>
                  <a:pt x="2202" y="449"/>
                  <a:pt x="2167" y="463"/>
                  <a:pt x="2131" y="463"/>
                </a:cubicBezTo>
                <a:cubicBezTo>
                  <a:pt x="2097" y="463"/>
                  <a:pt x="2065" y="450"/>
                  <a:pt x="2044" y="427"/>
                </a:cubicBezTo>
                <a:lnTo>
                  <a:pt x="2044" y="458"/>
                </a:lnTo>
                <a:lnTo>
                  <a:pt x="1980" y="458"/>
                </a:lnTo>
                <a:lnTo>
                  <a:pt x="1980" y="55"/>
                </a:lnTo>
                <a:lnTo>
                  <a:pt x="2044" y="55"/>
                </a:lnTo>
                <a:lnTo>
                  <a:pt x="2044" y="210"/>
                </a:lnTo>
                <a:cubicBezTo>
                  <a:pt x="2066" y="188"/>
                  <a:pt x="2097" y="174"/>
                  <a:pt x="2131" y="174"/>
                </a:cubicBezTo>
                <a:cubicBezTo>
                  <a:pt x="2168" y="174"/>
                  <a:pt x="2202" y="188"/>
                  <a:pt x="2228" y="213"/>
                </a:cubicBezTo>
                <a:lnTo>
                  <a:pt x="2228" y="213"/>
                </a:lnTo>
                <a:close/>
                <a:moveTo>
                  <a:pt x="3726" y="207"/>
                </a:moveTo>
                <a:lnTo>
                  <a:pt x="3726" y="207"/>
                </a:lnTo>
                <a:cubicBezTo>
                  <a:pt x="3706" y="186"/>
                  <a:pt x="3677" y="174"/>
                  <a:pt x="3642" y="174"/>
                </a:cubicBezTo>
                <a:cubicBezTo>
                  <a:pt x="3610" y="174"/>
                  <a:pt x="3582" y="186"/>
                  <a:pt x="3562" y="209"/>
                </a:cubicBezTo>
                <a:lnTo>
                  <a:pt x="3562" y="180"/>
                </a:lnTo>
                <a:lnTo>
                  <a:pt x="3498" y="180"/>
                </a:lnTo>
                <a:lnTo>
                  <a:pt x="3498" y="458"/>
                </a:lnTo>
                <a:lnTo>
                  <a:pt x="3563" y="458"/>
                </a:lnTo>
                <a:lnTo>
                  <a:pt x="3563" y="305"/>
                </a:lnTo>
                <a:cubicBezTo>
                  <a:pt x="3563" y="261"/>
                  <a:pt x="3589" y="232"/>
                  <a:pt x="3628" y="232"/>
                </a:cubicBezTo>
                <a:cubicBezTo>
                  <a:pt x="3668" y="232"/>
                  <a:pt x="3690" y="256"/>
                  <a:pt x="3690" y="301"/>
                </a:cubicBezTo>
                <a:lnTo>
                  <a:pt x="3690" y="458"/>
                </a:lnTo>
                <a:lnTo>
                  <a:pt x="3756" y="458"/>
                </a:lnTo>
                <a:lnTo>
                  <a:pt x="3756" y="296"/>
                </a:lnTo>
                <a:cubicBezTo>
                  <a:pt x="3756" y="259"/>
                  <a:pt x="3746" y="228"/>
                  <a:pt x="3726" y="207"/>
                </a:cubicBezTo>
                <a:lnTo>
                  <a:pt x="3726" y="207"/>
                </a:lnTo>
                <a:close/>
                <a:moveTo>
                  <a:pt x="3098" y="60"/>
                </a:moveTo>
                <a:lnTo>
                  <a:pt x="3098" y="60"/>
                </a:lnTo>
                <a:cubicBezTo>
                  <a:pt x="3073" y="60"/>
                  <a:pt x="3055" y="78"/>
                  <a:pt x="3055" y="102"/>
                </a:cubicBezTo>
                <a:cubicBezTo>
                  <a:pt x="3055" y="127"/>
                  <a:pt x="3073" y="145"/>
                  <a:pt x="3098" y="145"/>
                </a:cubicBezTo>
                <a:cubicBezTo>
                  <a:pt x="3122" y="145"/>
                  <a:pt x="3140" y="127"/>
                  <a:pt x="3140" y="102"/>
                </a:cubicBezTo>
                <a:cubicBezTo>
                  <a:pt x="3140" y="78"/>
                  <a:pt x="3122" y="60"/>
                  <a:pt x="3098" y="60"/>
                </a:cubicBezTo>
                <a:lnTo>
                  <a:pt x="3098" y="60"/>
                </a:lnTo>
                <a:close/>
                <a:moveTo>
                  <a:pt x="2800" y="312"/>
                </a:moveTo>
                <a:lnTo>
                  <a:pt x="2800" y="312"/>
                </a:lnTo>
                <a:cubicBezTo>
                  <a:pt x="2781" y="299"/>
                  <a:pt x="2757" y="293"/>
                  <a:pt x="2733" y="288"/>
                </a:cubicBezTo>
                <a:lnTo>
                  <a:pt x="2728" y="287"/>
                </a:lnTo>
                <a:cubicBezTo>
                  <a:pt x="2689" y="278"/>
                  <a:pt x="2671" y="273"/>
                  <a:pt x="2671" y="258"/>
                </a:cubicBezTo>
                <a:cubicBezTo>
                  <a:pt x="2671" y="240"/>
                  <a:pt x="2688" y="229"/>
                  <a:pt x="2715" y="229"/>
                </a:cubicBezTo>
                <a:cubicBezTo>
                  <a:pt x="2741" y="229"/>
                  <a:pt x="2761" y="239"/>
                  <a:pt x="2774" y="258"/>
                </a:cubicBezTo>
                <a:lnTo>
                  <a:pt x="2776" y="261"/>
                </a:lnTo>
                <a:lnTo>
                  <a:pt x="2831" y="231"/>
                </a:lnTo>
                <a:lnTo>
                  <a:pt x="2829" y="228"/>
                </a:lnTo>
                <a:cubicBezTo>
                  <a:pt x="2804" y="192"/>
                  <a:pt x="2766" y="174"/>
                  <a:pt x="2715" y="174"/>
                </a:cubicBezTo>
                <a:cubicBezTo>
                  <a:pt x="2680" y="173"/>
                  <a:pt x="2650" y="184"/>
                  <a:pt x="2630" y="205"/>
                </a:cubicBezTo>
                <a:cubicBezTo>
                  <a:pt x="2614" y="220"/>
                  <a:pt x="2606" y="239"/>
                  <a:pt x="2606" y="259"/>
                </a:cubicBezTo>
                <a:cubicBezTo>
                  <a:pt x="2606" y="316"/>
                  <a:pt x="2653" y="333"/>
                  <a:pt x="2703" y="343"/>
                </a:cubicBezTo>
                <a:cubicBezTo>
                  <a:pt x="2706" y="344"/>
                  <a:pt x="2709" y="344"/>
                  <a:pt x="2712" y="345"/>
                </a:cubicBezTo>
                <a:cubicBezTo>
                  <a:pt x="2742" y="351"/>
                  <a:pt x="2768" y="357"/>
                  <a:pt x="2768" y="374"/>
                </a:cubicBezTo>
                <a:cubicBezTo>
                  <a:pt x="2768" y="396"/>
                  <a:pt x="2744" y="406"/>
                  <a:pt x="2721" y="406"/>
                </a:cubicBezTo>
                <a:cubicBezTo>
                  <a:pt x="2690" y="406"/>
                  <a:pt x="2667" y="394"/>
                  <a:pt x="2652" y="369"/>
                </a:cubicBezTo>
                <a:lnTo>
                  <a:pt x="2650" y="366"/>
                </a:lnTo>
                <a:lnTo>
                  <a:pt x="2592" y="397"/>
                </a:lnTo>
                <a:lnTo>
                  <a:pt x="2594" y="400"/>
                </a:lnTo>
                <a:cubicBezTo>
                  <a:pt x="2618" y="443"/>
                  <a:pt x="2659" y="463"/>
                  <a:pt x="2718" y="463"/>
                </a:cubicBezTo>
                <a:cubicBezTo>
                  <a:pt x="2718" y="463"/>
                  <a:pt x="2719" y="463"/>
                  <a:pt x="2719" y="463"/>
                </a:cubicBezTo>
                <a:cubicBezTo>
                  <a:pt x="2766" y="463"/>
                  <a:pt x="2793" y="446"/>
                  <a:pt x="2808" y="431"/>
                </a:cubicBezTo>
                <a:cubicBezTo>
                  <a:pt x="2824" y="415"/>
                  <a:pt x="2833" y="394"/>
                  <a:pt x="2833" y="373"/>
                </a:cubicBezTo>
                <a:cubicBezTo>
                  <a:pt x="2833" y="346"/>
                  <a:pt x="2822" y="326"/>
                  <a:pt x="2800" y="312"/>
                </a:cubicBezTo>
                <a:lnTo>
                  <a:pt x="2800" y="312"/>
                </a:lnTo>
                <a:close/>
                <a:moveTo>
                  <a:pt x="1816" y="174"/>
                </a:moveTo>
                <a:lnTo>
                  <a:pt x="1816" y="174"/>
                </a:lnTo>
                <a:cubicBezTo>
                  <a:pt x="1777" y="174"/>
                  <a:pt x="1744" y="191"/>
                  <a:pt x="1724" y="220"/>
                </a:cubicBezTo>
                <a:cubicBezTo>
                  <a:pt x="1706" y="190"/>
                  <a:pt x="1675" y="174"/>
                  <a:pt x="1634" y="174"/>
                </a:cubicBezTo>
                <a:cubicBezTo>
                  <a:pt x="1603" y="174"/>
                  <a:pt x="1576" y="185"/>
                  <a:pt x="1558" y="206"/>
                </a:cubicBezTo>
                <a:lnTo>
                  <a:pt x="1558" y="180"/>
                </a:lnTo>
                <a:lnTo>
                  <a:pt x="1493" y="180"/>
                </a:lnTo>
                <a:lnTo>
                  <a:pt x="1493" y="458"/>
                </a:lnTo>
                <a:lnTo>
                  <a:pt x="1558" y="458"/>
                </a:lnTo>
                <a:lnTo>
                  <a:pt x="1558" y="304"/>
                </a:lnTo>
                <a:cubicBezTo>
                  <a:pt x="1558" y="281"/>
                  <a:pt x="1565" y="262"/>
                  <a:pt x="1576" y="250"/>
                </a:cubicBezTo>
                <a:cubicBezTo>
                  <a:pt x="1587" y="238"/>
                  <a:pt x="1603" y="232"/>
                  <a:pt x="1621" y="232"/>
                </a:cubicBezTo>
                <a:cubicBezTo>
                  <a:pt x="1657" y="232"/>
                  <a:pt x="1679" y="255"/>
                  <a:pt x="1679" y="293"/>
                </a:cubicBezTo>
                <a:lnTo>
                  <a:pt x="1679" y="458"/>
                </a:lnTo>
                <a:lnTo>
                  <a:pt x="1745" y="458"/>
                </a:lnTo>
                <a:lnTo>
                  <a:pt x="1745" y="301"/>
                </a:lnTo>
                <a:cubicBezTo>
                  <a:pt x="1745" y="258"/>
                  <a:pt x="1768" y="232"/>
                  <a:pt x="1806" y="232"/>
                </a:cubicBezTo>
                <a:cubicBezTo>
                  <a:pt x="1843" y="232"/>
                  <a:pt x="1865" y="256"/>
                  <a:pt x="1865" y="296"/>
                </a:cubicBezTo>
                <a:lnTo>
                  <a:pt x="1865" y="458"/>
                </a:lnTo>
                <a:lnTo>
                  <a:pt x="1931" y="458"/>
                </a:lnTo>
                <a:lnTo>
                  <a:pt x="1931" y="292"/>
                </a:lnTo>
                <a:cubicBezTo>
                  <a:pt x="1931" y="256"/>
                  <a:pt x="1921" y="226"/>
                  <a:pt x="1902" y="206"/>
                </a:cubicBezTo>
                <a:cubicBezTo>
                  <a:pt x="1882" y="185"/>
                  <a:pt x="1853" y="174"/>
                  <a:pt x="1816" y="174"/>
                </a:cubicBezTo>
                <a:lnTo>
                  <a:pt x="1816" y="174"/>
                </a:lnTo>
                <a:close/>
                <a:moveTo>
                  <a:pt x="2966" y="81"/>
                </a:moveTo>
                <a:lnTo>
                  <a:pt x="2966" y="81"/>
                </a:lnTo>
                <a:lnTo>
                  <a:pt x="2901" y="117"/>
                </a:lnTo>
                <a:lnTo>
                  <a:pt x="2901" y="180"/>
                </a:lnTo>
                <a:lnTo>
                  <a:pt x="2854" y="180"/>
                </a:lnTo>
                <a:lnTo>
                  <a:pt x="2854" y="239"/>
                </a:lnTo>
                <a:lnTo>
                  <a:pt x="2901" y="239"/>
                </a:lnTo>
                <a:lnTo>
                  <a:pt x="2901" y="344"/>
                </a:lnTo>
                <a:cubicBezTo>
                  <a:pt x="2901" y="389"/>
                  <a:pt x="2908" y="416"/>
                  <a:pt x="2924" y="433"/>
                </a:cubicBezTo>
                <a:cubicBezTo>
                  <a:pt x="2941" y="451"/>
                  <a:pt x="2967" y="458"/>
                  <a:pt x="3012" y="458"/>
                </a:cubicBezTo>
                <a:lnTo>
                  <a:pt x="3024" y="458"/>
                </a:lnTo>
                <a:lnTo>
                  <a:pt x="3024" y="396"/>
                </a:lnTo>
                <a:lnTo>
                  <a:pt x="3020" y="396"/>
                </a:lnTo>
                <a:cubicBezTo>
                  <a:pt x="2972" y="396"/>
                  <a:pt x="2966" y="390"/>
                  <a:pt x="2966" y="343"/>
                </a:cubicBezTo>
                <a:lnTo>
                  <a:pt x="2966" y="239"/>
                </a:lnTo>
                <a:lnTo>
                  <a:pt x="3024" y="239"/>
                </a:lnTo>
                <a:lnTo>
                  <a:pt x="3024" y="180"/>
                </a:lnTo>
                <a:lnTo>
                  <a:pt x="2966" y="180"/>
                </a:lnTo>
                <a:lnTo>
                  <a:pt x="2966" y="81"/>
                </a:lnTo>
                <a:lnTo>
                  <a:pt x="2966" y="81"/>
                </a:lnTo>
                <a:close/>
                <a:moveTo>
                  <a:pt x="3065" y="458"/>
                </a:moveTo>
                <a:lnTo>
                  <a:pt x="3065" y="458"/>
                </a:lnTo>
                <a:lnTo>
                  <a:pt x="3131" y="458"/>
                </a:lnTo>
                <a:lnTo>
                  <a:pt x="3131" y="180"/>
                </a:lnTo>
                <a:lnTo>
                  <a:pt x="3065" y="180"/>
                </a:lnTo>
                <a:lnTo>
                  <a:pt x="3065" y="458"/>
                </a:lnTo>
                <a:close/>
                <a:moveTo>
                  <a:pt x="257" y="448"/>
                </a:moveTo>
                <a:lnTo>
                  <a:pt x="257" y="448"/>
                </a:lnTo>
                <a:cubicBezTo>
                  <a:pt x="152" y="448"/>
                  <a:pt x="66" y="362"/>
                  <a:pt x="66" y="257"/>
                </a:cubicBezTo>
                <a:cubicBezTo>
                  <a:pt x="66" y="152"/>
                  <a:pt x="152" y="66"/>
                  <a:pt x="257" y="66"/>
                </a:cubicBezTo>
                <a:cubicBezTo>
                  <a:pt x="270" y="66"/>
                  <a:pt x="283" y="68"/>
                  <a:pt x="296" y="70"/>
                </a:cubicBezTo>
                <a:lnTo>
                  <a:pt x="338" y="13"/>
                </a:lnTo>
                <a:cubicBezTo>
                  <a:pt x="313" y="4"/>
                  <a:pt x="285" y="0"/>
                  <a:pt x="257" y="0"/>
                </a:cubicBezTo>
                <a:cubicBezTo>
                  <a:pt x="115" y="0"/>
                  <a:pt x="0" y="115"/>
                  <a:pt x="0" y="257"/>
                </a:cubicBezTo>
                <a:cubicBezTo>
                  <a:pt x="0" y="399"/>
                  <a:pt x="115" y="515"/>
                  <a:pt x="257" y="515"/>
                </a:cubicBezTo>
                <a:cubicBezTo>
                  <a:pt x="285" y="515"/>
                  <a:pt x="312" y="510"/>
                  <a:pt x="337" y="502"/>
                </a:cubicBezTo>
                <a:lnTo>
                  <a:pt x="295" y="444"/>
                </a:lnTo>
                <a:cubicBezTo>
                  <a:pt x="283" y="446"/>
                  <a:pt x="270" y="448"/>
                  <a:pt x="257" y="448"/>
                </a:cubicBezTo>
                <a:lnTo>
                  <a:pt x="257" y="448"/>
                </a:lnTo>
                <a:close/>
                <a:moveTo>
                  <a:pt x="398" y="394"/>
                </a:moveTo>
                <a:lnTo>
                  <a:pt x="398" y="394"/>
                </a:lnTo>
                <a:cubicBezTo>
                  <a:pt x="378" y="394"/>
                  <a:pt x="363" y="410"/>
                  <a:pt x="363" y="429"/>
                </a:cubicBezTo>
                <a:cubicBezTo>
                  <a:pt x="363" y="449"/>
                  <a:pt x="378" y="464"/>
                  <a:pt x="398" y="464"/>
                </a:cubicBezTo>
                <a:cubicBezTo>
                  <a:pt x="417" y="464"/>
                  <a:pt x="433" y="449"/>
                  <a:pt x="433" y="429"/>
                </a:cubicBezTo>
                <a:cubicBezTo>
                  <a:pt x="433" y="410"/>
                  <a:pt x="417" y="394"/>
                  <a:pt x="398" y="394"/>
                </a:cubicBezTo>
                <a:lnTo>
                  <a:pt x="398" y="394"/>
                </a:lnTo>
                <a:close/>
                <a:moveTo>
                  <a:pt x="245" y="231"/>
                </a:moveTo>
                <a:lnTo>
                  <a:pt x="245" y="231"/>
                </a:lnTo>
                <a:lnTo>
                  <a:pt x="271" y="122"/>
                </a:lnTo>
                <a:cubicBezTo>
                  <a:pt x="271" y="122"/>
                  <a:pt x="271" y="121"/>
                  <a:pt x="271" y="121"/>
                </a:cubicBezTo>
                <a:cubicBezTo>
                  <a:pt x="270" y="121"/>
                  <a:pt x="270" y="121"/>
                  <a:pt x="269" y="121"/>
                </a:cubicBezTo>
                <a:lnTo>
                  <a:pt x="154" y="280"/>
                </a:lnTo>
                <a:cubicBezTo>
                  <a:pt x="154" y="280"/>
                  <a:pt x="154" y="280"/>
                  <a:pt x="154" y="281"/>
                </a:cubicBezTo>
                <a:cubicBezTo>
                  <a:pt x="154" y="281"/>
                  <a:pt x="154" y="281"/>
                  <a:pt x="155" y="281"/>
                </a:cubicBezTo>
                <a:lnTo>
                  <a:pt x="269" y="281"/>
                </a:lnTo>
                <a:lnTo>
                  <a:pt x="243" y="392"/>
                </a:lnTo>
                <a:cubicBezTo>
                  <a:pt x="242" y="393"/>
                  <a:pt x="243" y="393"/>
                  <a:pt x="243" y="393"/>
                </a:cubicBezTo>
                <a:cubicBezTo>
                  <a:pt x="243" y="393"/>
                  <a:pt x="243" y="393"/>
                  <a:pt x="243" y="393"/>
                </a:cubicBezTo>
                <a:cubicBezTo>
                  <a:pt x="244" y="393"/>
                  <a:pt x="244" y="393"/>
                  <a:pt x="244" y="393"/>
                </a:cubicBezTo>
                <a:lnTo>
                  <a:pt x="360" y="233"/>
                </a:lnTo>
                <a:cubicBezTo>
                  <a:pt x="360" y="232"/>
                  <a:pt x="360" y="232"/>
                  <a:pt x="360" y="232"/>
                </a:cubicBezTo>
                <a:cubicBezTo>
                  <a:pt x="360" y="231"/>
                  <a:pt x="360" y="231"/>
                  <a:pt x="359" y="231"/>
                </a:cubicBezTo>
                <a:lnTo>
                  <a:pt x="245" y="231"/>
                </a:lnTo>
                <a:lnTo>
                  <a:pt x="245" y="231"/>
                </a:lnTo>
                <a:close/>
                <a:moveTo>
                  <a:pt x="3394" y="319"/>
                </a:moveTo>
                <a:lnTo>
                  <a:pt x="3394" y="319"/>
                </a:lnTo>
                <a:cubicBezTo>
                  <a:pt x="3394" y="273"/>
                  <a:pt x="3358" y="235"/>
                  <a:pt x="3314" y="235"/>
                </a:cubicBezTo>
                <a:cubicBezTo>
                  <a:pt x="3292" y="235"/>
                  <a:pt x="3272" y="244"/>
                  <a:pt x="3257" y="260"/>
                </a:cubicBezTo>
                <a:cubicBezTo>
                  <a:pt x="3242" y="276"/>
                  <a:pt x="3234" y="297"/>
                  <a:pt x="3234" y="319"/>
                </a:cubicBezTo>
                <a:cubicBezTo>
                  <a:pt x="3234" y="341"/>
                  <a:pt x="3242" y="362"/>
                  <a:pt x="3257" y="378"/>
                </a:cubicBezTo>
                <a:cubicBezTo>
                  <a:pt x="3272" y="394"/>
                  <a:pt x="3292" y="402"/>
                  <a:pt x="3314" y="402"/>
                </a:cubicBezTo>
                <a:cubicBezTo>
                  <a:pt x="3358" y="402"/>
                  <a:pt x="3394" y="365"/>
                  <a:pt x="3394" y="319"/>
                </a:cubicBezTo>
                <a:lnTo>
                  <a:pt x="3394" y="319"/>
                </a:lnTo>
                <a:close/>
                <a:moveTo>
                  <a:pt x="3416" y="216"/>
                </a:moveTo>
                <a:lnTo>
                  <a:pt x="3416" y="216"/>
                </a:lnTo>
                <a:cubicBezTo>
                  <a:pt x="3444" y="243"/>
                  <a:pt x="3459" y="280"/>
                  <a:pt x="3459" y="319"/>
                </a:cubicBezTo>
                <a:cubicBezTo>
                  <a:pt x="3459" y="358"/>
                  <a:pt x="3444" y="394"/>
                  <a:pt x="3416" y="421"/>
                </a:cubicBezTo>
                <a:cubicBezTo>
                  <a:pt x="3389" y="449"/>
                  <a:pt x="3353" y="463"/>
                  <a:pt x="3314" y="463"/>
                </a:cubicBezTo>
                <a:cubicBezTo>
                  <a:pt x="3275" y="463"/>
                  <a:pt x="3239" y="449"/>
                  <a:pt x="3212" y="421"/>
                </a:cubicBezTo>
                <a:cubicBezTo>
                  <a:pt x="3185" y="394"/>
                  <a:pt x="3170" y="358"/>
                  <a:pt x="3170" y="319"/>
                </a:cubicBezTo>
                <a:cubicBezTo>
                  <a:pt x="3170" y="280"/>
                  <a:pt x="3185" y="243"/>
                  <a:pt x="3212" y="216"/>
                </a:cubicBezTo>
                <a:cubicBezTo>
                  <a:pt x="3239" y="189"/>
                  <a:pt x="3275" y="174"/>
                  <a:pt x="3314" y="174"/>
                </a:cubicBezTo>
                <a:cubicBezTo>
                  <a:pt x="3353" y="174"/>
                  <a:pt x="3389" y="189"/>
                  <a:pt x="3416" y="216"/>
                </a:cubicBezTo>
                <a:lnTo>
                  <a:pt x="3416" y="216"/>
                </a:lnTo>
                <a:close/>
                <a:moveTo>
                  <a:pt x="398" y="50"/>
                </a:moveTo>
                <a:lnTo>
                  <a:pt x="398" y="50"/>
                </a:lnTo>
                <a:cubicBezTo>
                  <a:pt x="378" y="50"/>
                  <a:pt x="363" y="66"/>
                  <a:pt x="363" y="85"/>
                </a:cubicBezTo>
                <a:cubicBezTo>
                  <a:pt x="363" y="104"/>
                  <a:pt x="378" y="120"/>
                  <a:pt x="398" y="120"/>
                </a:cubicBezTo>
                <a:cubicBezTo>
                  <a:pt x="417" y="120"/>
                  <a:pt x="433" y="104"/>
                  <a:pt x="433" y="85"/>
                </a:cubicBezTo>
                <a:cubicBezTo>
                  <a:pt x="433" y="66"/>
                  <a:pt x="417" y="50"/>
                  <a:pt x="398" y="50"/>
                </a:cubicBezTo>
                <a:lnTo>
                  <a:pt x="398" y="50"/>
                </a:lnTo>
                <a:close/>
                <a:moveTo>
                  <a:pt x="1064" y="319"/>
                </a:moveTo>
                <a:lnTo>
                  <a:pt x="1064" y="319"/>
                </a:lnTo>
                <a:cubicBezTo>
                  <a:pt x="1040" y="369"/>
                  <a:pt x="995" y="398"/>
                  <a:pt x="939" y="398"/>
                </a:cubicBezTo>
                <a:cubicBezTo>
                  <a:pt x="861" y="398"/>
                  <a:pt x="799" y="336"/>
                  <a:pt x="799" y="256"/>
                </a:cubicBezTo>
                <a:cubicBezTo>
                  <a:pt x="799" y="218"/>
                  <a:pt x="813" y="182"/>
                  <a:pt x="839" y="155"/>
                </a:cubicBezTo>
                <a:cubicBezTo>
                  <a:pt x="865" y="128"/>
                  <a:pt x="901" y="113"/>
                  <a:pt x="940" y="113"/>
                </a:cubicBezTo>
                <a:cubicBezTo>
                  <a:pt x="992" y="113"/>
                  <a:pt x="1036" y="140"/>
                  <a:pt x="1061" y="186"/>
                </a:cubicBezTo>
                <a:lnTo>
                  <a:pt x="1062" y="190"/>
                </a:lnTo>
                <a:lnTo>
                  <a:pt x="1120" y="154"/>
                </a:lnTo>
                <a:lnTo>
                  <a:pt x="1118" y="151"/>
                </a:lnTo>
                <a:cubicBezTo>
                  <a:pt x="1100" y="121"/>
                  <a:pt x="1075" y="95"/>
                  <a:pt x="1044" y="77"/>
                </a:cubicBezTo>
                <a:cubicBezTo>
                  <a:pt x="1013" y="59"/>
                  <a:pt x="977" y="49"/>
                  <a:pt x="940" y="49"/>
                </a:cubicBezTo>
                <a:cubicBezTo>
                  <a:pt x="884" y="49"/>
                  <a:pt x="832" y="70"/>
                  <a:pt x="793" y="109"/>
                </a:cubicBezTo>
                <a:cubicBezTo>
                  <a:pt x="754" y="147"/>
                  <a:pt x="733" y="200"/>
                  <a:pt x="733" y="256"/>
                </a:cubicBezTo>
                <a:cubicBezTo>
                  <a:pt x="733" y="312"/>
                  <a:pt x="754" y="364"/>
                  <a:pt x="792" y="403"/>
                </a:cubicBezTo>
                <a:cubicBezTo>
                  <a:pt x="830" y="442"/>
                  <a:pt x="883" y="463"/>
                  <a:pt x="940" y="463"/>
                </a:cubicBezTo>
                <a:cubicBezTo>
                  <a:pt x="1018" y="463"/>
                  <a:pt x="1087" y="421"/>
                  <a:pt x="1124" y="350"/>
                </a:cubicBezTo>
                <a:lnTo>
                  <a:pt x="1125" y="347"/>
                </a:lnTo>
                <a:lnTo>
                  <a:pt x="1066" y="316"/>
                </a:lnTo>
                <a:lnTo>
                  <a:pt x="1064" y="319"/>
                </a:lnTo>
                <a:lnTo>
                  <a:pt x="1064" y="319"/>
                </a:lnTo>
                <a:close/>
                <a:moveTo>
                  <a:pt x="1380" y="318"/>
                </a:moveTo>
                <a:lnTo>
                  <a:pt x="1380" y="318"/>
                </a:lnTo>
                <a:cubicBezTo>
                  <a:pt x="1380" y="271"/>
                  <a:pt x="1344" y="234"/>
                  <a:pt x="1298" y="234"/>
                </a:cubicBezTo>
                <a:cubicBezTo>
                  <a:pt x="1251" y="234"/>
                  <a:pt x="1215" y="271"/>
                  <a:pt x="1215" y="318"/>
                </a:cubicBezTo>
                <a:cubicBezTo>
                  <a:pt x="1215" y="366"/>
                  <a:pt x="1251" y="403"/>
                  <a:pt x="1298" y="403"/>
                </a:cubicBezTo>
                <a:cubicBezTo>
                  <a:pt x="1320" y="403"/>
                  <a:pt x="1341" y="395"/>
                  <a:pt x="1356" y="378"/>
                </a:cubicBezTo>
                <a:cubicBezTo>
                  <a:pt x="1372" y="363"/>
                  <a:pt x="1380" y="341"/>
                  <a:pt x="1380" y="318"/>
                </a:cubicBezTo>
                <a:lnTo>
                  <a:pt x="1380" y="318"/>
                </a:lnTo>
                <a:close/>
                <a:moveTo>
                  <a:pt x="1377" y="180"/>
                </a:moveTo>
                <a:lnTo>
                  <a:pt x="1377" y="180"/>
                </a:lnTo>
                <a:lnTo>
                  <a:pt x="1442" y="180"/>
                </a:lnTo>
                <a:lnTo>
                  <a:pt x="1442" y="458"/>
                </a:lnTo>
                <a:lnTo>
                  <a:pt x="1377" y="458"/>
                </a:lnTo>
                <a:lnTo>
                  <a:pt x="1377" y="427"/>
                </a:lnTo>
                <a:cubicBezTo>
                  <a:pt x="1355" y="450"/>
                  <a:pt x="1323" y="463"/>
                  <a:pt x="1289" y="463"/>
                </a:cubicBezTo>
                <a:cubicBezTo>
                  <a:pt x="1254" y="463"/>
                  <a:pt x="1219" y="449"/>
                  <a:pt x="1194" y="424"/>
                </a:cubicBezTo>
                <a:cubicBezTo>
                  <a:pt x="1166" y="397"/>
                  <a:pt x="1151" y="360"/>
                  <a:pt x="1151" y="319"/>
                </a:cubicBezTo>
                <a:cubicBezTo>
                  <a:pt x="1151" y="277"/>
                  <a:pt x="1166" y="240"/>
                  <a:pt x="1193" y="213"/>
                </a:cubicBezTo>
                <a:cubicBezTo>
                  <a:pt x="1219" y="188"/>
                  <a:pt x="1253" y="174"/>
                  <a:pt x="1290" y="174"/>
                </a:cubicBezTo>
                <a:cubicBezTo>
                  <a:pt x="1323" y="174"/>
                  <a:pt x="1355" y="187"/>
                  <a:pt x="1377" y="209"/>
                </a:cubicBezTo>
                <a:lnTo>
                  <a:pt x="1377" y="180"/>
                </a:lnTo>
                <a:lnTo>
                  <a:pt x="1377" y="180"/>
                </a:lnTo>
                <a:close/>
                <a:moveTo>
                  <a:pt x="470" y="158"/>
                </a:moveTo>
                <a:lnTo>
                  <a:pt x="470" y="158"/>
                </a:lnTo>
                <a:cubicBezTo>
                  <a:pt x="451" y="158"/>
                  <a:pt x="435" y="173"/>
                  <a:pt x="435" y="192"/>
                </a:cubicBezTo>
                <a:cubicBezTo>
                  <a:pt x="435" y="212"/>
                  <a:pt x="451" y="227"/>
                  <a:pt x="470" y="227"/>
                </a:cubicBezTo>
                <a:cubicBezTo>
                  <a:pt x="490" y="227"/>
                  <a:pt x="505" y="212"/>
                  <a:pt x="505" y="192"/>
                </a:cubicBezTo>
                <a:cubicBezTo>
                  <a:pt x="505" y="173"/>
                  <a:pt x="490" y="158"/>
                  <a:pt x="470" y="158"/>
                </a:cubicBezTo>
                <a:lnTo>
                  <a:pt x="470" y="158"/>
                </a:lnTo>
                <a:close/>
                <a:moveTo>
                  <a:pt x="505" y="321"/>
                </a:moveTo>
                <a:lnTo>
                  <a:pt x="505" y="321"/>
                </a:lnTo>
                <a:cubicBezTo>
                  <a:pt x="505" y="340"/>
                  <a:pt x="490" y="356"/>
                  <a:pt x="470" y="356"/>
                </a:cubicBezTo>
                <a:cubicBezTo>
                  <a:pt x="451" y="356"/>
                  <a:pt x="435" y="340"/>
                  <a:pt x="435" y="321"/>
                </a:cubicBezTo>
                <a:cubicBezTo>
                  <a:pt x="435" y="302"/>
                  <a:pt x="451" y="286"/>
                  <a:pt x="470" y="286"/>
                </a:cubicBezTo>
                <a:cubicBezTo>
                  <a:pt x="490" y="286"/>
                  <a:pt x="505" y="302"/>
                  <a:pt x="505" y="32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548373" y="1821315"/>
            <a:ext cx="5048427" cy="246158"/>
          </a:xfrm>
        </p:spPr>
        <p:txBody>
          <a:bodyPr wrap="square">
            <a:spAutoFit/>
          </a:bodyPr>
          <a:lstStyle>
            <a:lvl1pPr marL="0" indent="0" algn="l">
              <a:lnSpc>
                <a:spcPct val="108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C6B15C-3E9D-4A8E-98FA-235CBA9C979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48373" y="992634"/>
            <a:ext cx="5048427" cy="452816"/>
          </a:xfrm>
        </p:spPr>
        <p:txBody>
          <a:bodyPr anchor="t" anchorCtr="0"/>
          <a:lstStyle>
            <a:lvl1pPr>
              <a:lnSpc>
                <a:spcPct val="11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B411E1A-892D-4EF3-8478-0BA57DB8D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8373" y="5114507"/>
            <a:ext cx="5048427" cy="514693"/>
          </a:xfrm>
        </p:spPr>
        <p:txBody>
          <a:bodyPr wrap="square">
            <a:spAutoFit/>
          </a:bodyPr>
          <a:lstStyle>
            <a:lvl1pPr marL="0" indent="0">
              <a:lnSpc>
                <a:spcPct val="108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F0306C-F6C4-43E0-B882-018E4236952E}"/>
              </a:ext>
            </a:extLst>
          </p:cNvPr>
          <p:cNvCxnSpPr>
            <a:cxnSpLocks/>
          </p:cNvCxnSpPr>
          <p:nvPr userDrawn="1"/>
        </p:nvCxnSpPr>
        <p:spPr>
          <a:xfrm>
            <a:off x="6548373" y="819958"/>
            <a:ext cx="5635792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57DE607-10C5-4937-AB39-4CF0DACDFE5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2631602"/>
            <a:ext cx="4741372" cy="4226399"/>
            <a:chOff x="0" y="2631601"/>
            <a:chExt cx="4266000" cy="4226399"/>
          </a:xfrm>
          <a:solidFill>
            <a:schemeClr val="tx2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487D35-1D62-461C-AAB7-A8B9D9867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631601"/>
              <a:ext cx="2826667" cy="4226399"/>
            </a:xfrm>
            <a:custGeom>
              <a:avLst/>
              <a:gdLst>
                <a:gd name="connsiteX0" fmla="*/ 2127048 w 2826667"/>
                <a:gd name="connsiteY0" fmla="*/ 0 h 4226399"/>
                <a:gd name="connsiteX1" fmla="*/ 2826667 w 2826667"/>
                <a:gd name="connsiteY1" fmla="*/ 113313 h 4226399"/>
                <a:gd name="connsiteX2" fmla="*/ 2464467 w 2826667"/>
                <a:gd name="connsiteY2" fmla="*/ 608465 h 4226399"/>
                <a:gd name="connsiteX3" fmla="*/ 2128001 w 2826667"/>
                <a:gd name="connsiteY3" fmla="*/ 574185 h 4226399"/>
                <a:gd name="connsiteX4" fmla="*/ 485708 w 2826667"/>
                <a:gd name="connsiteY4" fmla="*/ 2214848 h 4226399"/>
                <a:gd name="connsiteX5" fmla="*/ 2128001 w 2826667"/>
                <a:gd name="connsiteY5" fmla="*/ 3855511 h 4226399"/>
                <a:gd name="connsiteX6" fmla="*/ 2456841 w 2826667"/>
                <a:gd name="connsiteY6" fmla="*/ 3822184 h 4226399"/>
                <a:gd name="connsiteX7" fmla="*/ 2752374 w 2826667"/>
                <a:gd name="connsiteY7" fmla="*/ 4226399 h 4226399"/>
                <a:gd name="connsiteX8" fmla="*/ 1197594 w 2826667"/>
                <a:gd name="connsiteY8" fmla="*/ 4226399 h 4226399"/>
                <a:gd name="connsiteX9" fmla="*/ 1093756 w 2826667"/>
                <a:gd name="connsiteY9" fmla="*/ 4176788 h 4226399"/>
                <a:gd name="connsiteX10" fmla="*/ 9643 w 2826667"/>
                <a:gd name="connsiteY10" fmla="*/ 2874652 h 4226399"/>
                <a:gd name="connsiteX11" fmla="*/ 0 w 2826667"/>
                <a:gd name="connsiteY11" fmla="*/ 2837163 h 4226399"/>
                <a:gd name="connsiteX12" fmla="*/ 0 w 2826667"/>
                <a:gd name="connsiteY12" fmla="*/ 1594437 h 4226399"/>
                <a:gd name="connsiteX13" fmla="*/ 9643 w 2826667"/>
                <a:gd name="connsiteY13" fmla="*/ 1556948 h 4226399"/>
                <a:gd name="connsiteX14" fmla="*/ 2127048 w 2826667"/>
                <a:gd name="connsiteY14" fmla="*/ 0 h 422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6667" h="4226399">
                  <a:moveTo>
                    <a:pt x="2127048" y="0"/>
                  </a:moveTo>
                  <a:cubicBezTo>
                    <a:pt x="2372010" y="0"/>
                    <a:pt x="2606487" y="39993"/>
                    <a:pt x="2826667" y="113313"/>
                  </a:cubicBezTo>
                  <a:lnTo>
                    <a:pt x="2464467" y="608465"/>
                  </a:lnTo>
                  <a:cubicBezTo>
                    <a:pt x="2355807" y="586563"/>
                    <a:pt x="2243334" y="574185"/>
                    <a:pt x="2128001" y="574185"/>
                  </a:cubicBezTo>
                  <a:cubicBezTo>
                    <a:pt x="1221547" y="574185"/>
                    <a:pt x="485708" y="1309293"/>
                    <a:pt x="485708" y="2214848"/>
                  </a:cubicBezTo>
                  <a:cubicBezTo>
                    <a:pt x="485708" y="3121355"/>
                    <a:pt x="1221547" y="3855511"/>
                    <a:pt x="2128001" y="3855511"/>
                  </a:cubicBezTo>
                  <a:cubicBezTo>
                    <a:pt x="2240474" y="3855511"/>
                    <a:pt x="2351041" y="3844085"/>
                    <a:pt x="2456841" y="3822184"/>
                  </a:cubicBezTo>
                  <a:lnTo>
                    <a:pt x="2752374" y="4226399"/>
                  </a:lnTo>
                  <a:lnTo>
                    <a:pt x="1197594" y="4226399"/>
                  </a:lnTo>
                  <a:lnTo>
                    <a:pt x="1093756" y="4176788"/>
                  </a:lnTo>
                  <a:cubicBezTo>
                    <a:pt x="579563" y="3905618"/>
                    <a:pt x="185033" y="3438363"/>
                    <a:pt x="9643" y="2874652"/>
                  </a:cubicBezTo>
                  <a:lnTo>
                    <a:pt x="0" y="2837163"/>
                  </a:lnTo>
                  <a:lnTo>
                    <a:pt x="0" y="1594437"/>
                  </a:lnTo>
                  <a:lnTo>
                    <a:pt x="9643" y="1556948"/>
                  </a:lnTo>
                  <a:cubicBezTo>
                    <a:pt x="290266" y="655011"/>
                    <a:pt x="1131891" y="0"/>
                    <a:pt x="212704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7183B21-5107-4023-B4C6-0AF33068B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909" y="3673398"/>
              <a:ext cx="1778186" cy="2346420"/>
            </a:xfrm>
            <a:custGeom>
              <a:avLst/>
              <a:gdLst>
                <a:gd name="T0" fmla="*/ 1866 w 1867"/>
                <a:gd name="T1" fmla="*/ 1002 h 2464"/>
                <a:gd name="T2" fmla="*/ 1866 w 1867"/>
                <a:gd name="T3" fmla="*/ 1002 h 2464"/>
                <a:gd name="T4" fmla="*/ 1865 w 1867"/>
                <a:gd name="T5" fmla="*/ 1010 h 2464"/>
                <a:gd name="T6" fmla="*/ 819 w 1867"/>
                <a:gd name="T7" fmla="*/ 2460 h 2464"/>
                <a:gd name="T8" fmla="*/ 813 w 1867"/>
                <a:gd name="T9" fmla="*/ 2464 h 2464"/>
                <a:gd name="T10" fmla="*/ 809 w 1867"/>
                <a:gd name="T11" fmla="*/ 2463 h 2464"/>
                <a:gd name="T12" fmla="*/ 805 w 1867"/>
                <a:gd name="T13" fmla="*/ 2454 h 2464"/>
                <a:gd name="T14" fmla="*/ 1042 w 1867"/>
                <a:gd name="T15" fmla="*/ 1449 h 2464"/>
                <a:gd name="T16" fmla="*/ 9 w 1867"/>
                <a:gd name="T17" fmla="*/ 1449 h 2464"/>
                <a:gd name="T18" fmla="*/ 1 w 1867"/>
                <a:gd name="T19" fmla="*/ 1444 h 2464"/>
                <a:gd name="T20" fmla="*/ 2 w 1867"/>
                <a:gd name="T21" fmla="*/ 1436 h 2464"/>
                <a:gd name="T22" fmla="*/ 1048 w 1867"/>
                <a:gd name="T23" fmla="*/ 4 h 2464"/>
                <a:gd name="T24" fmla="*/ 1058 w 1867"/>
                <a:gd name="T25" fmla="*/ 1 h 2464"/>
                <a:gd name="T26" fmla="*/ 1063 w 1867"/>
                <a:gd name="T27" fmla="*/ 11 h 2464"/>
                <a:gd name="T28" fmla="*/ 826 w 1867"/>
                <a:gd name="T29" fmla="*/ 997 h 2464"/>
                <a:gd name="T30" fmla="*/ 1859 w 1867"/>
                <a:gd name="T31" fmla="*/ 997 h 2464"/>
                <a:gd name="T32" fmla="*/ 1866 w 1867"/>
                <a:gd name="T33" fmla="*/ 1002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67" h="2464">
                  <a:moveTo>
                    <a:pt x="1866" y="1002"/>
                  </a:moveTo>
                  <a:lnTo>
                    <a:pt x="1866" y="1002"/>
                  </a:lnTo>
                  <a:cubicBezTo>
                    <a:pt x="1867" y="1005"/>
                    <a:pt x="1867" y="1008"/>
                    <a:pt x="1865" y="1010"/>
                  </a:cubicBezTo>
                  <a:lnTo>
                    <a:pt x="819" y="2460"/>
                  </a:lnTo>
                  <a:cubicBezTo>
                    <a:pt x="818" y="2462"/>
                    <a:pt x="815" y="2464"/>
                    <a:pt x="813" y="2464"/>
                  </a:cubicBezTo>
                  <a:cubicBezTo>
                    <a:pt x="811" y="2464"/>
                    <a:pt x="810" y="2463"/>
                    <a:pt x="809" y="2463"/>
                  </a:cubicBezTo>
                  <a:cubicBezTo>
                    <a:pt x="806" y="2461"/>
                    <a:pt x="804" y="2457"/>
                    <a:pt x="805" y="2454"/>
                  </a:cubicBezTo>
                  <a:lnTo>
                    <a:pt x="1042" y="1449"/>
                  </a:lnTo>
                  <a:lnTo>
                    <a:pt x="9" y="1449"/>
                  </a:lnTo>
                  <a:cubicBezTo>
                    <a:pt x="6" y="1449"/>
                    <a:pt x="3" y="1447"/>
                    <a:pt x="1" y="1444"/>
                  </a:cubicBezTo>
                  <a:cubicBezTo>
                    <a:pt x="0" y="1442"/>
                    <a:pt x="0" y="1438"/>
                    <a:pt x="2" y="1436"/>
                  </a:cubicBezTo>
                  <a:lnTo>
                    <a:pt x="1048" y="4"/>
                  </a:lnTo>
                  <a:cubicBezTo>
                    <a:pt x="1050" y="1"/>
                    <a:pt x="1054" y="0"/>
                    <a:pt x="1058" y="1"/>
                  </a:cubicBezTo>
                  <a:cubicBezTo>
                    <a:pt x="1062" y="3"/>
                    <a:pt x="1063" y="7"/>
                    <a:pt x="1063" y="11"/>
                  </a:cubicBezTo>
                  <a:lnTo>
                    <a:pt x="826" y="997"/>
                  </a:lnTo>
                  <a:lnTo>
                    <a:pt x="1859" y="997"/>
                  </a:lnTo>
                  <a:cubicBezTo>
                    <a:pt x="1862" y="997"/>
                    <a:pt x="1864" y="999"/>
                    <a:pt x="1866" y="100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11F1B1F-AD31-4174-AFA2-770D63E66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846" y="3065419"/>
              <a:ext cx="601701" cy="601646"/>
            </a:xfrm>
            <a:custGeom>
              <a:avLst/>
              <a:gdLst>
                <a:gd name="T0" fmla="*/ 316 w 632"/>
                <a:gd name="T1" fmla="*/ 0 h 632"/>
                <a:gd name="T2" fmla="*/ 316 w 632"/>
                <a:gd name="T3" fmla="*/ 0 h 632"/>
                <a:gd name="T4" fmla="*/ 0 w 632"/>
                <a:gd name="T5" fmla="*/ 316 h 632"/>
                <a:gd name="T6" fmla="*/ 316 w 632"/>
                <a:gd name="T7" fmla="*/ 632 h 632"/>
                <a:gd name="T8" fmla="*/ 632 w 632"/>
                <a:gd name="T9" fmla="*/ 316 h 632"/>
                <a:gd name="T10" fmla="*/ 316 w 632"/>
                <a:gd name="T1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cubicBezTo>
                    <a:pt x="142" y="0"/>
                    <a:pt x="0" y="142"/>
                    <a:pt x="0" y="316"/>
                  </a:cubicBezTo>
                  <a:cubicBezTo>
                    <a:pt x="0" y="491"/>
                    <a:pt x="142" y="632"/>
                    <a:pt x="316" y="632"/>
                  </a:cubicBezTo>
                  <a:cubicBezTo>
                    <a:pt x="490" y="632"/>
                    <a:pt x="632" y="491"/>
                    <a:pt x="632" y="316"/>
                  </a:cubicBezTo>
                  <a:cubicBezTo>
                    <a:pt x="632" y="142"/>
                    <a:pt x="490" y="0"/>
                    <a:pt x="3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4B1F5DA-C485-4FC5-90DA-6DE43D962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99" y="3990054"/>
              <a:ext cx="601701" cy="601646"/>
            </a:xfrm>
            <a:custGeom>
              <a:avLst/>
              <a:gdLst>
                <a:gd name="T0" fmla="*/ 316 w 632"/>
                <a:gd name="T1" fmla="*/ 632 h 632"/>
                <a:gd name="T2" fmla="*/ 316 w 632"/>
                <a:gd name="T3" fmla="*/ 632 h 632"/>
                <a:gd name="T4" fmla="*/ 632 w 632"/>
                <a:gd name="T5" fmla="*/ 316 h 632"/>
                <a:gd name="T6" fmla="*/ 316 w 632"/>
                <a:gd name="T7" fmla="*/ 0 h 632"/>
                <a:gd name="T8" fmla="*/ 0 w 632"/>
                <a:gd name="T9" fmla="*/ 316 h 632"/>
                <a:gd name="T10" fmla="*/ 316 w 632"/>
                <a:gd name="T11" fmla="*/ 632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632"/>
                  </a:moveTo>
                  <a:lnTo>
                    <a:pt x="316" y="632"/>
                  </a:lnTo>
                  <a:cubicBezTo>
                    <a:pt x="490" y="632"/>
                    <a:pt x="632" y="490"/>
                    <a:pt x="632" y="316"/>
                  </a:cubicBezTo>
                  <a:cubicBezTo>
                    <a:pt x="632" y="142"/>
                    <a:pt x="490" y="0"/>
                    <a:pt x="316" y="0"/>
                  </a:cubicBezTo>
                  <a:cubicBezTo>
                    <a:pt x="142" y="0"/>
                    <a:pt x="0" y="142"/>
                    <a:pt x="0" y="316"/>
                  </a:cubicBezTo>
                  <a:cubicBezTo>
                    <a:pt x="0" y="490"/>
                    <a:pt x="142" y="632"/>
                    <a:pt x="316" y="6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439C54D-DBD5-4B63-9487-D220EAF98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99" y="5095183"/>
              <a:ext cx="601701" cy="601646"/>
            </a:xfrm>
            <a:custGeom>
              <a:avLst/>
              <a:gdLst>
                <a:gd name="T0" fmla="*/ 316 w 632"/>
                <a:gd name="T1" fmla="*/ 0 h 632"/>
                <a:gd name="T2" fmla="*/ 316 w 632"/>
                <a:gd name="T3" fmla="*/ 0 h 632"/>
                <a:gd name="T4" fmla="*/ 0 w 632"/>
                <a:gd name="T5" fmla="*/ 315 h 632"/>
                <a:gd name="T6" fmla="*/ 316 w 632"/>
                <a:gd name="T7" fmla="*/ 632 h 632"/>
                <a:gd name="T8" fmla="*/ 632 w 632"/>
                <a:gd name="T9" fmla="*/ 315 h 632"/>
                <a:gd name="T10" fmla="*/ 316 w 632"/>
                <a:gd name="T1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cubicBezTo>
                    <a:pt x="142" y="0"/>
                    <a:pt x="0" y="141"/>
                    <a:pt x="0" y="315"/>
                  </a:cubicBezTo>
                  <a:cubicBezTo>
                    <a:pt x="0" y="490"/>
                    <a:pt x="142" y="632"/>
                    <a:pt x="316" y="632"/>
                  </a:cubicBezTo>
                  <a:cubicBezTo>
                    <a:pt x="490" y="632"/>
                    <a:pt x="632" y="490"/>
                    <a:pt x="632" y="315"/>
                  </a:cubicBezTo>
                  <a:cubicBezTo>
                    <a:pt x="632" y="141"/>
                    <a:pt x="490" y="0"/>
                    <a:pt x="3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16F1F1C8-8EB9-4053-88EE-91F3D7B31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846" y="6029318"/>
              <a:ext cx="601701" cy="601646"/>
            </a:xfrm>
            <a:custGeom>
              <a:avLst/>
              <a:gdLst>
                <a:gd name="T0" fmla="*/ 316 w 632"/>
                <a:gd name="T1" fmla="*/ 0 h 632"/>
                <a:gd name="T2" fmla="*/ 316 w 632"/>
                <a:gd name="T3" fmla="*/ 0 h 632"/>
                <a:gd name="T4" fmla="*/ 0 w 632"/>
                <a:gd name="T5" fmla="*/ 316 h 632"/>
                <a:gd name="T6" fmla="*/ 316 w 632"/>
                <a:gd name="T7" fmla="*/ 632 h 632"/>
                <a:gd name="T8" fmla="*/ 632 w 632"/>
                <a:gd name="T9" fmla="*/ 316 h 632"/>
                <a:gd name="T10" fmla="*/ 316 w 632"/>
                <a:gd name="T1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cubicBezTo>
                    <a:pt x="142" y="0"/>
                    <a:pt x="0" y="142"/>
                    <a:pt x="0" y="316"/>
                  </a:cubicBezTo>
                  <a:cubicBezTo>
                    <a:pt x="0" y="491"/>
                    <a:pt x="142" y="632"/>
                    <a:pt x="316" y="632"/>
                  </a:cubicBezTo>
                  <a:cubicBezTo>
                    <a:pt x="490" y="632"/>
                    <a:pt x="632" y="491"/>
                    <a:pt x="632" y="316"/>
                  </a:cubicBezTo>
                  <a:cubicBezTo>
                    <a:pt x="632" y="142"/>
                    <a:pt x="490" y="0"/>
                    <a:pt x="3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39913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10D065D1-9F4C-4E17-A35B-99831E1C38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01935" y="1"/>
            <a:ext cx="11690066" cy="6099666"/>
          </a:xfrm>
          <a:custGeom>
            <a:avLst/>
            <a:gdLst>
              <a:gd name="T0" fmla="*/ 4708 w 11039"/>
              <a:gd name="T1" fmla="*/ 0 h 6405"/>
              <a:gd name="T2" fmla="*/ 4708 w 11039"/>
              <a:gd name="T3" fmla="*/ 0 h 6405"/>
              <a:gd name="T4" fmla="*/ 827 w 11039"/>
              <a:gd name="T5" fmla="*/ 5291 h 6405"/>
              <a:gd name="T6" fmla="*/ 11039 w 11039"/>
              <a:gd name="T7" fmla="*/ 5291 h 6405"/>
              <a:gd name="T8" fmla="*/ 11039 w 11039"/>
              <a:gd name="T9" fmla="*/ 0 h 6405"/>
              <a:gd name="T10" fmla="*/ 4708 w 11039"/>
              <a:gd name="T11" fmla="*/ 0 h 6405"/>
              <a:gd name="T12" fmla="*/ 4708 w 11039"/>
              <a:gd name="T13" fmla="*/ 0 h 6405"/>
              <a:gd name="T14" fmla="*/ 0 w 11039"/>
              <a:gd name="T15" fmla="*/ 5291 h 6405"/>
              <a:gd name="T16" fmla="*/ 0 w 11039"/>
              <a:gd name="T17" fmla="*/ 5291 h 6405"/>
              <a:gd name="T18" fmla="*/ 827 w 11039"/>
              <a:gd name="T19" fmla="*/ 5291 h 6405"/>
              <a:gd name="T20" fmla="*/ 13 w 11039"/>
              <a:gd name="T21" fmla="*/ 6405 h 6405"/>
              <a:gd name="T22" fmla="*/ 0 w 11039"/>
              <a:gd name="T23" fmla="*/ 5291 h 6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039" h="6405">
                <a:moveTo>
                  <a:pt x="4708" y="0"/>
                </a:moveTo>
                <a:lnTo>
                  <a:pt x="4708" y="0"/>
                </a:lnTo>
                <a:lnTo>
                  <a:pt x="827" y="5291"/>
                </a:lnTo>
                <a:lnTo>
                  <a:pt x="11039" y="5291"/>
                </a:lnTo>
                <a:lnTo>
                  <a:pt x="11039" y="0"/>
                </a:lnTo>
                <a:lnTo>
                  <a:pt x="4708" y="0"/>
                </a:lnTo>
                <a:lnTo>
                  <a:pt x="4708" y="0"/>
                </a:lnTo>
                <a:close/>
                <a:moveTo>
                  <a:pt x="0" y="5291"/>
                </a:moveTo>
                <a:lnTo>
                  <a:pt x="0" y="5291"/>
                </a:lnTo>
                <a:lnTo>
                  <a:pt x="827" y="5291"/>
                </a:lnTo>
                <a:lnTo>
                  <a:pt x="13" y="6405"/>
                </a:lnTo>
                <a:lnTo>
                  <a:pt x="0" y="529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80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28CC8B87-F676-41E0-9BE8-3E7C65B212F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9139" y="383344"/>
            <a:ext cx="3973150" cy="490093"/>
          </a:xfrm>
          <a:custGeom>
            <a:avLst/>
            <a:gdLst>
              <a:gd name="T0" fmla="*/ 2373 w 3756"/>
              <a:gd name="T1" fmla="*/ 180 h 515"/>
              <a:gd name="T2" fmla="*/ 2501 w 3756"/>
              <a:gd name="T3" fmla="*/ 429 h 515"/>
              <a:gd name="T4" fmla="*/ 2500 w 3756"/>
              <a:gd name="T5" fmla="*/ 332 h 515"/>
              <a:gd name="T6" fmla="*/ 2041 w 3756"/>
              <a:gd name="T7" fmla="*/ 318 h 515"/>
              <a:gd name="T8" fmla="*/ 2228 w 3756"/>
              <a:gd name="T9" fmla="*/ 213 h 515"/>
              <a:gd name="T10" fmla="*/ 2044 w 3756"/>
              <a:gd name="T11" fmla="*/ 458 h 515"/>
              <a:gd name="T12" fmla="*/ 2131 w 3756"/>
              <a:gd name="T13" fmla="*/ 174 h 515"/>
              <a:gd name="T14" fmla="*/ 3642 w 3756"/>
              <a:gd name="T15" fmla="*/ 174 h 515"/>
              <a:gd name="T16" fmla="*/ 3563 w 3756"/>
              <a:gd name="T17" fmla="*/ 458 h 515"/>
              <a:gd name="T18" fmla="*/ 3756 w 3756"/>
              <a:gd name="T19" fmla="*/ 458 h 515"/>
              <a:gd name="T20" fmla="*/ 3098 w 3756"/>
              <a:gd name="T21" fmla="*/ 60 h 515"/>
              <a:gd name="T22" fmla="*/ 3098 w 3756"/>
              <a:gd name="T23" fmla="*/ 60 h 515"/>
              <a:gd name="T24" fmla="*/ 2671 w 3756"/>
              <a:gd name="T25" fmla="*/ 258 h 515"/>
              <a:gd name="T26" fmla="*/ 2829 w 3756"/>
              <a:gd name="T27" fmla="*/ 228 h 515"/>
              <a:gd name="T28" fmla="*/ 2712 w 3756"/>
              <a:gd name="T29" fmla="*/ 345 h 515"/>
              <a:gd name="T30" fmla="*/ 2592 w 3756"/>
              <a:gd name="T31" fmla="*/ 397 h 515"/>
              <a:gd name="T32" fmla="*/ 2833 w 3756"/>
              <a:gd name="T33" fmla="*/ 373 h 515"/>
              <a:gd name="T34" fmla="*/ 1724 w 3756"/>
              <a:gd name="T35" fmla="*/ 220 h 515"/>
              <a:gd name="T36" fmla="*/ 1493 w 3756"/>
              <a:gd name="T37" fmla="*/ 458 h 515"/>
              <a:gd name="T38" fmla="*/ 1679 w 3756"/>
              <a:gd name="T39" fmla="*/ 293 h 515"/>
              <a:gd name="T40" fmla="*/ 1865 w 3756"/>
              <a:gd name="T41" fmla="*/ 296 h 515"/>
              <a:gd name="T42" fmla="*/ 1816 w 3756"/>
              <a:gd name="T43" fmla="*/ 174 h 515"/>
              <a:gd name="T44" fmla="*/ 2901 w 3756"/>
              <a:gd name="T45" fmla="*/ 180 h 515"/>
              <a:gd name="T46" fmla="*/ 2924 w 3756"/>
              <a:gd name="T47" fmla="*/ 433 h 515"/>
              <a:gd name="T48" fmla="*/ 2966 w 3756"/>
              <a:gd name="T49" fmla="*/ 343 h 515"/>
              <a:gd name="T50" fmla="*/ 2966 w 3756"/>
              <a:gd name="T51" fmla="*/ 81 h 515"/>
              <a:gd name="T52" fmla="*/ 3131 w 3756"/>
              <a:gd name="T53" fmla="*/ 180 h 515"/>
              <a:gd name="T54" fmla="*/ 66 w 3756"/>
              <a:gd name="T55" fmla="*/ 257 h 515"/>
              <a:gd name="T56" fmla="*/ 0 w 3756"/>
              <a:gd name="T57" fmla="*/ 257 h 515"/>
              <a:gd name="T58" fmla="*/ 257 w 3756"/>
              <a:gd name="T59" fmla="*/ 448 h 515"/>
              <a:gd name="T60" fmla="*/ 433 w 3756"/>
              <a:gd name="T61" fmla="*/ 429 h 515"/>
              <a:gd name="T62" fmla="*/ 271 w 3756"/>
              <a:gd name="T63" fmla="*/ 122 h 515"/>
              <a:gd name="T64" fmla="*/ 155 w 3756"/>
              <a:gd name="T65" fmla="*/ 281 h 515"/>
              <a:gd name="T66" fmla="*/ 244 w 3756"/>
              <a:gd name="T67" fmla="*/ 393 h 515"/>
              <a:gd name="T68" fmla="*/ 245 w 3756"/>
              <a:gd name="T69" fmla="*/ 231 h 515"/>
              <a:gd name="T70" fmla="*/ 3234 w 3756"/>
              <a:gd name="T71" fmla="*/ 319 h 515"/>
              <a:gd name="T72" fmla="*/ 3416 w 3756"/>
              <a:gd name="T73" fmla="*/ 216 h 515"/>
              <a:gd name="T74" fmla="*/ 3212 w 3756"/>
              <a:gd name="T75" fmla="*/ 421 h 515"/>
              <a:gd name="T76" fmla="*/ 3416 w 3756"/>
              <a:gd name="T77" fmla="*/ 216 h 515"/>
              <a:gd name="T78" fmla="*/ 433 w 3756"/>
              <a:gd name="T79" fmla="*/ 85 h 515"/>
              <a:gd name="T80" fmla="*/ 939 w 3756"/>
              <a:gd name="T81" fmla="*/ 398 h 515"/>
              <a:gd name="T82" fmla="*/ 1062 w 3756"/>
              <a:gd name="T83" fmla="*/ 190 h 515"/>
              <a:gd name="T84" fmla="*/ 793 w 3756"/>
              <a:gd name="T85" fmla="*/ 109 h 515"/>
              <a:gd name="T86" fmla="*/ 1125 w 3756"/>
              <a:gd name="T87" fmla="*/ 347 h 515"/>
              <a:gd name="T88" fmla="*/ 1380 w 3756"/>
              <a:gd name="T89" fmla="*/ 318 h 515"/>
              <a:gd name="T90" fmla="*/ 1380 w 3756"/>
              <a:gd name="T91" fmla="*/ 318 h 515"/>
              <a:gd name="T92" fmla="*/ 1442 w 3756"/>
              <a:gd name="T93" fmla="*/ 458 h 515"/>
              <a:gd name="T94" fmla="*/ 1151 w 3756"/>
              <a:gd name="T95" fmla="*/ 319 h 515"/>
              <a:gd name="T96" fmla="*/ 1377 w 3756"/>
              <a:gd name="T97" fmla="*/ 180 h 515"/>
              <a:gd name="T98" fmla="*/ 505 w 3756"/>
              <a:gd name="T99" fmla="*/ 192 h 515"/>
              <a:gd name="T100" fmla="*/ 470 w 3756"/>
              <a:gd name="T101" fmla="*/ 356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56" h="515">
                <a:moveTo>
                  <a:pt x="2500" y="332"/>
                </a:moveTo>
                <a:lnTo>
                  <a:pt x="2500" y="332"/>
                </a:lnTo>
                <a:cubicBezTo>
                  <a:pt x="2500" y="375"/>
                  <a:pt x="2474" y="406"/>
                  <a:pt x="2435" y="406"/>
                </a:cubicBezTo>
                <a:cubicBezTo>
                  <a:pt x="2395" y="406"/>
                  <a:pt x="2373" y="381"/>
                  <a:pt x="2373" y="336"/>
                </a:cubicBezTo>
                <a:lnTo>
                  <a:pt x="2373" y="180"/>
                </a:lnTo>
                <a:lnTo>
                  <a:pt x="2307" y="180"/>
                </a:lnTo>
                <a:lnTo>
                  <a:pt x="2307" y="341"/>
                </a:lnTo>
                <a:cubicBezTo>
                  <a:pt x="2307" y="379"/>
                  <a:pt x="2317" y="410"/>
                  <a:pt x="2337" y="431"/>
                </a:cubicBezTo>
                <a:cubicBezTo>
                  <a:pt x="2357" y="452"/>
                  <a:pt x="2385" y="463"/>
                  <a:pt x="2422" y="463"/>
                </a:cubicBezTo>
                <a:cubicBezTo>
                  <a:pt x="2453" y="463"/>
                  <a:pt x="2481" y="451"/>
                  <a:pt x="2501" y="429"/>
                </a:cubicBezTo>
                <a:lnTo>
                  <a:pt x="2501" y="458"/>
                </a:lnTo>
                <a:lnTo>
                  <a:pt x="2565" y="458"/>
                </a:lnTo>
                <a:lnTo>
                  <a:pt x="2565" y="180"/>
                </a:lnTo>
                <a:lnTo>
                  <a:pt x="2500" y="180"/>
                </a:lnTo>
                <a:lnTo>
                  <a:pt x="2500" y="332"/>
                </a:lnTo>
                <a:lnTo>
                  <a:pt x="2500" y="332"/>
                </a:lnTo>
                <a:close/>
                <a:moveTo>
                  <a:pt x="2205" y="318"/>
                </a:moveTo>
                <a:lnTo>
                  <a:pt x="2205" y="318"/>
                </a:lnTo>
                <a:cubicBezTo>
                  <a:pt x="2205" y="271"/>
                  <a:pt x="2169" y="234"/>
                  <a:pt x="2123" y="234"/>
                </a:cubicBezTo>
                <a:cubicBezTo>
                  <a:pt x="2077" y="234"/>
                  <a:pt x="2041" y="271"/>
                  <a:pt x="2041" y="318"/>
                </a:cubicBezTo>
                <a:cubicBezTo>
                  <a:pt x="2041" y="366"/>
                  <a:pt x="2077" y="403"/>
                  <a:pt x="2123" y="403"/>
                </a:cubicBezTo>
                <a:cubicBezTo>
                  <a:pt x="2169" y="403"/>
                  <a:pt x="2205" y="366"/>
                  <a:pt x="2205" y="318"/>
                </a:cubicBezTo>
                <a:lnTo>
                  <a:pt x="2205" y="318"/>
                </a:lnTo>
                <a:close/>
                <a:moveTo>
                  <a:pt x="2228" y="213"/>
                </a:moveTo>
                <a:lnTo>
                  <a:pt x="2228" y="213"/>
                </a:lnTo>
                <a:cubicBezTo>
                  <a:pt x="2255" y="240"/>
                  <a:pt x="2270" y="277"/>
                  <a:pt x="2270" y="319"/>
                </a:cubicBezTo>
                <a:cubicBezTo>
                  <a:pt x="2270" y="360"/>
                  <a:pt x="2254" y="397"/>
                  <a:pt x="2227" y="424"/>
                </a:cubicBezTo>
                <a:cubicBezTo>
                  <a:pt x="2202" y="449"/>
                  <a:pt x="2167" y="463"/>
                  <a:pt x="2131" y="463"/>
                </a:cubicBezTo>
                <a:cubicBezTo>
                  <a:pt x="2097" y="463"/>
                  <a:pt x="2065" y="450"/>
                  <a:pt x="2044" y="427"/>
                </a:cubicBezTo>
                <a:lnTo>
                  <a:pt x="2044" y="458"/>
                </a:lnTo>
                <a:lnTo>
                  <a:pt x="1980" y="458"/>
                </a:lnTo>
                <a:lnTo>
                  <a:pt x="1980" y="55"/>
                </a:lnTo>
                <a:lnTo>
                  <a:pt x="2044" y="55"/>
                </a:lnTo>
                <a:lnTo>
                  <a:pt x="2044" y="210"/>
                </a:lnTo>
                <a:cubicBezTo>
                  <a:pt x="2066" y="188"/>
                  <a:pt x="2097" y="174"/>
                  <a:pt x="2131" y="174"/>
                </a:cubicBezTo>
                <a:cubicBezTo>
                  <a:pt x="2168" y="174"/>
                  <a:pt x="2202" y="188"/>
                  <a:pt x="2228" y="213"/>
                </a:cubicBezTo>
                <a:lnTo>
                  <a:pt x="2228" y="213"/>
                </a:lnTo>
                <a:close/>
                <a:moveTo>
                  <a:pt x="3726" y="207"/>
                </a:moveTo>
                <a:lnTo>
                  <a:pt x="3726" y="207"/>
                </a:lnTo>
                <a:cubicBezTo>
                  <a:pt x="3706" y="186"/>
                  <a:pt x="3677" y="174"/>
                  <a:pt x="3642" y="174"/>
                </a:cubicBezTo>
                <a:cubicBezTo>
                  <a:pt x="3610" y="174"/>
                  <a:pt x="3582" y="186"/>
                  <a:pt x="3562" y="209"/>
                </a:cubicBezTo>
                <a:lnTo>
                  <a:pt x="3562" y="180"/>
                </a:lnTo>
                <a:lnTo>
                  <a:pt x="3498" y="180"/>
                </a:lnTo>
                <a:lnTo>
                  <a:pt x="3498" y="458"/>
                </a:lnTo>
                <a:lnTo>
                  <a:pt x="3563" y="458"/>
                </a:lnTo>
                <a:lnTo>
                  <a:pt x="3563" y="305"/>
                </a:lnTo>
                <a:cubicBezTo>
                  <a:pt x="3563" y="261"/>
                  <a:pt x="3589" y="232"/>
                  <a:pt x="3628" y="232"/>
                </a:cubicBezTo>
                <a:cubicBezTo>
                  <a:pt x="3668" y="232"/>
                  <a:pt x="3690" y="256"/>
                  <a:pt x="3690" y="301"/>
                </a:cubicBezTo>
                <a:lnTo>
                  <a:pt x="3690" y="458"/>
                </a:lnTo>
                <a:lnTo>
                  <a:pt x="3756" y="458"/>
                </a:lnTo>
                <a:lnTo>
                  <a:pt x="3756" y="296"/>
                </a:lnTo>
                <a:cubicBezTo>
                  <a:pt x="3756" y="259"/>
                  <a:pt x="3746" y="228"/>
                  <a:pt x="3726" y="207"/>
                </a:cubicBezTo>
                <a:lnTo>
                  <a:pt x="3726" y="207"/>
                </a:lnTo>
                <a:close/>
                <a:moveTo>
                  <a:pt x="3098" y="60"/>
                </a:moveTo>
                <a:lnTo>
                  <a:pt x="3098" y="60"/>
                </a:lnTo>
                <a:cubicBezTo>
                  <a:pt x="3073" y="60"/>
                  <a:pt x="3055" y="78"/>
                  <a:pt x="3055" y="102"/>
                </a:cubicBezTo>
                <a:cubicBezTo>
                  <a:pt x="3055" y="127"/>
                  <a:pt x="3073" y="145"/>
                  <a:pt x="3098" y="145"/>
                </a:cubicBezTo>
                <a:cubicBezTo>
                  <a:pt x="3122" y="145"/>
                  <a:pt x="3140" y="127"/>
                  <a:pt x="3140" y="102"/>
                </a:cubicBezTo>
                <a:cubicBezTo>
                  <a:pt x="3140" y="78"/>
                  <a:pt x="3122" y="60"/>
                  <a:pt x="3098" y="60"/>
                </a:cubicBezTo>
                <a:lnTo>
                  <a:pt x="3098" y="60"/>
                </a:lnTo>
                <a:close/>
                <a:moveTo>
                  <a:pt x="2800" y="312"/>
                </a:moveTo>
                <a:lnTo>
                  <a:pt x="2800" y="312"/>
                </a:lnTo>
                <a:cubicBezTo>
                  <a:pt x="2781" y="299"/>
                  <a:pt x="2757" y="293"/>
                  <a:pt x="2733" y="288"/>
                </a:cubicBezTo>
                <a:lnTo>
                  <a:pt x="2728" y="287"/>
                </a:lnTo>
                <a:cubicBezTo>
                  <a:pt x="2689" y="278"/>
                  <a:pt x="2671" y="273"/>
                  <a:pt x="2671" y="258"/>
                </a:cubicBezTo>
                <a:cubicBezTo>
                  <a:pt x="2671" y="240"/>
                  <a:pt x="2688" y="229"/>
                  <a:pt x="2715" y="229"/>
                </a:cubicBezTo>
                <a:cubicBezTo>
                  <a:pt x="2741" y="229"/>
                  <a:pt x="2761" y="239"/>
                  <a:pt x="2774" y="258"/>
                </a:cubicBezTo>
                <a:lnTo>
                  <a:pt x="2776" y="261"/>
                </a:lnTo>
                <a:lnTo>
                  <a:pt x="2831" y="231"/>
                </a:lnTo>
                <a:lnTo>
                  <a:pt x="2829" y="228"/>
                </a:lnTo>
                <a:cubicBezTo>
                  <a:pt x="2804" y="192"/>
                  <a:pt x="2766" y="174"/>
                  <a:pt x="2715" y="174"/>
                </a:cubicBezTo>
                <a:cubicBezTo>
                  <a:pt x="2680" y="173"/>
                  <a:pt x="2650" y="184"/>
                  <a:pt x="2630" y="205"/>
                </a:cubicBezTo>
                <a:cubicBezTo>
                  <a:pt x="2614" y="220"/>
                  <a:pt x="2606" y="239"/>
                  <a:pt x="2606" y="259"/>
                </a:cubicBezTo>
                <a:cubicBezTo>
                  <a:pt x="2606" y="316"/>
                  <a:pt x="2653" y="333"/>
                  <a:pt x="2703" y="343"/>
                </a:cubicBezTo>
                <a:cubicBezTo>
                  <a:pt x="2706" y="344"/>
                  <a:pt x="2709" y="344"/>
                  <a:pt x="2712" y="345"/>
                </a:cubicBezTo>
                <a:cubicBezTo>
                  <a:pt x="2742" y="351"/>
                  <a:pt x="2768" y="357"/>
                  <a:pt x="2768" y="374"/>
                </a:cubicBezTo>
                <a:cubicBezTo>
                  <a:pt x="2768" y="396"/>
                  <a:pt x="2744" y="406"/>
                  <a:pt x="2721" y="406"/>
                </a:cubicBezTo>
                <a:cubicBezTo>
                  <a:pt x="2690" y="406"/>
                  <a:pt x="2667" y="394"/>
                  <a:pt x="2652" y="369"/>
                </a:cubicBezTo>
                <a:lnTo>
                  <a:pt x="2650" y="366"/>
                </a:lnTo>
                <a:lnTo>
                  <a:pt x="2592" y="397"/>
                </a:lnTo>
                <a:lnTo>
                  <a:pt x="2594" y="400"/>
                </a:lnTo>
                <a:cubicBezTo>
                  <a:pt x="2618" y="443"/>
                  <a:pt x="2659" y="463"/>
                  <a:pt x="2718" y="463"/>
                </a:cubicBezTo>
                <a:cubicBezTo>
                  <a:pt x="2718" y="463"/>
                  <a:pt x="2719" y="463"/>
                  <a:pt x="2719" y="463"/>
                </a:cubicBezTo>
                <a:cubicBezTo>
                  <a:pt x="2766" y="463"/>
                  <a:pt x="2793" y="446"/>
                  <a:pt x="2808" y="431"/>
                </a:cubicBezTo>
                <a:cubicBezTo>
                  <a:pt x="2824" y="415"/>
                  <a:pt x="2833" y="394"/>
                  <a:pt x="2833" y="373"/>
                </a:cubicBezTo>
                <a:cubicBezTo>
                  <a:pt x="2833" y="346"/>
                  <a:pt x="2822" y="326"/>
                  <a:pt x="2800" y="312"/>
                </a:cubicBezTo>
                <a:lnTo>
                  <a:pt x="2800" y="312"/>
                </a:lnTo>
                <a:close/>
                <a:moveTo>
                  <a:pt x="1816" y="174"/>
                </a:moveTo>
                <a:lnTo>
                  <a:pt x="1816" y="174"/>
                </a:lnTo>
                <a:cubicBezTo>
                  <a:pt x="1777" y="174"/>
                  <a:pt x="1744" y="191"/>
                  <a:pt x="1724" y="220"/>
                </a:cubicBezTo>
                <a:cubicBezTo>
                  <a:pt x="1706" y="190"/>
                  <a:pt x="1675" y="174"/>
                  <a:pt x="1634" y="174"/>
                </a:cubicBezTo>
                <a:cubicBezTo>
                  <a:pt x="1603" y="174"/>
                  <a:pt x="1576" y="185"/>
                  <a:pt x="1558" y="206"/>
                </a:cubicBezTo>
                <a:lnTo>
                  <a:pt x="1558" y="180"/>
                </a:lnTo>
                <a:lnTo>
                  <a:pt x="1493" y="180"/>
                </a:lnTo>
                <a:lnTo>
                  <a:pt x="1493" y="458"/>
                </a:lnTo>
                <a:lnTo>
                  <a:pt x="1558" y="458"/>
                </a:lnTo>
                <a:lnTo>
                  <a:pt x="1558" y="304"/>
                </a:lnTo>
                <a:cubicBezTo>
                  <a:pt x="1558" y="281"/>
                  <a:pt x="1565" y="262"/>
                  <a:pt x="1576" y="250"/>
                </a:cubicBezTo>
                <a:cubicBezTo>
                  <a:pt x="1587" y="238"/>
                  <a:pt x="1603" y="232"/>
                  <a:pt x="1621" y="232"/>
                </a:cubicBezTo>
                <a:cubicBezTo>
                  <a:pt x="1657" y="232"/>
                  <a:pt x="1679" y="255"/>
                  <a:pt x="1679" y="293"/>
                </a:cubicBezTo>
                <a:lnTo>
                  <a:pt x="1679" y="458"/>
                </a:lnTo>
                <a:lnTo>
                  <a:pt x="1745" y="458"/>
                </a:lnTo>
                <a:lnTo>
                  <a:pt x="1745" y="301"/>
                </a:lnTo>
                <a:cubicBezTo>
                  <a:pt x="1745" y="258"/>
                  <a:pt x="1768" y="232"/>
                  <a:pt x="1806" y="232"/>
                </a:cubicBezTo>
                <a:cubicBezTo>
                  <a:pt x="1843" y="232"/>
                  <a:pt x="1865" y="256"/>
                  <a:pt x="1865" y="296"/>
                </a:cubicBezTo>
                <a:lnTo>
                  <a:pt x="1865" y="458"/>
                </a:lnTo>
                <a:lnTo>
                  <a:pt x="1931" y="458"/>
                </a:lnTo>
                <a:lnTo>
                  <a:pt x="1931" y="292"/>
                </a:lnTo>
                <a:cubicBezTo>
                  <a:pt x="1931" y="256"/>
                  <a:pt x="1921" y="226"/>
                  <a:pt x="1902" y="206"/>
                </a:cubicBezTo>
                <a:cubicBezTo>
                  <a:pt x="1882" y="185"/>
                  <a:pt x="1853" y="174"/>
                  <a:pt x="1816" y="174"/>
                </a:cubicBezTo>
                <a:lnTo>
                  <a:pt x="1816" y="174"/>
                </a:lnTo>
                <a:close/>
                <a:moveTo>
                  <a:pt x="2966" y="81"/>
                </a:moveTo>
                <a:lnTo>
                  <a:pt x="2966" y="81"/>
                </a:lnTo>
                <a:lnTo>
                  <a:pt x="2901" y="117"/>
                </a:lnTo>
                <a:lnTo>
                  <a:pt x="2901" y="180"/>
                </a:lnTo>
                <a:lnTo>
                  <a:pt x="2854" y="180"/>
                </a:lnTo>
                <a:lnTo>
                  <a:pt x="2854" y="239"/>
                </a:lnTo>
                <a:lnTo>
                  <a:pt x="2901" y="239"/>
                </a:lnTo>
                <a:lnTo>
                  <a:pt x="2901" y="344"/>
                </a:lnTo>
                <a:cubicBezTo>
                  <a:pt x="2901" y="389"/>
                  <a:pt x="2908" y="416"/>
                  <a:pt x="2924" y="433"/>
                </a:cubicBezTo>
                <a:cubicBezTo>
                  <a:pt x="2941" y="451"/>
                  <a:pt x="2967" y="458"/>
                  <a:pt x="3012" y="458"/>
                </a:cubicBezTo>
                <a:lnTo>
                  <a:pt x="3024" y="458"/>
                </a:lnTo>
                <a:lnTo>
                  <a:pt x="3024" y="396"/>
                </a:lnTo>
                <a:lnTo>
                  <a:pt x="3020" y="396"/>
                </a:lnTo>
                <a:cubicBezTo>
                  <a:pt x="2972" y="396"/>
                  <a:pt x="2966" y="390"/>
                  <a:pt x="2966" y="343"/>
                </a:cubicBezTo>
                <a:lnTo>
                  <a:pt x="2966" y="239"/>
                </a:lnTo>
                <a:lnTo>
                  <a:pt x="3024" y="239"/>
                </a:lnTo>
                <a:lnTo>
                  <a:pt x="3024" y="180"/>
                </a:lnTo>
                <a:lnTo>
                  <a:pt x="2966" y="180"/>
                </a:lnTo>
                <a:lnTo>
                  <a:pt x="2966" y="81"/>
                </a:lnTo>
                <a:lnTo>
                  <a:pt x="2966" y="81"/>
                </a:lnTo>
                <a:close/>
                <a:moveTo>
                  <a:pt x="3065" y="458"/>
                </a:moveTo>
                <a:lnTo>
                  <a:pt x="3065" y="458"/>
                </a:lnTo>
                <a:lnTo>
                  <a:pt x="3131" y="458"/>
                </a:lnTo>
                <a:lnTo>
                  <a:pt x="3131" y="180"/>
                </a:lnTo>
                <a:lnTo>
                  <a:pt x="3065" y="180"/>
                </a:lnTo>
                <a:lnTo>
                  <a:pt x="3065" y="458"/>
                </a:lnTo>
                <a:close/>
                <a:moveTo>
                  <a:pt x="257" y="448"/>
                </a:moveTo>
                <a:lnTo>
                  <a:pt x="257" y="448"/>
                </a:lnTo>
                <a:cubicBezTo>
                  <a:pt x="152" y="448"/>
                  <a:pt x="66" y="362"/>
                  <a:pt x="66" y="257"/>
                </a:cubicBezTo>
                <a:cubicBezTo>
                  <a:pt x="66" y="152"/>
                  <a:pt x="152" y="66"/>
                  <a:pt x="257" y="66"/>
                </a:cubicBezTo>
                <a:cubicBezTo>
                  <a:pt x="270" y="66"/>
                  <a:pt x="283" y="68"/>
                  <a:pt x="296" y="70"/>
                </a:cubicBezTo>
                <a:lnTo>
                  <a:pt x="338" y="13"/>
                </a:lnTo>
                <a:cubicBezTo>
                  <a:pt x="313" y="4"/>
                  <a:pt x="285" y="0"/>
                  <a:pt x="257" y="0"/>
                </a:cubicBezTo>
                <a:cubicBezTo>
                  <a:pt x="115" y="0"/>
                  <a:pt x="0" y="115"/>
                  <a:pt x="0" y="257"/>
                </a:cubicBezTo>
                <a:cubicBezTo>
                  <a:pt x="0" y="399"/>
                  <a:pt x="115" y="515"/>
                  <a:pt x="257" y="515"/>
                </a:cubicBezTo>
                <a:cubicBezTo>
                  <a:pt x="285" y="515"/>
                  <a:pt x="312" y="510"/>
                  <a:pt x="337" y="502"/>
                </a:cubicBezTo>
                <a:lnTo>
                  <a:pt x="295" y="444"/>
                </a:lnTo>
                <a:cubicBezTo>
                  <a:pt x="283" y="446"/>
                  <a:pt x="270" y="448"/>
                  <a:pt x="257" y="448"/>
                </a:cubicBezTo>
                <a:lnTo>
                  <a:pt x="257" y="448"/>
                </a:lnTo>
                <a:close/>
                <a:moveTo>
                  <a:pt x="398" y="394"/>
                </a:moveTo>
                <a:lnTo>
                  <a:pt x="398" y="394"/>
                </a:lnTo>
                <a:cubicBezTo>
                  <a:pt x="378" y="394"/>
                  <a:pt x="363" y="410"/>
                  <a:pt x="363" y="429"/>
                </a:cubicBezTo>
                <a:cubicBezTo>
                  <a:pt x="363" y="449"/>
                  <a:pt x="378" y="464"/>
                  <a:pt x="398" y="464"/>
                </a:cubicBezTo>
                <a:cubicBezTo>
                  <a:pt x="417" y="464"/>
                  <a:pt x="433" y="449"/>
                  <a:pt x="433" y="429"/>
                </a:cubicBezTo>
                <a:cubicBezTo>
                  <a:pt x="433" y="410"/>
                  <a:pt x="417" y="394"/>
                  <a:pt x="398" y="394"/>
                </a:cubicBezTo>
                <a:lnTo>
                  <a:pt x="398" y="394"/>
                </a:lnTo>
                <a:close/>
                <a:moveTo>
                  <a:pt x="245" y="231"/>
                </a:moveTo>
                <a:lnTo>
                  <a:pt x="245" y="231"/>
                </a:lnTo>
                <a:lnTo>
                  <a:pt x="271" y="122"/>
                </a:lnTo>
                <a:cubicBezTo>
                  <a:pt x="271" y="122"/>
                  <a:pt x="271" y="121"/>
                  <a:pt x="271" y="121"/>
                </a:cubicBezTo>
                <a:cubicBezTo>
                  <a:pt x="270" y="121"/>
                  <a:pt x="270" y="121"/>
                  <a:pt x="269" y="121"/>
                </a:cubicBezTo>
                <a:lnTo>
                  <a:pt x="154" y="280"/>
                </a:lnTo>
                <a:cubicBezTo>
                  <a:pt x="154" y="280"/>
                  <a:pt x="154" y="280"/>
                  <a:pt x="154" y="281"/>
                </a:cubicBezTo>
                <a:cubicBezTo>
                  <a:pt x="154" y="281"/>
                  <a:pt x="154" y="281"/>
                  <a:pt x="155" y="281"/>
                </a:cubicBezTo>
                <a:lnTo>
                  <a:pt x="269" y="281"/>
                </a:lnTo>
                <a:lnTo>
                  <a:pt x="243" y="392"/>
                </a:lnTo>
                <a:cubicBezTo>
                  <a:pt x="242" y="393"/>
                  <a:pt x="243" y="393"/>
                  <a:pt x="243" y="393"/>
                </a:cubicBezTo>
                <a:cubicBezTo>
                  <a:pt x="243" y="393"/>
                  <a:pt x="243" y="393"/>
                  <a:pt x="243" y="393"/>
                </a:cubicBezTo>
                <a:cubicBezTo>
                  <a:pt x="244" y="393"/>
                  <a:pt x="244" y="393"/>
                  <a:pt x="244" y="393"/>
                </a:cubicBezTo>
                <a:lnTo>
                  <a:pt x="360" y="233"/>
                </a:lnTo>
                <a:cubicBezTo>
                  <a:pt x="360" y="232"/>
                  <a:pt x="360" y="232"/>
                  <a:pt x="360" y="232"/>
                </a:cubicBezTo>
                <a:cubicBezTo>
                  <a:pt x="360" y="231"/>
                  <a:pt x="360" y="231"/>
                  <a:pt x="359" y="231"/>
                </a:cubicBezTo>
                <a:lnTo>
                  <a:pt x="245" y="231"/>
                </a:lnTo>
                <a:lnTo>
                  <a:pt x="245" y="231"/>
                </a:lnTo>
                <a:close/>
                <a:moveTo>
                  <a:pt x="3394" y="319"/>
                </a:moveTo>
                <a:lnTo>
                  <a:pt x="3394" y="319"/>
                </a:lnTo>
                <a:cubicBezTo>
                  <a:pt x="3394" y="273"/>
                  <a:pt x="3358" y="235"/>
                  <a:pt x="3314" y="235"/>
                </a:cubicBezTo>
                <a:cubicBezTo>
                  <a:pt x="3292" y="235"/>
                  <a:pt x="3272" y="244"/>
                  <a:pt x="3257" y="260"/>
                </a:cubicBezTo>
                <a:cubicBezTo>
                  <a:pt x="3242" y="276"/>
                  <a:pt x="3234" y="297"/>
                  <a:pt x="3234" y="319"/>
                </a:cubicBezTo>
                <a:cubicBezTo>
                  <a:pt x="3234" y="341"/>
                  <a:pt x="3242" y="362"/>
                  <a:pt x="3257" y="378"/>
                </a:cubicBezTo>
                <a:cubicBezTo>
                  <a:pt x="3272" y="394"/>
                  <a:pt x="3292" y="402"/>
                  <a:pt x="3314" y="402"/>
                </a:cubicBezTo>
                <a:cubicBezTo>
                  <a:pt x="3358" y="402"/>
                  <a:pt x="3394" y="365"/>
                  <a:pt x="3394" y="319"/>
                </a:cubicBezTo>
                <a:lnTo>
                  <a:pt x="3394" y="319"/>
                </a:lnTo>
                <a:close/>
                <a:moveTo>
                  <a:pt x="3416" y="216"/>
                </a:moveTo>
                <a:lnTo>
                  <a:pt x="3416" y="216"/>
                </a:lnTo>
                <a:cubicBezTo>
                  <a:pt x="3444" y="243"/>
                  <a:pt x="3459" y="280"/>
                  <a:pt x="3459" y="319"/>
                </a:cubicBezTo>
                <a:cubicBezTo>
                  <a:pt x="3459" y="358"/>
                  <a:pt x="3444" y="394"/>
                  <a:pt x="3416" y="421"/>
                </a:cubicBezTo>
                <a:cubicBezTo>
                  <a:pt x="3389" y="449"/>
                  <a:pt x="3353" y="463"/>
                  <a:pt x="3314" y="463"/>
                </a:cubicBezTo>
                <a:cubicBezTo>
                  <a:pt x="3275" y="463"/>
                  <a:pt x="3239" y="449"/>
                  <a:pt x="3212" y="421"/>
                </a:cubicBezTo>
                <a:cubicBezTo>
                  <a:pt x="3185" y="394"/>
                  <a:pt x="3170" y="358"/>
                  <a:pt x="3170" y="319"/>
                </a:cubicBezTo>
                <a:cubicBezTo>
                  <a:pt x="3170" y="280"/>
                  <a:pt x="3185" y="243"/>
                  <a:pt x="3212" y="216"/>
                </a:cubicBezTo>
                <a:cubicBezTo>
                  <a:pt x="3239" y="189"/>
                  <a:pt x="3275" y="174"/>
                  <a:pt x="3314" y="174"/>
                </a:cubicBezTo>
                <a:cubicBezTo>
                  <a:pt x="3353" y="174"/>
                  <a:pt x="3389" y="189"/>
                  <a:pt x="3416" y="216"/>
                </a:cubicBezTo>
                <a:lnTo>
                  <a:pt x="3416" y="216"/>
                </a:lnTo>
                <a:close/>
                <a:moveTo>
                  <a:pt x="398" y="50"/>
                </a:moveTo>
                <a:lnTo>
                  <a:pt x="398" y="50"/>
                </a:lnTo>
                <a:cubicBezTo>
                  <a:pt x="378" y="50"/>
                  <a:pt x="363" y="66"/>
                  <a:pt x="363" y="85"/>
                </a:cubicBezTo>
                <a:cubicBezTo>
                  <a:pt x="363" y="104"/>
                  <a:pt x="378" y="120"/>
                  <a:pt x="398" y="120"/>
                </a:cubicBezTo>
                <a:cubicBezTo>
                  <a:pt x="417" y="120"/>
                  <a:pt x="433" y="104"/>
                  <a:pt x="433" y="85"/>
                </a:cubicBezTo>
                <a:cubicBezTo>
                  <a:pt x="433" y="66"/>
                  <a:pt x="417" y="50"/>
                  <a:pt x="398" y="50"/>
                </a:cubicBezTo>
                <a:lnTo>
                  <a:pt x="398" y="50"/>
                </a:lnTo>
                <a:close/>
                <a:moveTo>
                  <a:pt x="1064" y="319"/>
                </a:moveTo>
                <a:lnTo>
                  <a:pt x="1064" y="319"/>
                </a:lnTo>
                <a:cubicBezTo>
                  <a:pt x="1040" y="369"/>
                  <a:pt x="995" y="398"/>
                  <a:pt x="939" y="398"/>
                </a:cubicBezTo>
                <a:cubicBezTo>
                  <a:pt x="861" y="398"/>
                  <a:pt x="799" y="336"/>
                  <a:pt x="799" y="256"/>
                </a:cubicBezTo>
                <a:cubicBezTo>
                  <a:pt x="799" y="218"/>
                  <a:pt x="813" y="182"/>
                  <a:pt x="839" y="155"/>
                </a:cubicBezTo>
                <a:cubicBezTo>
                  <a:pt x="865" y="128"/>
                  <a:pt x="901" y="113"/>
                  <a:pt x="940" y="113"/>
                </a:cubicBezTo>
                <a:cubicBezTo>
                  <a:pt x="992" y="113"/>
                  <a:pt x="1036" y="140"/>
                  <a:pt x="1061" y="186"/>
                </a:cubicBezTo>
                <a:lnTo>
                  <a:pt x="1062" y="190"/>
                </a:lnTo>
                <a:lnTo>
                  <a:pt x="1120" y="154"/>
                </a:lnTo>
                <a:lnTo>
                  <a:pt x="1118" y="151"/>
                </a:lnTo>
                <a:cubicBezTo>
                  <a:pt x="1100" y="121"/>
                  <a:pt x="1075" y="95"/>
                  <a:pt x="1044" y="77"/>
                </a:cubicBezTo>
                <a:cubicBezTo>
                  <a:pt x="1013" y="59"/>
                  <a:pt x="977" y="49"/>
                  <a:pt x="940" y="49"/>
                </a:cubicBezTo>
                <a:cubicBezTo>
                  <a:pt x="884" y="49"/>
                  <a:pt x="832" y="70"/>
                  <a:pt x="793" y="109"/>
                </a:cubicBezTo>
                <a:cubicBezTo>
                  <a:pt x="754" y="147"/>
                  <a:pt x="733" y="200"/>
                  <a:pt x="733" y="256"/>
                </a:cubicBezTo>
                <a:cubicBezTo>
                  <a:pt x="733" y="312"/>
                  <a:pt x="754" y="364"/>
                  <a:pt x="792" y="403"/>
                </a:cubicBezTo>
                <a:cubicBezTo>
                  <a:pt x="830" y="442"/>
                  <a:pt x="883" y="463"/>
                  <a:pt x="940" y="463"/>
                </a:cubicBezTo>
                <a:cubicBezTo>
                  <a:pt x="1018" y="463"/>
                  <a:pt x="1087" y="421"/>
                  <a:pt x="1124" y="350"/>
                </a:cubicBezTo>
                <a:lnTo>
                  <a:pt x="1125" y="347"/>
                </a:lnTo>
                <a:lnTo>
                  <a:pt x="1066" y="316"/>
                </a:lnTo>
                <a:lnTo>
                  <a:pt x="1064" y="319"/>
                </a:lnTo>
                <a:lnTo>
                  <a:pt x="1064" y="319"/>
                </a:lnTo>
                <a:close/>
                <a:moveTo>
                  <a:pt x="1380" y="318"/>
                </a:moveTo>
                <a:lnTo>
                  <a:pt x="1380" y="318"/>
                </a:lnTo>
                <a:cubicBezTo>
                  <a:pt x="1380" y="271"/>
                  <a:pt x="1344" y="234"/>
                  <a:pt x="1298" y="234"/>
                </a:cubicBezTo>
                <a:cubicBezTo>
                  <a:pt x="1251" y="234"/>
                  <a:pt x="1215" y="271"/>
                  <a:pt x="1215" y="318"/>
                </a:cubicBezTo>
                <a:cubicBezTo>
                  <a:pt x="1215" y="366"/>
                  <a:pt x="1251" y="403"/>
                  <a:pt x="1298" y="403"/>
                </a:cubicBezTo>
                <a:cubicBezTo>
                  <a:pt x="1320" y="403"/>
                  <a:pt x="1341" y="395"/>
                  <a:pt x="1356" y="378"/>
                </a:cubicBezTo>
                <a:cubicBezTo>
                  <a:pt x="1372" y="363"/>
                  <a:pt x="1380" y="341"/>
                  <a:pt x="1380" y="318"/>
                </a:cubicBezTo>
                <a:lnTo>
                  <a:pt x="1380" y="318"/>
                </a:lnTo>
                <a:close/>
                <a:moveTo>
                  <a:pt x="1377" y="180"/>
                </a:moveTo>
                <a:lnTo>
                  <a:pt x="1377" y="180"/>
                </a:lnTo>
                <a:lnTo>
                  <a:pt x="1442" y="180"/>
                </a:lnTo>
                <a:lnTo>
                  <a:pt x="1442" y="458"/>
                </a:lnTo>
                <a:lnTo>
                  <a:pt x="1377" y="458"/>
                </a:lnTo>
                <a:lnTo>
                  <a:pt x="1377" y="427"/>
                </a:lnTo>
                <a:cubicBezTo>
                  <a:pt x="1355" y="450"/>
                  <a:pt x="1323" y="463"/>
                  <a:pt x="1289" y="463"/>
                </a:cubicBezTo>
                <a:cubicBezTo>
                  <a:pt x="1254" y="463"/>
                  <a:pt x="1219" y="449"/>
                  <a:pt x="1194" y="424"/>
                </a:cubicBezTo>
                <a:cubicBezTo>
                  <a:pt x="1166" y="397"/>
                  <a:pt x="1151" y="360"/>
                  <a:pt x="1151" y="319"/>
                </a:cubicBezTo>
                <a:cubicBezTo>
                  <a:pt x="1151" y="277"/>
                  <a:pt x="1166" y="240"/>
                  <a:pt x="1193" y="213"/>
                </a:cubicBezTo>
                <a:cubicBezTo>
                  <a:pt x="1219" y="188"/>
                  <a:pt x="1253" y="174"/>
                  <a:pt x="1290" y="174"/>
                </a:cubicBezTo>
                <a:cubicBezTo>
                  <a:pt x="1323" y="174"/>
                  <a:pt x="1355" y="187"/>
                  <a:pt x="1377" y="209"/>
                </a:cubicBezTo>
                <a:lnTo>
                  <a:pt x="1377" y="180"/>
                </a:lnTo>
                <a:lnTo>
                  <a:pt x="1377" y="180"/>
                </a:lnTo>
                <a:close/>
                <a:moveTo>
                  <a:pt x="470" y="158"/>
                </a:moveTo>
                <a:lnTo>
                  <a:pt x="470" y="158"/>
                </a:lnTo>
                <a:cubicBezTo>
                  <a:pt x="451" y="158"/>
                  <a:pt x="435" y="173"/>
                  <a:pt x="435" y="192"/>
                </a:cubicBezTo>
                <a:cubicBezTo>
                  <a:pt x="435" y="212"/>
                  <a:pt x="451" y="227"/>
                  <a:pt x="470" y="227"/>
                </a:cubicBezTo>
                <a:cubicBezTo>
                  <a:pt x="490" y="227"/>
                  <a:pt x="505" y="212"/>
                  <a:pt x="505" y="192"/>
                </a:cubicBezTo>
                <a:cubicBezTo>
                  <a:pt x="505" y="173"/>
                  <a:pt x="490" y="158"/>
                  <a:pt x="470" y="158"/>
                </a:cubicBezTo>
                <a:lnTo>
                  <a:pt x="470" y="158"/>
                </a:lnTo>
                <a:close/>
                <a:moveTo>
                  <a:pt x="505" y="321"/>
                </a:moveTo>
                <a:lnTo>
                  <a:pt x="505" y="321"/>
                </a:lnTo>
                <a:cubicBezTo>
                  <a:pt x="505" y="340"/>
                  <a:pt x="490" y="356"/>
                  <a:pt x="470" y="356"/>
                </a:cubicBezTo>
                <a:cubicBezTo>
                  <a:pt x="451" y="356"/>
                  <a:pt x="435" y="340"/>
                  <a:pt x="435" y="321"/>
                </a:cubicBezTo>
                <a:cubicBezTo>
                  <a:pt x="435" y="302"/>
                  <a:pt x="451" y="286"/>
                  <a:pt x="470" y="286"/>
                </a:cubicBezTo>
                <a:cubicBezTo>
                  <a:pt x="490" y="286"/>
                  <a:pt x="505" y="302"/>
                  <a:pt x="505" y="32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548373" y="2661420"/>
            <a:ext cx="5048427" cy="246158"/>
          </a:xfrm>
        </p:spPr>
        <p:txBody>
          <a:bodyPr wrap="square">
            <a:spAutoFit/>
          </a:bodyPr>
          <a:lstStyle>
            <a:lvl1pPr marL="0" indent="0" algn="l">
              <a:lnSpc>
                <a:spcPct val="108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C6B15C-3E9D-4A8E-98FA-235CBA9C979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48373" y="992634"/>
            <a:ext cx="5048427" cy="452816"/>
          </a:xfrm>
        </p:spPr>
        <p:txBody>
          <a:bodyPr anchor="t" anchorCtr="0"/>
          <a:lstStyle>
            <a:lvl1pPr>
              <a:lnSpc>
                <a:spcPct val="11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E0A8BD-D3BC-47A5-80A3-F0E8E6506433}"/>
              </a:ext>
            </a:extLst>
          </p:cNvPr>
          <p:cNvCxnSpPr>
            <a:cxnSpLocks/>
          </p:cNvCxnSpPr>
          <p:nvPr userDrawn="1"/>
        </p:nvCxnSpPr>
        <p:spPr>
          <a:xfrm>
            <a:off x="6548373" y="819958"/>
            <a:ext cx="5635792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B411E1A-892D-4EF3-8478-0BA57DB8D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8373" y="5114507"/>
            <a:ext cx="5048427" cy="514693"/>
          </a:xfrm>
        </p:spPr>
        <p:txBody>
          <a:bodyPr wrap="square">
            <a:spAutoFit/>
          </a:bodyPr>
          <a:lstStyle>
            <a:lvl1pPr marL="0" indent="0">
              <a:lnSpc>
                <a:spcPct val="108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27">
            <a:extLst>
              <a:ext uri="{FF2B5EF4-FFF2-40B4-BE49-F238E27FC236}">
                <a16:creationId xmlns:a16="http://schemas.microsoft.com/office/drawing/2014/main" id="{0657D5AB-F6B1-4DCA-97ED-F959F3C2C3CA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0" y="2631602"/>
            <a:ext cx="4741372" cy="4226399"/>
          </a:xfrm>
          <a:custGeom>
            <a:avLst/>
            <a:gdLst>
              <a:gd name="connsiteX0" fmla="*/ 3339697 w 4266000"/>
              <a:gd name="connsiteY0" fmla="*/ 3397718 h 4226399"/>
              <a:gd name="connsiteX1" fmla="*/ 3640547 w 4266000"/>
              <a:gd name="connsiteY1" fmla="*/ 3698541 h 4226399"/>
              <a:gd name="connsiteX2" fmla="*/ 3339697 w 4266000"/>
              <a:gd name="connsiteY2" fmla="*/ 3999364 h 4226399"/>
              <a:gd name="connsiteX3" fmla="*/ 3038846 w 4266000"/>
              <a:gd name="connsiteY3" fmla="*/ 3698541 h 4226399"/>
              <a:gd name="connsiteX4" fmla="*/ 3339697 w 4266000"/>
              <a:gd name="connsiteY4" fmla="*/ 3397718 h 4226399"/>
              <a:gd name="connsiteX5" fmla="*/ 3965150 w 4266000"/>
              <a:gd name="connsiteY5" fmla="*/ 2463583 h 4226399"/>
              <a:gd name="connsiteX6" fmla="*/ 4266000 w 4266000"/>
              <a:gd name="connsiteY6" fmla="*/ 2763454 h 4226399"/>
              <a:gd name="connsiteX7" fmla="*/ 3965150 w 4266000"/>
              <a:gd name="connsiteY7" fmla="*/ 3065229 h 4226399"/>
              <a:gd name="connsiteX8" fmla="*/ 3664299 w 4266000"/>
              <a:gd name="connsiteY8" fmla="*/ 2763454 h 4226399"/>
              <a:gd name="connsiteX9" fmla="*/ 3965150 w 4266000"/>
              <a:gd name="connsiteY9" fmla="*/ 2463583 h 4226399"/>
              <a:gd name="connsiteX10" fmla="*/ 3965150 w 4266000"/>
              <a:gd name="connsiteY10" fmla="*/ 1358454 h 4226399"/>
              <a:gd name="connsiteX11" fmla="*/ 4266000 w 4266000"/>
              <a:gd name="connsiteY11" fmla="*/ 1659277 h 4226399"/>
              <a:gd name="connsiteX12" fmla="*/ 3965150 w 4266000"/>
              <a:gd name="connsiteY12" fmla="*/ 1960100 h 4226399"/>
              <a:gd name="connsiteX13" fmla="*/ 3664299 w 4266000"/>
              <a:gd name="connsiteY13" fmla="*/ 1659277 h 4226399"/>
              <a:gd name="connsiteX14" fmla="*/ 3965150 w 4266000"/>
              <a:gd name="connsiteY14" fmla="*/ 1358454 h 4226399"/>
              <a:gd name="connsiteX15" fmla="*/ 2244580 w 4266000"/>
              <a:gd name="connsiteY15" fmla="*/ 1042750 h 4226399"/>
              <a:gd name="connsiteX16" fmla="*/ 2249342 w 4266000"/>
              <a:gd name="connsiteY16" fmla="*/ 1052273 h 4226399"/>
              <a:gd name="connsiteX17" fmla="*/ 2023616 w 4266000"/>
              <a:gd name="connsiteY17" fmla="*/ 1991222 h 4226399"/>
              <a:gd name="connsiteX18" fmla="*/ 3007476 w 4266000"/>
              <a:gd name="connsiteY18" fmla="*/ 1991222 h 4226399"/>
              <a:gd name="connsiteX19" fmla="*/ 3014143 w 4266000"/>
              <a:gd name="connsiteY19" fmla="*/ 1995984 h 4226399"/>
              <a:gd name="connsiteX20" fmla="*/ 3013190 w 4266000"/>
              <a:gd name="connsiteY20" fmla="*/ 2003602 h 4226399"/>
              <a:gd name="connsiteX21" fmla="*/ 2016949 w 4266000"/>
              <a:gd name="connsiteY21" fmla="*/ 3384409 h 4226399"/>
              <a:gd name="connsiteX22" fmla="*/ 2011234 w 4266000"/>
              <a:gd name="connsiteY22" fmla="*/ 3388218 h 4226399"/>
              <a:gd name="connsiteX23" fmla="*/ 2007425 w 4266000"/>
              <a:gd name="connsiteY23" fmla="*/ 3387266 h 4226399"/>
              <a:gd name="connsiteX24" fmla="*/ 2003615 w 4266000"/>
              <a:gd name="connsiteY24" fmla="*/ 3378695 h 4226399"/>
              <a:gd name="connsiteX25" fmla="*/ 2229341 w 4266000"/>
              <a:gd name="connsiteY25" fmla="*/ 2421653 h 4226399"/>
              <a:gd name="connsiteX26" fmla="*/ 1245481 w 4266000"/>
              <a:gd name="connsiteY26" fmla="*/ 2421653 h 4226399"/>
              <a:gd name="connsiteX27" fmla="*/ 1237862 w 4266000"/>
              <a:gd name="connsiteY27" fmla="*/ 2416892 h 4226399"/>
              <a:gd name="connsiteX28" fmla="*/ 1238814 w 4266000"/>
              <a:gd name="connsiteY28" fmla="*/ 2409273 h 4226399"/>
              <a:gd name="connsiteX29" fmla="*/ 2235055 w 4266000"/>
              <a:gd name="connsiteY29" fmla="*/ 1045607 h 4226399"/>
              <a:gd name="connsiteX30" fmla="*/ 2244580 w 4266000"/>
              <a:gd name="connsiteY30" fmla="*/ 1042750 h 4226399"/>
              <a:gd name="connsiteX31" fmla="*/ 3339697 w 4266000"/>
              <a:gd name="connsiteY31" fmla="*/ 433819 h 4226399"/>
              <a:gd name="connsiteX32" fmla="*/ 3640547 w 4266000"/>
              <a:gd name="connsiteY32" fmla="*/ 734642 h 4226399"/>
              <a:gd name="connsiteX33" fmla="*/ 3339697 w 4266000"/>
              <a:gd name="connsiteY33" fmla="*/ 1035465 h 4226399"/>
              <a:gd name="connsiteX34" fmla="*/ 3038846 w 4266000"/>
              <a:gd name="connsiteY34" fmla="*/ 734642 h 4226399"/>
              <a:gd name="connsiteX35" fmla="*/ 3339697 w 4266000"/>
              <a:gd name="connsiteY35" fmla="*/ 433819 h 4226399"/>
              <a:gd name="connsiteX36" fmla="*/ 2127048 w 4266000"/>
              <a:gd name="connsiteY36" fmla="*/ 0 h 4226399"/>
              <a:gd name="connsiteX37" fmla="*/ 2826667 w 4266000"/>
              <a:gd name="connsiteY37" fmla="*/ 113313 h 4226399"/>
              <a:gd name="connsiteX38" fmla="*/ 2464467 w 4266000"/>
              <a:gd name="connsiteY38" fmla="*/ 608465 h 4226399"/>
              <a:gd name="connsiteX39" fmla="*/ 2128001 w 4266000"/>
              <a:gd name="connsiteY39" fmla="*/ 574185 h 4226399"/>
              <a:gd name="connsiteX40" fmla="*/ 485708 w 4266000"/>
              <a:gd name="connsiteY40" fmla="*/ 2214848 h 4226399"/>
              <a:gd name="connsiteX41" fmla="*/ 2128001 w 4266000"/>
              <a:gd name="connsiteY41" fmla="*/ 3855511 h 4226399"/>
              <a:gd name="connsiteX42" fmla="*/ 2456841 w 4266000"/>
              <a:gd name="connsiteY42" fmla="*/ 3822184 h 4226399"/>
              <a:gd name="connsiteX43" fmla="*/ 2752374 w 4266000"/>
              <a:gd name="connsiteY43" fmla="*/ 4226399 h 4226399"/>
              <a:gd name="connsiteX44" fmla="*/ 1197594 w 4266000"/>
              <a:gd name="connsiteY44" fmla="*/ 4226399 h 4226399"/>
              <a:gd name="connsiteX45" fmla="*/ 1093756 w 4266000"/>
              <a:gd name="connsiteY45" fmla="*/ 4176788 h 4226399"/>
              <a:gd name="connsiteX46" fmla="*/ 9643 w 4266000"/>
              <a:gd name="connsiteY46" fmla="*/ 2874652 h 4226399"/>
              <a:gd name="connsiteX47" fmla="*/ 0 w 4266000"/>
              <a:gd name="connsiteY47" fmla="*/ 2837163 h 4226399"/>
              <a:gd name="connsiteX48" fmla="*/ 0 w 4266000"/>
              <a:gd name="connsiteY48" fmla="*/ 1594437 h 4226399"/>
              <a:gd name="connsiteX49" fmla="*/ 9643 w 4266000"/>
              <a:gd name="connsiteY49" fmla="*/ 1556948 h 4226399"/>
              <a:gd name="connsiteX50" fmla="*/ 2127048 w 4266000"/>
              <a:gd name="connsiteY50" fmla="*/ 0 h 42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266000" h="4226399">
                <a:moveTo>
                  <a:pt x="3339697" y="3397718"/>
                </a:moveTo>
                <a:cubicBezTo>
                  <a:pt x="3505355" y="3397718"/>
                  <a:pt x="3640547" y="3532898"/>
                  <a:pt x="3640547" y="3698541"/>
                </a:cubicBezTo>
                <a:cubicBezTo>
                  <a:pt x="3640547" y="3865136"/>
                  <a:pt x="3505355" y="3999364"/>
                  <a:pt x="3339697" y="3999364"/>
                </a:cubicBezTo>
                <a:cubicBezTo>
                  <a:pt x="3174038" y="3999364"/>
                  <a:pt x="3038846" y="3865136"/>
                  <a:pt x="3038846" y="3698541"/>
                </a:cubicBezTo>
                <a:cubicBezTo>
                  <a:pt x="3038846" y="3532898"/>
                  <a:pt x="3174038" y="3397718"/>
                  <a:pt x="3339697" y="3397718"/>
                </a:cubicBezTo>
                <a:close/>
                <a:moveTo>
                  <a:pt x="3965150" y="2463583"/>
                </a:moveTo>
                <a:cubicBezTo>
                  <a:pt x="4130808" y="2463583"/>
                  <a:pt x="4266000" y="2597811"/>
                  <a:pt x="4266000" y="2763454"/>
                </a:cubicBezTo>
                <a:cubicBezTo>
                  <a:pt x="4266000" y="2930049"/>
                  <a:pt x="4130808" y="3065229"/>
                  <a:pt x="3965150" y="3065229"/>
                </a:cubicBezTo>
                <a:cubicBezTo>
                  <a:pt x="3799491" y="3065229"/>
                  <a:pt x="3664299" y="2930049"/>
                  <a:pt x="3664299" y="2763454"/>
                </a:cubicBezTo>
                <a:cubicBezTo>
                  <a:pt x="3664299" y="2597811"/>
                  <a:pt x="3799491" y="2463583"/>
                  <a:pt x="3965150" y="2463583"/>
                </a:cubicBezTo>
                <a:close/>
                <a:moveTo>
                  <a:pt x="3965150" y="1358454"/>
                </a:moveTo>
                <a:cubicBezTo>
                  <a:pt x="4130808" y="1358454"/>
                  <a:pt x="4266000" y="1493634"/>
                  <a:pt x="4266000" y="1659277"/>
                </a:cubicBezTo>
                <a:cubicBezTo>
                  <a:pt x="4266000" y="1824920"/>
                  <a:pt x="4130808" y="1960100"/>
                  <a:pt x="3965150" y="1960100"/>
                </a:cubicBezTo>
                <a:cubicBezTo>
                  <a:pt x="3799491" y="1960100"/>
                  <a:pt x="3664299" y="1824920"/>
                  <a:pt x="3664299" y="1659277"/>
                </a:cubicBezTo>
                <a:cubicBezTo>
                  <a:pt x="3664299" y="1493634"/>
                  <a:pt x="3799491" y="1358454"/>
                  <a:pt x="3965150" y="1358454"/>
                </a:cubicBezTo>
                <a:close/>
                <a:moveTo>
                  <a:pt x="2244580" y="1042750"/>
                </a:moveTo>
                <a:cubicBezTo>
                  <a:pt x="2248389" y="1044655"/>
                  <a:pt x="2249342" y="1048464"/>
                  <a:pt x="2249342" y="1052273"/>
                </a:cubicBezTo>
                <a:lnTo>
                  <a:pt x="2023616" y="1991222"/>
                </a:lnTo>
                <a:lnTo>
                  <a:pt x="3007476" y="1991222"/>
                </a:lnTo>
                <a:cubicBezTo>
                  <a:pt x="3010333" y="1991222"/>
                  <a:pt x="3012238" y="1993127"/>
                  <a:pt x="3014143" y="1995984"/>
                </a:cubicBezTo>
                <a:cubicBezTo>
                  <a:pt x="3015095" y="1998840"/>
                  <a:pt x="3015095" y="2001697"/>
                  <a:pt x="3013190" y="2003602"/>
                </a:cubicBezTo>
                <a:lnTo>
                  <a:pt x="2016949" y="3384409"/>
                </a:lnTo>
                <a:cubicBezTo>
                  <a:pt x="2015996" y="3386314"/>
                  <a:pt x="2013139" y="3388218"/>
                  <a:pt x="2011234" y="3388218"/>
                </a:cubicBezTo>
                <a:cubicBezTo>
                  <a:pt x="2009329" y="3388218"/>
                  <a:pt x="2008377" y="3387266"/>
                  <a:pt x="2007425" y="3387266"/>
                </a:cubicBezTo>
                <a:cubicBezTo>
                  <a:pt x="2004567" y="3385361"/>
                  <a:pt x="2002662" y="3381552"/>
                  <a:pt x="2003615" y="3378695"/>
                </a:cubicBezTo>
                <a:lnTo>
                  <a:pt x="2229341" y="2421653"/>
                </a:lnTo>
                <a:lnTo>
                  <a:pt x="1245481" y="2421653"/>
                </a:lnTo>
                <a:cubicBezTo>
                  <a:pt x="1242624" y="2421653"/>
                  <a:pt x="1239766" y="2419749"/>
                  <a:pt x="1237862" y="2416892"/>
                </a:cubicBezTo>
                <a:cubicBezTo>
                  <a:pt x="1236909" y="2414987"/>
                  <a:pt x="1236909" y="2411178"/>
                  <a:pt x="1238814" y="2409273"/>
                </a:cubicBezTo>
                <a:lnTo>
                  <a:pt x="2235055" y="1045607"/>
                </a:lnTo>
                <a:cubicBezTo>
                  <a:pt x="2236960" y="1042750"/>
                  <a:pt x="2240770" y="1041798"/>
                  <a:pt x="2244580" y="1042750"/>
                </a:cubicBezTo>
                <a:close/>
                <a:moveTo>
                  <a:pt x="3339697" y="433819"/>
                </a:moveTo>
                <a:cubicBezTo>
                  <a:pt x="3505355" y="433819"/>
                  <a:pt x="3640547" y="568999"/>
                  <a:pt x="3640547" y="734642"/>
                </a:cubicBezTo>
                <a:cubicBezTo>
                  <a:pt x="3640547" y="901237"/>
                  <a:pt x="3505355" y="1035465"/>
                  <a:pt x="3339697" y="1035465"/>
                </a:cubicBezTo>
                <a:cubicBezTo>
                  <a:pt x="3174038" y="1035465"/>
                  <a:pt x="3038846" y="901237"/>
                  <a:pt x="3038846" y="734642"/>
                </a:cubicBezTo>
                <a:cubicBezTo>
                  <a:pt x="3038846" y="568999"/>
                  <a:pt x="3174038" y="433819"/>
                  <a:pt x="3339697" y="433819"/>
                </a:cubicBezTo>
                <a:close/>
                <a:moveTo>
                  <a:pt x="2127048" y="0"/>
                </a:moveTo>
                <a:cubicBezTo>
                  <a:pt x="2372010" y="0"/>
                  <a:pt x="2606487" y="39993"/>
                  <a:pt x="2826667" y="113313"/>
                </a:cubicBezTo>
                <a:lnTo>
                  <a:pt x="2464467" y="608465"/>
                </a:lnTo>
                <a:cubicBezTo>
                  <a:pt x="2355807" y="586563"/>
                  <a:pt x="2243334" y="574185"/>
                  <a:pt x="2128001" y="574185"/>
                </a:cubicBezTo>
                <a:cubicBezTo>
                  <a:pt x="1221547" y="574185"/>
                  <a:pt x="485708" y="1309293"/>
                  <a:pt x="485708" y="2214848"/>
                </a:cubicBezTo>
                <a:cubicBezTo>
                  <a:pt x="485708" y="3121355"/>
                  <a:pt x="1221547" y="3855511"/>
                  <a:pt x="2128001" y="3855511"/>
                </a:cubicBezTo>
                <a:cubicBezTo>
                  <a:pt x="2240474" y="3855511"/>
                  <a:pt x="2351041" y="3844085"/>
                  <a:pt x="2456841" y="3822184"/>
                </a:cubicBezTo>
                <a:lnTo>
                  <a:pt x="2752374" y="4226399"/>
                </a:lnTo>
                <a:lnTo>
                  <a:pt x="1197594" y="4226399"/>
                </a:lnTo>
                <a:lnTo>
                  <a:pt x="1093756" y="4176788"/>
                </a:lnTo>
                <a:cubicBezTo>
                  <a:pt x="579563" y="3905618"/>
                  <a:pt x="185033" y="3438363"/>
                  <a:pt x="9643" y="2874652"/>
                </a:cubicBezTo>
                <a:lnTo>
                  <a:pt x="0" y="2837163"/>
                </a:lnTo>
                <a:lnTo>
                  <a:pt x="0" y="1594437"/>
                </a:lnTo>
                <a:lnTo>
                  <a:pt x="9643" y="1556948"/>
                </a:lnTo>
                <a:cubicBezTo>
                  <a:pt x="290266" y="655011"/>
                  <a:pt x="1131891" y="0"/>
                  <a:pt x="212704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6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ual Brand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>
            <a:extLst>
              <a:ext uri="{FF2B5EF4-FFF2-40B4-BE49-F238E27FC236}">
                <a16:creationId xmlns:a16="http://schemas.microsoft.com/office/drawing/2014/main" id="{17590B4E-4378-430D-A02A-0360624E0BB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01935" y="1"/>
            <a:ext cx="11690066" cy="6099666"/>
          </a:xfrm>
          <a:custGeom>
            <a:avLst/>
            <a:gdLst>
              <a:gd name="T0" fmla="*/ 4708 w 11039"/>
              <a:gd name="T1" fmla="*/ 0 h 6405"/>
              <a:gd name="T2" fmla="*/ 4708 w 11039"/>
              <a:gd name="T3" fmla="*/ 0 h 6405"/>
              <a:gd name="T4" fmla="*/ 827 w 11039"/>
              <a:gd name="T5" fmla="*/ 5291 h 6405"/>
              <a:gd name="T6" fmla="*/ 11039 w 11039"/>
              <a:gd name="T7" fmla="*/ 5291 h 6405"/>
              <a:gd name="T8" fmla="*/ 11039 w 11039"/>
              <a:gd name="T9" fmla="*/ 0 h 6405"/>
              <a:gd name="T10" fmla="*/ 4708 w 11039"/>
              <a:gd name="T11" fmla="*/ 0 h 6405"/>
              <a:gd name="T12" fmla="*/ 4708 w 11039"/>
              <a:gd name="T13" fmla="*/ 0 h 6405"/>
              <a:gd name="T14" fmla="*/ 0 w 11039"/>
              <a:gd name="T15" fmla="*/ 5291 h 6405"/>
              <a:gd name="T16" fmla="*/ 0 w 11039"/>
              <a:gd name="T17" fmla="*/ 5291 h 6405"/>
              <a:gd name="T18" fmla="*/ 827 w 11039"/>
              <a:gd name="T19" fmla="*/ 5291 h 6405"/>
              <a:gd name="T20" fmla="*/ 13 w 11039"/>
              <a:gd name="T21" fmla="*/ 6405 h 6405"/>
              <a:gd name="T22" fmla="*/ 0 w 11039"/>
              <a:gd name="T23" fmla="*/ 5291 h 6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039" h="6405">
                <a:moveTo>
                  <a:pt x="4708" y="0"/>
                </a:moveTo>
                <a:lnTo>
                  <a:pt x="4708" y="0"/>
                </a:lnTo>
                <a:lnTo>
                  <a:pt x="827" y="5291"/>
                </a:lnTo>
                <a:lnTo>
                  <a:pt x="11039" y="5291"/>
                </a:lnTo>
                <a:lnTo>
                  <a:pt x="11039" y="0"/>
                </a:lnTo>
                <a:lnTo>
                  <a:pt x="4708" y="0"/>
                </a:lnTo>
                <a:lnTo>
                  <a:pt x="4708" y="0"/>
                </a:lnTo>
                <a:close/>
                <a:moveTo>
                  <a:pt x="0" y="5291"/>
                </a:moveTo>
                <a:lnTo>
                  <a:pt x="0" y="5291"/>
                </a:lnTo>
                <a:lnTo>
                  <a:pt x="827" y="5291"/>
                </a:lnTo>
                <a:lnTo>
                  <a:pt x="13" y="6405"/>
                </a:lnTo>
                <a:lnTo>
                  <a:pt x="0" y="529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80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2724E44D-B7F6-4302-85C1-24B5B6CF88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49139" y="383344"/>
            <a:ext cx="3973150" cy="490093"/>
          </a:xfrm>
          <a:custGeom>
            <a:avLst/>
            <a:gdLst>
              <a:gd name="T0" fmla="*/ 2373 w 3756"/>
              <a:gd name="T1" fmla="*/ 180 h 515"/>
              <a:gd name="T2" fmla="*/ 2501 w 3756"/>
              <a:gd name="T3" fmla="*/ 429 h 515"/>
              <a:gd name="T4" fmla="*/ 2500 w 3756"/>
              <a:gd name="T5" fmla="*/ 332 h 515"/>
              <a:gd name="T6" fmla="*/ 2041 w 3756"/>
              <a:gd name="T7" fmla="*/ 318 h 515"/>
              <a:gd name="T8" fmla="*/ 2228 w 3756"/>
              <a:gd name="T9" fmla="*/ 213 h 515"/>
              <a:gd name="T10" fmla="*/ 2044 w 3756"/>
              <a:gd name="T11" fmla="*/ 458 h 515"/>
              <a:gd name="T12" fmla="*/ 2131 w 3756"/>
              <a:gd name="T13" fmla="*/ 174 h 515"/>
              <a:gd name="T14" fmla="*/ 3642 w 3756"/>
              <a:gd name="T15" fmla="*/ 174 h 515"/>
              <a:gd name="T16" fmla="*/ 3563 w 3756"/>
              <a:gd name="T17" fmla="*/ 458 h 515"/>
              <a:gd name="T18" fmla="*/ 3756 w 3756"/>
              <a:gd name="T19" fmla="*/ 458 h 515"/>
              <a:gd name="T20" fmla="*/ 3098 w 3756"/>
              <a:gd name="T21" fmla="*/ 60 h 515"/>
              <a:gd name="T22" fmla="*/ 3098 w 3756"/>
              <a:gd name="T23" fmla="*/ 60 h 515"/>
              <a:gd name="T24" fmla="*/ 2671 w 3756"/>
              <a:gd name="T25" fmla="*/ 258 h 515"/>
              <a:gd name="T26" fmla="*/ 2829 w 3756"/>
              <a:gd name="T27" fmla="*/ 228 h 515"/>
              <a:gd name="T28" fmla="*/ 2712 w 3756"/>
              <a:gd name="T29" fmla="*/ 345 h 515"/>
              <a:gd name="T30" fmla="*/ 2592 w 3756"/>
              <a:gd name="T31" fmla="*/ 397 h 515"/>
              <a:gd name="T32" fmla="*/ 2833 w 3756"/>
              <a:gd name="T33" fmla="*/ 373 h 515"/>
              <a:gd name="T34" fmla="*/ 1724 w 3756"/>
              <a:gd name="T35" fmla="*/ 220 h 515"/>
              <a:gd name="T36" fmla="*/ 1493 w 3756"/>
              <a:gd name="T37" fmla="*/ 458 h 515"/>
              <a:gd name="T38" fmla="*/ 1679 w 3756"/>
              <a:gd name="T39" fmla="*/ 293 h 515"/>
              <a:gd name="T40" fmla="*/ 1865 w 3756"/>
              <a:gd name="T41" fmla="*/ 296 h 515"/>
              <a:gd name="T42" fmla="*/ 1816 w 3756"/>
              <a:gd name="T43" fmla="*/ 174 h 515"/>
              <a:gd name="T44" fmla="*/ 2901 w 3756"/>
              <a:gd name="T45" fmla="*/ 180 h 515"/>
              <a:gd name="T46" fmla="*/ 2924 w 3756"/>
              <a:gd name="T47" fmla="*/ 433 h 515"/>
              <a:gd name="T48" fmla="*/ 2966 w 3756"/>
              <a:gd name="T49" fmla="*/ 343 h 515"/>
              <a:gd name="T50" fmla="*/ 2966 w 3756"/>
              <a:gd name="T51" fmla="*/ 81 h 515"/>
              <a:gd name="T52" fmla="*/ 3131 w 3756"/>
              <a:gd name="T53" fmla="*/ 180 h 515"/>
              <a:gd name="T54" fmla="*/ 66 w 3756"/>
              <a:gd name="T55" fmla="*/ 257 h 515"/>
              <a:gd name="T56" fmla="*/ 0 w 3756"/>
              <a:gd name="T57" fmla="*/ 257 h 515"/>
              <a:gd name="T58" fmla="*/ 257 w 3756"/>
              <a:gd name="T59" fmla="*/ 448 h 515"/>
              <a:gd name="T60" fmla="*/ 433 w 3756"/>
              <a:gd name="T61" fmla="*/ 429 h 515"/>
              <a:gd name="T62" fmla="*/ 271 w 3756"/>
              <a:gd name="T63" fmla="*/ 122 h 515"/>
              <a:gd name="T64" fmla="*/ 155 w 3756"/>
              <a:gd name="T65" fmla="*/ 281 h 515"/>
              <a:gd name="T66" fmla="*/ 244 w 3756"/>
              <a:gd name="T67" fmla="*/ 393 h 515"/>
              <a:gd name="T68" fmla="*/ 245 w 3756"/>
              <a:gd name="T69" fmla="*/ 231 h 515"/>
              <a:gd name="T70" fmla="*/ 3234 w 3756"/>
              <a:gd name="T71" fmla="*/ 319 h 515"/>
              <a:gd name="T72" fmla="*/ 3416 w 3756"/>
              <a:gd name="T73" fmla="*/ 216 h 515"/>
              <a:gd name="T74" fmla="*/ 3212 w 3756"/>
              <a:gd name="T75" fmla="*/ 421 h 515"/>
              <a:gd name="T76" fmla="*/ 3416 w 3756"/>
              <a:gd name="T77" fmla="*/ 216 h 515"/>
              <a:gd name="T78" fmla="*/ 433 w 3756"/>
              <a:gd name="T79" fmla="*/ 85 h 515"/>
              <a:gd name="T80" fmla="*/ 939 w 3756"/>
              <a:gd name="T81" fmla="*/ 398 h 515"/>
              <a:gd name="T82" fmla="*/ 1062 w 3756"/>
              <a:gd name="T83" fmla="*/ 190 h 515"/>
              <a:gd name="T84" fmla="*/ 793 w 3756"/>
              <a:gd name="T85" fmla="*/ 109 h 515"/>
              <a:gd name="T86" fmla="*/ 1125 w 3756"/>
              <a:gd name="T87" fmla="*/ 347 h 515"/>
              <a:gd name="T88" fmla="*/ 1380 w 3756"/>
              <a:gd name="T89" fmla="*/ 318 h 515"/>
              <a:gd name="T90" fmla="*/ 1380 w 3756"/>
              <a:gd name="T91" fmla="*/ 318 h 515"/>
              <a:gd name="T92" fmla="*/ 1442 w 3756"/>
              <a:gd name="T93" fmla="*/ 458 h 515"/>
              <a:gd name="T94" fmla="*/ 1151 w 3756"/>
              <a:gd name="T95" fmla="*/ 319 h 515"/>
              <a:gd name="T96" fmla="*/ 1377 w 3756"/>
              <a:gd name="T97" fmla="*/ 180 h 515"/>
              <a:gd name="T98" fmla="*/ 505 w 3756"/>
              <a:gd name="T99" fmla="*/ 192 h 515"/>
              <a:gd name="T100" fmla="*/ 470 w 3756"/>
              <a:gd name="T101" fmla="*/ 356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56" h="515">
                <a:moveTo>
                  <a:pt x="2500" y="332"/>
                </a:moveTo>
                <a:lnTo>
                  <a:pt x="2500" y="332"/>
                </a:lnTo>
                <a:cubicBezTo>
                  <a:pt x="2500" y="375"/>
                  <a:pt x="2474" y="406"/>
                  <a:pt x="2435" y="406"/>
                </a:cubicBezTo>
                <a:cubicBezTo>
                  <a:pt x="2395" y="406"/>
                  <a:pt x="2373" y="381"/>
                  <a:pt x="2373" y="336"/>
                </a:cubicBezTo>
                <a:lnTo>
                  <a:pt x="2373" y="180"/>
                </a:lnTo>
                <a:lnTo>
                  <a:pt x="2307" y="180"/>
                </a:lnTo>
                <a:lnTo>
                  <a:pt x="2307" y="341"/>
                </a:lnTo>
                <a:cubicBezTo>
                  <a:pt x="2307" y="379"/>
                  <a:pt x="2317" y="410"/>
                  <a:pt x="2337" y="431"/>
                </a:cubicBezTo>
                <a:cubicBezTo>
                  <a:pt x="2357" y="452"/>
                  <a:pt x="2385" y="463"/>
                  <a:pt x="2422" y="463"/>
                </a:cubicBezTo>
                <a:cubicBezTo>
                  <a:pt x="2453" y="463"/>
                  <a:pt x="2481" y="451"/>
                  <a:pt x="2501" y="429"/>
                </a:cubicBezTo>
                <a:lnTo>
                  <a:pt x="2501" y="458"/>
                </a:lnTo>
                <a:lnTo>
                  <a:pt x="2565" y="458"/>
                </a:lnTo>
                <a:lnTo>
                  <a:pt x="2565" y="180"/>
                </a:lnTo>
                <a:lnTo>
                  <a:pt x="2500" y="180"/>
                </a:lnTo>
                <a:lnTo>
                  <a:pt x="2500" y="332"/>
                </a:lnTo>
                <a:lnTo>
                  <a:pt x="2500" y="332"/>
                </a:lnTo>
                <a:close/>
                <a:moveTo>
                  <a:pt x="2205" y="318"/>
                </a:moveTo>
                <a:lnTo>
                  <a:pt x="2205" y="318"/>
                </a:lnTo>
                <a:cubicBezTo>
                  <a:pt x="2205" y="271"/>
                  <a:pt x="2169" y="234"/>
                  <a:pt x="2123" y="234"/>
                </a:cubicBezTo>
                <a:cubicBezTo>
                  <a:pt x="2077" y="234"/>
                  <a:pt x="2041" y="271"/>
                  <a:pt x="2041" y="318"/>
                </a:cubicBezTo>
                <a:cubicBezTo>
                  <a:pt x="2041" y="366"/>
                  <a:pt x="2077" y="403"/>
                  <a:pt x="2123" y="403"/>
                </a:cubicBezTo>
                <a:cubicBezTo>
                  <a:pt x="2169" y="403"/>
                  <a:pt x="2205" y="366"/>
                  <a:pt x="2205" y="318"/>
                </a:cubicBezTo>
                <a:lnTo>
                  <a:pt x="2205" y="318"/>
                </a:lnTo>
                <a:close/>
                <a:moveTo>
                  <a:pt x="2228" y="213"/>
                </a:moveTo>
                <a:lnTo>
                  <a:pt x="2228" y="213"/>
                </a:lnTo>
                <a:cubicBezTo>
                  <a:pt x="2255" y="240"/>
                  <a:pt x="2270" y="277"/>
                  <a:pt x="2270" y="319"/>
                </a:cubicBezTo>
                <a:cubicBezTo>
                  <a:pt x="2270" y="360"/>
                  <a:pt x="2254" y="397"/>
                  <a:pt x="2227" y="424"/>
                </a:cubicBezTo>
                <a:cubicBezTo>
                  <a:pt x="2202" y="449"/>
                  <a:pt x="2167" y="463"/>
                  <a:pt x="2131" y="463"/>
                </a:cubicBezTo>
                <a:cubicBezTo>
                  <a:pt x="2097" y="463"/>
                  <a:pt x="2065" y="450"/>
                  <a:pt x="2044" y="427"/>
                </a:cubicBezTo>
                <a:lnTo>
                  <a:pt x="2044" y="458"/>
                </a:lnTo>
                <a:lnTo>
                  <a:pt x="1980" y="458"/>
                </a:lnTo>
                <a:lnTo>
                  <a:pt x="1980" y="55"/>
                </a:lnTo>
                <a:lnTo>
                  <a:pt x="2044" y="55"/>
                </a:lnTo>
                <a:lnTo>
                  <a:pt x="2044" y="210"/>
                </a:lnTo>
                <a:cubicBezTo>
                  <a:pt x="2066" y="188"/>
                  <a:pt x="2097" y="174"/>
                  <a:pt x="2131" y="174"/>
                </a:cubicBezTo>
                <a:cubicBezTo>
                  <a:pt x="2168" y="174"/>
                  <a:pt x="2202" y="188"/>
                  <a:pt x="2228" y="213"/>
                </a:cubicBezTo>
                <a:lnTo>
                  <a:pt x="2228" y="213"/>
                </a:lnTo>
                <a:close/>
                <a:moveTo>
                  <a:pt x="3726" y="207"/>
                </a:moveTo>
                <a:lnTo>
                  <a:pt x="3726" y="207"/>
                </a:lnTo>
                <a:cubicBezTo>
                  <a:pt x="3706" y="186"/>
                  <a:pt x="3677" y="174"/>
                  <a:pt x="3642" y="174"/>
                </a:cubicBezTo>
                <a:cubicBezTo>
                  <a:pt x="3610" y="174"/>
                  <a:pt x="3582" y="186"/>
                  <a:pt x="3562" y="209"/>
                </a:cubicBezTo>
                <a:lnTo>
                  <a:pt x="3562" y="180"/>
                </a:lnTo>
                <a:lnTo>
                  <a:pt x="3498" y="180"/>
                </a:lnTo>
                <a:lnTo>
                  <a:pt x="3498" y="458"/>
                </a:lnTo>
                <a:lnTo>
                  <a:pt x="3563" y="458"/>
                </a:lnTo>
                <a:lnTo>
                  <a:pt x="3563" y="305"/>
                </a:lnTo>
                <a:cubicBezTo>
                  <a:pt x="3563" y="261"/>
                  <a:pt x="3589" y="232"/>
                  <a:pt x="3628" y="232"/>
                </a:cubicBezTo>
                <a:cubicBezTo>
                  <a:pt x="3668" y="232"/>
                  <a:pt x="3690" y="256"/>
                  <a:pt x="3690" y="301"/>
                </a:cubicBezTo>
                <a:lnTo>
                  <a:pt x="3690" y="458"/>
                </a:lnTo>
                <a:lnTo>
                  <a:pt x="3756" y="458"/>
                </a:lnTo>
                <a:lnTo>
                  <a:pt x="3756" y="296"/>
                </a:lnTo>
                <a:cubicBezTo>
                  <a:pt x="3756" y="259"/>
                  <a:pt x="3746" y="228"/>
                  <a:pt x="3726" y="207"/>
                </a:cubicBezTo>
                <a:lnTo>
                  <a:pt x="3726" y="207"/>
                </a:lnTo>
                <a:close/>
                <a:moveTo>
                  <a:pt x="3098" y="60"/>
                </a:moveTo>
                <a:lnTo>
                  <a:pt x="3098" y="60"/>
                </a:lnTo>
                <a:cubicBezTo>
                  <a:pt x="3073" y="60"/>
                  <a:pt x="3055" y="78"/>
                  <a:pt x="3055" y="102"/>
                </a:cubicBezTo>
                <a:cubicBezTo>
                  <a:pt x="3055" y="127"/>
                  <a:pt x="3073" y="145"/>
                  <a:pt x="3098" y="145"/>
                </a:cubicBezTo>
                <a:cubicBezTo>
                  <a:pt x="3122" y="145"/>
                  <a:pt x="3140" y="127"/>
                  <a:pt x="3140" y="102"/>
                </a:cubicBezTo>
                <a:cubicBezTo>
                  <a:pt x="3140" y="78"/>
                  <a:pt x="3122" y="60"/>
                  <a:pt x="3098" y="60"/>
                </a:cubicBezTo>
                <a:lnTo>
                  <a:pt x="3098" y="60"/>
                </a:lnTo>
                <a:close/>
                <a:moveTo>
                  <a:pt x="2800" y="312"/>
                </a:moveTo>
                <a:lnTo>
                  <a:pt x="2800" y="312"/>
                </a:lnTo>
                <a:cubicBezTo>
                  <a:pt x="2781" y="299"/>
                  <a:pt x="2757" y="293"/>
                  <a:pt x="2733" y="288"/>
                </a:cubicBezTo>
                <a:lnTo>
                  <a:pt x="2728" y="287"/>
                </a:lnTo>
                <a:cubicBezTo>
                  <a:pt x="2689" y="278"/>
                  <a:pt x="2671" y="273"/>
                  <a:pt x="2671" y="258"/>
                </a:cubicBezTo>
                <a:cubicBezTo>
                  <a:pt x="2671" y="240"/>
                  <a:pt x="2688" y="229"/>
                  <a:pt x="2715" y="229"/>
                </a:cubicBezTo>
                <a:cubicBezTo>
                  <a:pt x="2741" y="229"/>
                  <a:pt x="2761" y="239"/>
                  <a:pt x="2774" y="258"/>
                </a:cubicBezTo>
                <a:lnTo>
                  <a:pt x="2776" y="261"/>
                </a:lnTo>
                <a:lnTo>
                  <a:pt x="2831" y="231"/>
                </a:lnTo>
                <a:lnTo>
                  <a:pt x="2829" y="228"/>
                </a:lnTo>
                <a:cubicBezTo>
                  <a:pt x="2804" y="192"/>
                  <a:pt x="2766" y="174"/>
                  <a:pt x="2715" y="174"/>
                </a:cubicBezTo>
                <a:cubicBezTo>
                  <a:pt x="2680" y="173"/>
                  <a:pt x="2650" y="184"/>
                  <a:pt x="2630" y="205"/>
                </a:cubicBezTo>
                <a:cubicBezTo>
                  <a:pt x="2614" y="220"/>
                  <a:pt x="2606" y="239"/>
                  <a:pt x="2606" y="259"/>
                </a:cubicBezTo>
                <a:cubicBezTo>
                  <a:pt x="2606" y="316"/>
                  <a:pt x="2653" y="333"/>
                  <a:pt x="2703" y="343"/>
                </a:cubicBezTo>
                <a:cubicBezTo>
                  <a:pt x="2706" y="344"/>
                  <a:pt x="2709" y="344"/>
                  <a:pt x="2712" y="345"/>
                </a:cubicBezTo>
                <a:cubicBezTo>
                  <a:pt x="2742" y="351"/>
                  <a:pt x="2768" y="357"/>
                  <a:pt x="2768" y="374"/>
                </a:cubicBezTo>
                <a:cubicBezTo>
                  <a:pt x="2768" y="396"/>
                  <a:pt x="2744" y="406"/>
                  <a:pt x="2721" y="406"/>
                </a:cubicBezTo>
                <a:cubicBezTo>
                  <a:pt x="2690" y="406"/>
                  <a:pt x="2667" y="394"/>
                  <a:pt x="2652" y="369"/>
                </a:cubicBezTo>
                <a:lnTo>
                  <a:pt x="2650" y="366"/>
                </a:lnTo>
                <a:lnTo>
                  <a:pt x="2592" y="397"/>
                </a:lnTo>
                <a:lnTo>
                  <a:pt x="2594" y="400"/>
                </a:lnTo>
                <a:cubicBezTo>
                  <a:pt x="2618" y="443"/>
                  <a:pt x="2659" y="463"/>
                  <a:pt x="2718" y="463"/>
                </a:cubicBezTo>
                <a:cubicBezTo>
                  <a:pt x="2718" y="463"/>
                  <a:pt x="2719" y="463"/>
                  <a:pt x="2719" y="463"/>
                </a:cubicBezTo>
                <a:cubicBezTo>
                  <a:pt x="2766" y="463"/>
                  <a:pt x="2793" y="446"/>
                  <a:pt x="2808" y="431"/>
                </a:cubicBezTo>
                <a:cubicBezTo>
                  <a:pt x="2824" y="415"/>
                  <a:pt x="2833" y="394"/>
                  <a:pt x="2833" y="373"/>
                </a:cubicBezTo>
                <a:cubicBezTo>
                  <a:pt x="2833" y="346"/>
                  <a:pt x="2822" y="326"/>
                  <a:pt x="2800" y="312"/>
                </a:cubicBezTo>
                <a:lnTo>
                  <a:pt x="2800" y="312"/>
                </a:lnTo>
                <a:close/>
                <a:moveTo>
                  <a:pt x="1816" y="174"/>
                </a:moveTo>
                <a:lnTo>
                  <a:pt x="1816" y="174"/>
                </a:lnTo>
                <a:cubicBezTo>
                  <a:pt x="1777" y="174"/>
                  <a:pt x="1744" y="191"/>
                  <a:pt x="1724" y="220"/>
                </a:cubicBezTo>
                <a:cubicBezTo>
                  <a:pt x="1706" y="190"/>
                  <a:pt x="1675" y="174"/>
                  <a:pt x="1634" y="174"/>
                </a:cubicBezTo>
                <a:cubicBezTo>
                  <a:pt x="1603" y="174"/>
                  <a:pt x="1576" y="185"/>
                  <a:pt x="1558" y="206"/>
                </a:cubicBezTo>
                <a:lnTo>
                  <a:pt x="1558" y="180"/>
                </a:lnTo>
                <a:lnTo>
                  <a:pt x="1493" y="180"/>
                </a:lnTo>
                <a:lnTo>
                  <a:pt x="1493" y="458"/>
                </a:lnTo>
                <a:lnTo>
                  <a:pt x="1558" y="458"/>
                </a:lnTo>
                <a:lnTo>
                  <a:pt x="1558" y="304"/>
                </a:lnTo>
                <a:cubicBezTo>
                  <a:pt x="1558" y="281"/>
                  <a:pt x="1565" y="262"/>
                  <a:pt x="1576" y="250"/>
                </a:cubicBezTo>
                <a:cubicBezTo>
                  <a:pt x="1587" y="238"/>
                  <a:pt x="1603" y="232"/>
                  <a:pt x="1621" y="232"/>
                </a:cubicBezTo>
                <a:cubicBezTo>
                  <a:pt x="1657" y="232"/>
                  <a:pt x="1679" y="255"/>
                  <a:pt x="1679" y="293"/>
                </a:cubicBezTo>
                <a:lnTo>
                  <a:pt x="1679" y="458"/>
                </a:lnTo>
                <a:lnTo>
                  <a:pt x="1745" y="458"/>
                </a:lnTo>
                <a:lnTo>
                  <a:pt x="1745" y="301"/>
                </a:lnTo>
                <a:cubicBezTo>
                  <a:pt x="1745" y="258"/>
                  <a:pt x="1768" y="232"/>
                  <a:pt x="1806" y="232"/>
                </a:cubicBezTo>
                <a:cubicBezTo>
                  <a:pt x="1843" y="232"/>
                  <a:pt x="1865" y="256"/>
                  <a:pt x="1865" y="296"/>
                </a:cubicBezTo>
                <a:lnTo>
                  <a:pt x="1865" y="458"/>
                </a:lnTo>
                <a:lnTo>
                  <a:pt x="1931" y="458"/>
                </a:lnTo>
                <a:lnTo>
                  <a:pt x="1931" y="292"/>
                </a:lnTo>
                <a:cubicBezTo>
                  <a:pt x="1931" y="256"/>
                  <a:pt x="1921" y="226"/>
                  <a:pt x="1902" y="206"/>
                </a:cubicBezTo>
                <a:cubicBezTo>
                  <a:pt x="1882" y="185"/>
                  <a:pt x="1853" y="174"/>
                  <a:pt x="1816" y="174"/>
                </a:cubicBezTo>
                <a:lnTo>
                  <a:pt x="1816" y="174"/>
                </a:lnTo>
                <a:close/>
                <a:moveTo>
                  <a:pt x="2966" y="81"/>
                </a:moveTo>
                <a:lnTo>
                  <a:pt x="2966" y="81"/>
                </a:lnTo>
                <a:lnTo>
                  <a:pt x="2901" y="117"/>
                </a:lnTo>
                <a:lnTo>
                  <a:pt x="2901" y="180"/>
                </a:lnTo>
                <a:lnTo>
                  <a:pt x="2854" y="180"/>
                </a:lnTo>
                <a:lnTo>
                  <a:pt x="2854" y="239"/>
                </a:lnTo>
                <a:lnTo>
                  <a:pt x="2901" y="239"/>
                </a:lnTo>
                <a:lnTo>
                  <a:pt x="2901" y="344"/>
                </a:lnTo>
                <a:cubicBezTo>
                  <a:pt x="2901" y="389"/>
                  <a:pt x="2908" y="416"/>
                  <a:pt x="2924" y="433"/>
                </a:cubicBezTo>
                <a:cubicBezTo>
                  <a:pt x="2941" y="451"/>
                  <a:pt x="2967" y="458"/>
                  <a:pt x="3012" y="458"/>
                </a:cubicBezTo>
                <a:lnTo>
                  <a:pt x="3024" y="458"/>
                </a:lnTo>
                <a:lnTo>
                  <a:pt x="3024" y="396"/>
                </a:lnTo>
                <a:lnTo>
                  <a:pt x="3020" y="396"/>
                </a:lnTo>
                <a:cubicBezTo>
                  <a:pt x="2972" y="396"/>
                  <a:pt x="2966" y="390"/>
                  <a:pt x="2966" y="343"/>
                </a:cubicBezTo>
                <a:lnTo>
                  <a:pt x="2966" y="239"/>
                </a:lnTo>
                <a:lnTo>
                  <a:pt x="3024" y="239"/>
                </a:lnTo>
                <a:lnTo>
                  <a:pt x="3024" y="180"/>
                </a:lnTo>
                <a:lnTo>
                  <a:pt x="2966" y="180"/>
                </a:lnTo>
                <a:lnTo>
                  <a:pt x="2966" y="81"/>
                </a:lnTo>
                <a:lnTo>
                  <a:pt x="2966" y="81"/>
                </a:lnTo>
                <a:close/>
                <a:moveTo>
                  <a:pt x="3065" y="458"/>
                </a:moveTo>
                <a:lnTo>
                  <a:pt x="3065" y="458"/>
                </a:lnTo>
                <a:lnTo>
                  <a:pt x="3131" y="458"/>
                </a:lnTo>
                <a:lnTo>
                  <a:pt x="3131" y="180"/>
                </a:lnTo>
                <a:lnTo>
                  <a:pt x="3065" y="180"/>
                </a:lnTo>
                <a:lnTo>
                  <a:pt x="3065" y="458"/>
                </a:lnTo>
                <a:close/>
                <a:moveTo>
                  <a:pt x="257" y="448"/>
                </a:moveTo>
                <a:lnTo>
                  <a:pt x="257" y="448"/>
                </a:lnTo>
                <a:cubicBezTo>
                  <a:pt x="152" y="448"/>
                  <a:pt x="66" y="362"/>
                  <a:pt x="66" y="257"/>
                </a:cubicBezTo>
                <a:cubicBezTo>
                  <a:pt x="66" y="152"/>
                  <a:pt x="152" y="66"/>
                  <a:pt x="257" y="66"/>
                </a:cubicBezTo>
                <a:cubicBezTo>
                  <a:pt x="270" y="66"/>
                  <a:pt x="283" y="68"/>
                  <a:pt x="296" y="70"/>
                </a:cubicBezTo>
                <a:lnTo>
                  <a:pt x="338" y="13"/>
                </a:lnTo>
                <a:cubicBezTo>
                  <a:pt x="313" y="4"/>
                  <a:pt x="285" y="0"/>
                  <a:pt x="257" y="0"/>
                </a:cubicBezTo>
                <a:cubicBezTo>
                  <a:pt x="115" y="0"/>
                  <a:pt x="0" y="115"/>
                  <a:pt x="0" y="257"/>
                </a:cubicBezTo>
                <a:cubicBezTo>
                  <a:pt x="0" y="399"/>
                  <a:pt x="115" y="515"/>
                  <a:pt x="257" y="515"/>
                </a:cubicBezTo>
                <a:cubicBezTo>
                  <a:pt x="285" y="515"/>
                  <a:pt x="312" y="510"/>
                  <a:pt x="337" y="502"/>
                </a:cubicBezTo>
                <a:lnTo>
                  <a:pt x="295" y="444"/>
                </a:lnTo>
                <a:cubicBezTo>
                  <a:pt x="283" y="446"/>
                  <a:pt x="270" y="448"/>
                  <a:pt x="257" y="448"/>
                </a:cubicBezTo>
                <a:lnTo>
                  <a:pt x="257" y="448"/>
                </a:lnTo>
                <a:close/>
                <a:moveTo>
                  <a:pt x="398" y="394"/>
                </a:moveTo>
                <a:lnTo>
                  <a:pt x="398" y="394"/>
                </a:lnTo>
                <a:cubicBezTo>
                  <a:pt x="378" y="394"/>
                  <a:pt x="363" y="410"/>
                  <a:pt x="363" y="429"/>
                </a:cubicBezTo>
                <a:cubicBezTo>
                  <a:pt x="363" y="449"/>
                  <a:pt x="378" y="464"/>
                  <a:pt x="398" y="464"/>
                </a:cubicBezTo>
                <a:cubicBezTo>
                  <a:pt x="417" y="464"/>
                  <a:pt x="433" y="449"/>
                  <a:pt x="433" y="429"/>
                </a:cubicBezTo>
                <a:cubicBezTo>
                  <a:pt x="433" y="410"/>
                  <a:pt x="417" y="394"/>
                  <a:pt x="398" y="394"/>
                </a:cubicBezTo>
                <a:lnTo>
                  <a:pt x="398" y="394"/>
                </a:lnTo>
                <a:close/>
                <a:moveTo>
                  <a:pt x="245" y="231"/>
                </a:moveTo>
                <a:lnTo>
                  <a:pt x="245" y="231"/>
                </a:lnTo>
                <a:lnTo>
                  <a:pt x="271" y="122"/>
                </a:lnTo>
                <a:cubicBezTo>
                  <a:pt x="271" y="122"/>
                  <a:pt x="271" y="121"/>
                  <a:pt x="271" y="121"/>
                </a:cubicBezTo>
                <a:cubicBezTo>
                  <a:pt x="270" y="121"/>
                  <a:pt x="270" y="121"/>
                  <a:pt x="269" y="121"/>
                </a:cubicBezTo>
                <a:lnTo>
                  <a:pt x="154" y="280"/>
                </a:lnTo>
                <a:cubicBezTo>
                  <a:pt x="154" y="280"/>
                  <a:pt x="154" y="280"/>
                  <a:pt x="154" y="281"/>
                </a:cubicBezTo>
                <a:cubicBezTo>
                  <a:pt x="154" y="281"/>
                  <a:pt x="154" y="281"/>
                  <a:pt x="155" y="281"/>
                </a:cubicBezTo>
                <a:lnTo>
                  <a:pt x="269" y="281"/>
                </a:lnTo>
                <a:lnTo>
                  <a:pt x="243" y="392"/>
                </a:lnTo>
                <a:cubicBezTo>
                  <a:pt x="242" y="393"/>
                  <a:pt x="243" y="393"/>
                  <a:pt x="243" y="393"/>
                </a:cubicBezTo>
                <a:cubicBezTo>
                  <a:pt x="243" y="393"/>
                  <a:pt x="243" y="393"/>
                  <a:pt x="243" y="393"/>
                </a:cubicBezTo>
                <a:cubicBezTo>
                  <a:pt x="244" y="393"/>
                  <a:pt x="244" y="393"/>
                  <a:pt x="244" y="393"/>
                </a:cubicBezTo>
                <a:lnTo>
                  <a:pt x="360" y="233"/>
                </a:lnTo>
                <a:cubicBezTo>
                  <a:pt x="360" y="232"/>
                  <a:pt x="360" y="232"/>
                  <a:pt x="360" y="232"/>
                </a:cubicBezTo>
                <a:cubicBezTo>
                  <a:pt x="360" y="231"/>
                  <a:pt x="360" y="231"/>
                  <a:pt x="359" y="231"/>
                </a:cubicBezTo>
                <a:lnTo>
                  <a:pt x="245" y="231"/>
                </a:lnTo>
                <a:lnTo>
                  <a:pt x="245" y="231"/>
                </a:lnTo>
                <a:close/>
                <a:moveTo>
                  <a:pt x="3394" y="319"/>
                </a:moveTo>
                <a:lnTo>
                  <a:pt x="3394" y="319"/>
                </a:lnTo>
                <a:cubicBezTo>
                  <a:pt x="3394" y="273"/>
                  <a:pt x="3358" y="235"/>
                  <a:pt x="3314" y="235"/>
                </a:cubicBezTo>
                <a:cubicBezTo>
                  <a:pt x="3292" y="235"/>
                  <a:pt x="3272" y="244"/>
                  <a:pt x="3257" y="260"/>
                </a:cubicBezTo>
                <a:cubicBezTo>
                  <a:pt x="3242" y="276"/>
                  <a:pt x="3234" y="297"/>
                  <a:pt x="3234" y="319"/>
                </a:cubicBezTo>
                <a:cubicBezTo>
                  <a:pt x="3234" y="341"/>
                  <a:pt x="3242" y="362"/>
                  <a:pt x="3257" y="378"/>
                </a:cubicBezTo>
                <a:cubicBezTo>
                  <a:pt x="3272" y="394"/>
                  <a:pt x="3292" y="402"/>
                  <a:pt x="3314" y="402"/>
                </a:cubicBezTo>
                <a:cubicBezTo>
                  <a:pt x="3358" y="402"/>
                  <a:pt x="3394" y="365"/>
                  <a:pt x="3394" y="319"/>
                </a:cubicBezTo>
                <a:lnTo>
                  <a:pt x="3394" y="319"/>
                </a:lnTo>
                <a:close/>
                <a:moveTo>
                  <a:pt x="3416" y="216"/>
                </a:moveTo>
                <a:lnTo>
                  <a:pt x="3416" y="216"/>
                </a:lnTo>
                <a:cubicBezTo>
                  <a:pt x="3444" y="243"/>
                  <a:pt x="3459" y="280"/>
                  <a:pt x="3459" y="319"/>
                </a:cubicBezTo>
                <a:cubicBezTo>
                  <a:pt x="3459" y="358"/>
                  <a:pt x="3444" y="394"/>
                  <a:pt x="3416" y="421"/>
                </a:cubicBezTo>
                <a:cubicBezTo>
                  <a:pt x="3389" y="449"/>
                  <a:pt x="3353" y="463"/>
                  <a:pt x="3314" y="463"/>
                </a:cubicBezTo>
                <a:cubicBezTo>
                  <a:pt x="3275" y="463"/>
                  <a:pt x="3239" y="449"/>
                  <a:pt x="3212" y="421"/>
                </a:cubicBezTo>
                <a:cubicBezTo>
                  <a:pt x="3185" y="394"/>
                  <a:pt x="3170" y="358"/>
                  <a:pt x="3170" y="319"/>
                </a:cubicBezTo>
                <a:cubicBezTo>
                  <a:pt x="3170" y="280"/>
                  <a:pt x="3185" y="243"/>
                  <a:pt x="3212" y="216"/>
                </a:cubicBezTo>
                <a:cubicBezTo>
                  <a:pt x="3239" y="189"/>
                  <a:pt x="3275" y="174"/>
                  <a:pt x="3314" y="174"/>
                </a:cubicBezTo>
                <a:cubicBezTo>
                  <a:pt x="3353" y="174"/>
                  <a:pt x="3389" y="189"/>
                  <a:pt x="3416" y="216"/>
                </a:cubicBezTo>
                <a:lnTo>
                  <a:pt x="3416" y="216"/>
                </a:lnTo>
                <a:close/>
                <a:moveTo>
                  <a:pt x="398" y="50"/>
                </a:moveTo>
                <a:lnTo>
                  <a:pt x="398" y="50"/>
                </a:lnTo>
                <a:cubicBezTo>
                  <a:pt x="378" y="50"/>
                  <a:pt x="363" y="66"/>
                  <a:pt x="363" y="85"/>
                </a:cubicBezTo>
                <a:cubicBezTo>
                  <a:pt x="363" y="104"/>
                  <a:pt x="378" y="120"/>
                  <a:pt x="398" y="120"/>
                </a:cubicBezTo>
                <a:cubicBezTo>
                  <a:pt x="417" y="120"/>
                  <a:pt x="433" y="104"/>
                  <a:pt x="433" y="85"/>
                </a:cubicBezTo>
                <a:cubicBezTo>
                  <a:pt x="433" y="66"/>
                  <a:pt x="417" y="50"/>
                  <a:pt x="398" y="50"/>
                </a:cubicBezTo>
                <a:lnTo>
                  <a:pt x="398" y="50"/>
                </a:lnTo>
                <a:close/>
                <a:moveTo>
                  <a:pt x="1064" y="319"/>
                </a:moveTo>
                <a:lnTo>
                  <a:pt x="1064" y="319"/>
                </a:lnTo>
                <a:cubicBezTo>
                  <a:pt x="1040" y="369"/>
                  <a:pt x="995" y="398"/>
                  <a:pt x="939" y="398"/>
                </a:cubicBezTo>
                <a:cubicBezTo>
                  <a:pt x="861" y="398"/>
                  <a:pt x="799" y="336"/>
                  <a:pt x="799" y="256"/>
                </a:cubicBezTo>
                <a:cubicBezTo>
                  <a:pt x="799" y="218"/>
                  <a:pt x="813" y="182"/>
                  <a:pt x="839" y="155"/>
                </a:cubicBezTo>
                <a:cubicBezTo>
                  <a:pt x="865" y="128"/>
                  <a:pt x="901" y="113"/>
                  <a:pt x="940" y="113"/>
                </a:cubicBezTo>
                <a:cubicBezTo>
                  <a:pt x="992" y="113"/>
                  <a:pt x="1036" y="140"/>
                  <a:pt x="1061" y="186"/>
                </a:cubicBezTo>
                <a:lnTo>
                  <a:pt x="1062" y="190"/>
                </a:lnTo>
                <a:lnTo>
                  <a:pt x="1120" y="154"/>
                </a:lnTo>
                <a:lnTo>
                  <a:pt x="1118" y="151"/>
                </a:lnTo>
                <a:cubicBezTo>
                  <a:pt x="1100" y="121"/>
                  <a:pt x="1075" y="95"/>
                  <a:pt x="1044" y="77"/>
                </a:cubicBezTo>
                <a:cubicBezTo>
                  <a:pt x="1013" y="59"/>
                  <a:pt x="977" y="49"/>
                  <a:pt x="940" y="49"/>
                </a:cubicBezTo>
                <a:cubicBezTo>
                  <a:pt x="884" y="49"/>
                  <a:pt x="832" y="70"/>
                  <a:pt x="793" y="109"/>
                </a:cubicBezTo>
                <a:cubicBezTo>
                  <a:pt x="754" y="147"/>
                  <a:pt x="733" y="200"/>
                  <a:pt x="733" y="256"/>
                </a:cubicBezTo>
                <a:cubicBezTo>
                  <a:pt x="733" y="312"/>
                  <a:pt x="754" y="364"/>
                  <a:pt x="792" y="403"/>
                </a:cubicBezTo>
                <a:cubicBezTo>
                  <a:pt x="830" y="442"/>
                  <a:pt x="883" y="463"/>
                  <a:pt x="940" y="463"/>
                </a:cubicBezTo>
                <a:cubicBezTo>
                  <a:pt x="1018" y="463"/>
                  <a:pt x="1087" y="421"/>
                  <a:pt x="1124" y="350"/>
                </a:cubicBezTo>
                <a:lnTo>
                  <a:pt x="1125" y="347"/>
                </a:lnTo>
                <a:lnTo>
                  <a:pt x="1066" y="316"/>
                </a:lnTo>
                <a:lnTo>
                  <a:pt x="1064" y="319"/>
                </a:lnTo>
                <a:lnTo>
                  <a:pt x="1064" y="319"/>
                </a:lnTo>
                <a:close/>
                <a:moveTo>
                  <a:pt x="1380" y="318"/>
                </a:moveTo>
                <a:lnTo>
                  <a:pt x="1380" y="318"/>
                </a:lnTo>
                <a:cubicBezTo>
                  <a:pt x="1380" y="271"/>
                  <a:pt x="1344" y="234"/>
                  <a:pt x="1298" y="234"/>
                </a:cubicBezTo>
                <a:cubicBezTo>
                  <a:pt x="1251" y="234"/>
                  <a:pt x="1215" y="271"/>
                  <a:pt x="1215" y="318"/>
                </a:cubicBezTo>
                <a:cubicBezTo>
                  <a:pt x="1215" y="366"/>
                  <a:pt x="1251" y="403"/>
                  <a:pt x="1298" y="403"/>
                </a:cubicBezTo>
                <a:cubicBezTo>
                  <a:pt x="1320" y="403"/>
                  <a:pt x="1341" y="395"/>
                  <a:pt x="1356" y="378"/>
                </a:cubicBezTo>
                <a:cubicBezTo>
                  <a:pt x="1372" y="363"/>
                  <a:pt x="1380" y="341"/>
                  <a:pt x="1380" y="318"/>
                </a:cubicBezTo>
                <a:lnTo>
                  <a:pt x="1380" y="318"/>
                </a:lnTo>
                <a:close/>
                <a:moveTo>
                  <a:pt x="1377" y="180"/>
                </a:moveTo>
                <a:lnTo>
                  <a:pt x="1377" y="180"/>
                </a:lnTo>
                <a:lnTo>
                  <a:pt x="1442" y="180"/>
                </a:lnTo>
                <a:lnTo>
                  <a:pt x="1442" y="458"/>
                </a:lnTo>
                <a:lnTo>
                  <a:pt x="1377" y="458"/>
                </a:lnTo>
                <a:lnTo>
                  <a:pt x="1377" y="427"/>
                </a:lnTo>
                <a:cubicBezTo>
                  <a:pt x="1355" y="450"/>
                  <a:pt x="1323" y="463"/>
                  <a:pt x="1289" y="463"/>
                </a:cubicBezTo>
                <a:cubicBezTo>
                  <a:pt x="1254" y="463"/>
                  <a:pt x="1219" y="449"/>
                  <a:pt x="1194" y="424"/>
                </a:cubicBezTo>
                <a:cubicBezTo>
                  <a:pt x="1166" y="397"/>
                  <a:pt x="1151" y="360"/>
                  <a:pt x="1151" y="319"/>
                </a:cubicBezTo>
                <a:cubicBezTo>
                  <a:pt x="1151" y="277"/>
                  <a:pt x="1166" y="240"/>
                  <a:pt x="1193" y="213"/>
                </a:cubicBezTo>
                <a:cubicBezTo>
                  <a:pt x="1219" y="188"/>
                  <a:pt x="1253" y="174"/>
                  <a:pt x="1290" y="174"/>
                </a:cubicBezTo>
                <a:cubicBezTo>
                  <a:pt x="1323" y="174"/>
                  <a:pt x="1355" y="187"/>
                  <a:pt x="1377" y="209"/>
                </a:cubicBezTo>
                <a:lnTo>
                  <a:pt x="1377" y="180"/>
                </a:lnTo>
                <a:lnTo>
                  <a:pt x="1377" y="180"/>
                </a:lnTo>
                <a:close/>
                <a:moveTo>
                  <a:pt x="470" y="158"/>
                </a:moveTo>
                <a:lnTo>
                  <a:pt x="470" y="158"/>
                </a:lnTo>
                <a:cubicBezTo>
                  <a:pt x="451" y="158"/>
                  <a:pt x="435" y="173"/>
                  <a:pt x="435" y="192"/>
                </a:cubicBezTo>
                <a:cubicBezTo>
                  <a:pt x="435" y="212"/>
                  <a:pt x="451" y="227"/>
                  <a:pt x="470" y="227"/>
                </a:cubicBezTo>
                <a:cubicBezTo>
                  <a:pt x="490" y="227"/>
                  <a:pt x="505" y="212"/>
                  <a:pt x="505" y="192"/>
                </a:cubicBezTo>
                <a:cubicBezTo>
                  <a:pt x="505" y="173"/>
                  <a:pt x="490" y="158"/>
                  <a:pt x="470" y="158"/>
                </a:cubicBezTo>
                <a:lnTo>
                  <a:pt x="470" y="158"/>
                </a:lnTo>
                <a:close/>
                <a:moveTo>
                  <a:pt x="505" y="321"/>
                </a:moveTo>
                <a:lnTo>
                  <a:pt x="505" y="321"/>
                </a:lnTo>
                <a:cubicBezTo>
                  <a:pt x="505" y="340"/>
                  <a:pt x="490" y="356"/>
                  <a:pt x="470" y="356"/>
                </a:cubicBezTo>
                <a:cubicBezTo>
                  <a:pt x="451" y="356"/>
                  <a:pt x="435" y="340"/>
                  <a:pt x="435" y="321"/>
                </a:cubicBezTo>
                <a:cubicBezTo>
                  <a:pt x="435" y="302"/>
                  <a:pt x="451" y="286"/>
                  <a:pt x="470" y="286"/>
                </a:cubicBezTo>
                <a:cubicBezTo>
                  <a:pt x="490" y="286"/>
                  <a:pt x="505" y="302"/>
                  <a:pt x="505" y="32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548373" y="1820680"/>
            <a:ext cx="5048427" cy="246158"/>
          </a:xfrm>
        </p:spPr>
        <p:txBody>
          <a:bodyPr wrap="square">
            <a:spAutoFit/>
          </a:bodyPr>
          <a:lstStyle>
            <a:lvl1pPr marL="0" indent="0" algn="l">
              <a:lnSpc>
                <a:spcPct val="108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C6B15C-3E9D-4A8E-98FA-235CBA9C979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48373" y="992634"/>
            <a:ext cx="5048427" cy="452816"/>
          </a:xfrm>
        </p:spPr>
        <p:txBody>
          <a:bodyPr anchor="t" anchorCtr="0"/>
          <a:lstStyle>
            <a:lvl1pPr>
              <a:lnSpc>
                <a:spcPct val="11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B411E1A-892D-4EF3-8478-0BA57DB8D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8373" y="2645992"/>
            <a:ext cx="5048427" cy="18466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0E5ECBB3-D2CD-43E3-8FC9-19A4F9B6DF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8373" y="3874769"/>
            <a:ext cx="5048427" cy="18466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8DDC30-E1C4-4EF8-86D8-FBCC6EDD02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8373" y="5735024"/>
            <a:ext cx="5048427" cy="332399"/>
          </a:xfr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DF974-B23F-4893-9344-D90E5484CDDE}"/>
              </a:ext>
            </a:extLst>
          </p:cNvPr>
          <p:cNvCxnSpPr>
            <a:cxnSpLocks/>
          </p:cNvCxnSpPr>
          <p:nvPr userDrawn="1"/>
        </p:nvCxnSpPr>
        <p:spPr>
          <a:xfrm>
            <a:off x="6548373" y="819958"/>
            <a:ext cx="5635792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3BD00C6-E6B9-46CC-9338-9686B74DCE2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0" y="2631602"/>
            <a:ext cx="4741372" cy="4226399"/>
          </a:xfrm>
          <a:custGeom>
            <a:avLst/>
            <a:gdLst>
              <a:gd name="connsiteX0" fmla="*/ 3339697 w 4266000"/>
              <a:gd name="connsiteY0" fmla="*/ 3397718 h 4226399"/>
              <a:gd name="connsiteX1" fmla="*/ 3640547 w 4266000"/>
              <a:gd name="connsiteY1" fmla="*/ 3698541 h 4226399"/>
              <a:gd name="connsiteX2" fmla="*/ 3339697 w 4266000"/>
              <a:gd name="connsiteY2" fmla="*/ 3999364 h 4226399"/>
              <a:gd name="connsiteX3" fmla="*/ 3038846 w 4266000"/>
              <a:gd name="connsiteY3" fmla="*/ 3698541 h 4226399"/>
              <a:gd name="connsiteX4" fmla="*/ 3339697 w 4266000"/>
              <a:gd name="connsiteY4" fmla="*/ 3397718 h 4226399"/>
              <a:gd name="connsiteX5" fmla="*/ 3965150 w 4266000"/>
              <a:gd name="connsiteY5" fmla="*/ 2463583 h 4226399"/>
              <a:gd name="connsiteX6" fmla="*/ 4266000 w 4266000"/>
              <a:gd name="connsiteY6" fmla="*/ 2763454 h 4226399"/>
              <a:gd name="connsiteX7" fmla="*/ 3965150 w 4266000"/>
              <a:gd name="connsiteY7" fmla="*/ 3065229 h 4226399"/>
              <a:gd name="connsiteX8" fmla="*/ 3664299 w 4266000"/>
              <a:gd name="connsiteY8" fmla="*/ 2763454 h 4226399"/>
              <a:gd name="connsiteX9" fmla="*/ 3965150 w 4266000"/>
              <a:gd name="connsiteY9" fmla="*/ 2463583 h 4226399"/>
              <a:gd name="connsiteX10" fmla="*/ 3965150 w 4266000"/>
              <a:gd name="connsiteY10" fmla="*/ 1358454 h 4226399"/>
              <a:gd name="connsiteX11" fmla="*/ 4266000 w 4266000"/>
              <a:gd name="connsiteY11" fmla="*/ 1659277 h 4226399"/>
              <a:gd name="connsiteX12" fmla="*/ 3965150 w 4266000"/>
              <a:gd name="connsiteY12" fmla="*/ 1960100 h 4226399"/>
              <a:gd name="connsiteX13" fmla="*/ 3664299 w 4266000"/>
              <a:gd name="connsiteY13" fmla="*/ 1659277 h 4226399"/>
              <a:gd name="connsiteX14" fmla="*/ 3965150 w 4266000"/>
              <a:gd name="connsiteY14" fmla="*/ 1358454 h 4226399"/>
              <a:gd name="connsiteX15" fmla="*/ 2244580 w 4266000"/>
              <a:gd name="connsiteY15" fmla="*/ 1042750 h 4226399"/>
              <a:gd name="connsiteX16" fmla="*/ 2249342 w 4266000"/>
              <a:gd name="connsiteY16" fmla="*/ 1052273 h 4226399"/>
              <a:gd name="connsiteX17" fmla="*/ 2023616 w 4266000"/>
              <a:gd name="connsiteY17" fmla="*/ 1991222 h 4226399"/>
              <a:gd name="connsiteX18" fmla="*/ 3007476 w 4266000"/>
              <a:gd name="connsiteY18" fmla="*/ 1991222 h 4226399"/>
              <a:gd name="connsiteX19" fmla="*/ 3014143 w 4266000"/>
              <a:gd name="connsiteY19" fmla="*/ 1995984 h 4226399"/>
              <a:gd name="connsiteX20" fmla="*/ 3013190 w 4266000"/>
              <a:gd name="connsiteY20" fmla="*/ 2003602 h 4226399"/>
              <a:gd name="connsiteX21" fmla="*/ 2016949 w 4266000"/>
              <a:gd name="connsiteY21" fmla="*/ 3384409 h 4226399"/>
              <a:gd name="connsiteX22" fmla="*/ 2011234 w 4266000"/>
              <a:gd name="connsiteY22" fmla="*/ 3388218 h 4226399"/>
              <a:gd name="connsiteX23" fmla="*/ 2007425 w 4266000"/>
              <a:gd name="connsiteY23" fmla="*/ 3387266 h 4226399"/>
              <a:gd name="connsiteX24" fmla="*/ 2003615 w 4266000"/>
              <a:gd name="connsiteY24" fmla="*/ 3378695 h 4226399"/>
              <a:gd name="connsiteX25" fmla="*/ 2229341 w 4266000"/>
              <a:gd name="connsiteY25" fmla="*/ 2421653 h 4226399"/>
              <a:gd name="connsiteX26" fmla="*/ 1245481 w 4266000"/>
              <a:gd name="connsiteY26" fmla="*/ 2421653 h 4226399"/>
              <a:gd name="connsiteX27" fmla="*/ 1237862 w 4266000"/>
              <a:gd name="connsiteY27" fmla="*/ 2416892 h 4226399"/>
              <a:gd name="connsiteX28" fmla="*/ 1238814 w 4266000"/>
              <a:gd name="connsiteY28" fmla="*/ 2409273 h 4226399"/>
              <a:gd name="connsiteX29" fmla="*/ 2235055 w 4266000"/>
              <a:gd name="connsiteY29" fmla="*/ 1045607 h 4226399"/>
              <a:gd name="connsiteX30" fmla="*/ 2244580 w 4266000"/>
              <a:gd name="connsiteY30" fmla="*/ 1042750 h 4226399"/>
              <a:gd name="connsiteX31" fmla="*/ 3339697 w 4266000"/>
              <a:gd name="connsiteY31" fmla="*/ 433819 h 4226399"/>
              <a:gd name="connsiteX32" fmla="*/ 3640547 w 4266000"/>
              <a:gd name="connsiteY32" fmla="*/ 734642 h 4226399"/>
              <a:gd name="connsiteX33" fmla="*/ 3339697 w 4266000"/>
              <a:gd name="connsiteY33" fmla="*/ 1035465 h 4226399"/>
              <a:gd name="connsiteX34" fmla="*/ 3038846 w 4266000"/>
              <a:gd name="connsiteY34" fmla="*/ 734642 h 4226399"/>
              <a:gd name="connsiteX35" fmla="*/ 3339697 w 4266000"/>
              <a:gd name="connsiteY35" fmla="*/ 433819 h 4226399"/>
              <a:gd name="connsiteX36" fmla="*/ 2127048 w 4266000"/>
              <a:gd name="connsiteY36" fmla="*/ 0 h 4226399"/>
              <a:gd name="connsiteX37" fmla="*/ 2826667 w 4266000"/>
              <a:gd name="connsiteY37" fmla="*/ 113313 h 4226399"/>
              <a:gd name="connsiteX38" fmla="*/ 2464467 w 4266000"/>
              <a:gd name="connsiteY38" fmla="*/ 608465 h 4226399"/>
              <a:gd name="connsiteX39" fmla="*/ 2128001 w 4266000"/>
              <a:gd name="connsiteY39" fmla="*/ 574185 h 4226399"/>
              <a:gd name="connsiteX40" fmla="*/ 485708 w 4266000"/>
              <a:gd name="connsiteY40" fmla="*/ 2214848 h 4226399"/>
              <a:gd name="connsiteX41" fmla="*/ 2128001 w 4266000"/>
              <a:gd name="connsiteY41" fmla="*/ 3855511 h 4226399"/>
              <a:gd name="connsiteX42" fmla="*/ 2456841 w 4266000"/>
              <a:gd name="connsiteY42" fmla="*/ 3822184 h 4226399"/>
              <a:gd name="connsiteX43" fmla="*/ 2752374 w 4266000"/>
              <a:gd name="connsiteY43" fmla="*/ 4226399 h 4226399"/>
              <a:gd name="connsiteX44" fmla="*/ 1197594 w 4266000"/>
              <a:gd name="connsiteY44" fmla="*/ 4226399 h 4226399"/>
              <a:gd name="connsiteX45" fmla="*/ 1093756 w 4266000"/>
              <a:gd name="connsiteY45" fmla="*/ 4176788 h 4226399"/>
              <a:gd name="connsiteX46" fmla="*/ 9643 w 4266000"/>
              <a:gd name="connsiteY46" fmla="*/ 2874652 h 4226399"/>
              <a:gd name="connsiteX47" fmla="*/ 0 w 4266000"/>
              <a:gd name="connsiteY47" fmla="*/ 2837163 h 4226399"/>
              <a:gd name="connsiteX48" fmla="*/ 0 w 4266000"/>
              <a:gd name="connsiteY48" fmla="*/ 1594437 h 4226399"/>
              <a:gd name="connsiteX49" fmla="*/ 9643 w 4266000"/>
              <a:gd name="connsiteY49" fmla="*/ 1556948 h 4226399"/>
              <a:gd name="connsiteX50" fmla="*/ 2127048 w 4266000"/>
              <a:gd name="connsiteY50" fmla="*/ 0 h 42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266000" h="4226399">
                <a:moveTo>
                  <a:pt x="3339697" y="3397718"/>
                </a:moveTo>
                <a:cubicBezTo>
                  <a:pt x="3505355" y="3397718"/>
                  <a:pt x="3640547" y="3532898"/>
                  <a:pt x="3640547" y="3698541"/>
                </a:cubicBezTo>
                <a:cubicBezTo>
                  <a:pt x="3640547" y="3865136"/>
                  <a:pt x="3505355" y="3999364"/>
                  <a:pt x="3339697" y="3999364"/>
                </a:cubicBezTo>
                <a:cubicBezTo>
                  <a:pt x="3174038" y="3999364"/>
                  <a:pt x="3038846" y="3865136"/>
                  <a:pt x="3038846" y="3698541"/>
                </a:cubicBezTo>
                <a:cubicBezTo>
                  <a:pt x="3038846" y="3532898"/>
                  <a:pt x="3174038" y="3397718"/>
                  <a:pt x="3339697" y="3397718"/>
                </a:cubicBezTo>
                <a:close/>
                <a:moveTo>
                  <a:pt x="3965150" y="2463583"/>
                </a:moveTo>
                <a:cubicBezTo>
                  <a:pt x="4130808" y="2463583"/>
                  <a:pt x="4266000" y="2597811"/>
                  <a:pt x="4266000" y="2763454"/>
                </a:cubicBezTo>
                <a:cubicBezTo>
                  <a:pt x="4266000" y="2930049"/>
                  <a:pt x="4130808" y="3065229"/>
                  <a:pt x="3965150" y="3065229"/>
                </a:cubicBezTo>
                <a:cubicBezTo>
                  <a:pt x="3799491" y="3065229"/>
                  <a:pt x="3664299" y="2930049"/>
                  <a:pt x="3664299" y="2763454"/>
                </a:cubicBezTo>
                <a:cubicBezTo>
                  <a:pt x="3664299" y="2597811"/>
                  <a:pt x="3799491" y="2463583"/>
                  <a:pt x="3965150" y="2463583"/>
                </a:cubicBezTo>
                <a:close/>
                <a:moveTo>
                  <a:pt x="3965150" y="1358454"/>
                </a:moveTo>
                <a:cubicBezTo>
                  <a:pt x="4130808" y="1358454"/>
                  <a:pt x="4266000" y="1493634"/>
                  <a:pt x="4266000" y="1659277"/>
                </a:cubicBezTo>
                <a:cubicBezTo>
                  <a:pt x="4266000" y="1824920"/>
                  <a:pt x="4130808" y="1960100"/>
                  <a:pt x="3965150" y="1960100"/>
                </a:cubicBezTo>
                <a:cubicBezTo>
                  <a:pt x="3799491" y="1960100"/>
                  <a:pt x="3664299" y="1824920"/>
                  <a:pt x="3664299" y="1659277"/>
                </a:cubicBezTo>
                <a:cubicBezTo>
                  <a:pt x="3664299" y="1493634"/>
                  <a:pt x="3799491" y="1358454"/>
                  <a:pt x="3965150" y="1358454"/>
                </a:cubicBezTo>
                <a:close/>
                <a:moveTo>
                  <a:pt x="2244580" y="1042750"/>
                </a:moveTo>
                <a:cubicBezTo>
                  <a:pt x="2248389" y="1044655"/>
                  <a:pt x="2249342" y="1048464"/>
                  <a:pt x="2249342" y="1052273"/>
                </a:cubicBezTo>
                <a:lnTo>
                  <a:pt x="2023616" y="1991222"/>
                </a:lnTo>
                <a:lnTo>
                  <a:pt x="3007476" y="1991222"/>
                </a:lnTo>
                <a:cubicBezTo>
                  <a:pt x="3010333" y="1991222"/>
                  <a:pt x="3012238" y="1993127"/>
                  <a:pt x="3014143" y="1995984"/>
                </a:cubicBezTo>
                <a:cubicBezTo>
                  <a:pt x="3015095" y="1998840"/>
                  <a:pt x="3015095" y="2001697"/>
                  <a:pt x="3013190" y="2003602"/>
                </a:cubicBezTo>
                <a:lnTo>
                  <a:pt x="2016949" y="3384409"/>
                </a:lnTo>
                <a:cubicBezTo>
                  <a:pt x="2015996" y="3386314"/>
                  <a:pt x="2013139" y="3388218"/>
                  <a:pt x="2011234" y="3388218"/>
                </a:cubicBezTo>
                <a:cubicBezTo>
                  <a:pt x="2009329" y="3388218"/>
                  <a:pt x="2008377" y="3387266"/>
                  <a:pt x="2007425" y="3387266"/>
                </a:cubicBezTo>
                <a:cubicBezTo>
                  <a:pt x="2004567" y="3385361"/>
                  <a:pt x="2002662" y="3381552"/>
                  <a:pt x="2003615" y="3378695"/>
                </a:cubicBezTo>
                <a:lnTo>
                  <a:pt x="2229341" y="2421653"/>
                </a:lnTo>
                <a:lnTo>
                  <a:pt x="1245481" y="2421653"/>
                </a:lnTo>
                <a:cubicBezTo>
                  <a:pt x="1242624" y="2421653"/>
                  <a:pt x="1239766" y="2419749"/>
                  <a:pt x="1237862" y="2416892"/>
                </a:cubicBezTo>
                <a:cubicBezTo>
                  <a:pt x="1236909" y="2414987"/>
                  <a:pt x="1236909" y="2411178"/>
                  <a:pt x="1238814" y="2409273"/>
                </a:cubicBezTo>
                <a:lnTo>
                  <a:pt x="2235055" y="1045607"/>
                </a:lnTo>
                <a:cubicBezTo>
                  <a:pt x="2236960" y="1042750"/>
                  <a:pt x="2240770" y="1041798"/>
                  <a:pt x="2244580" y="1042750"/>
                </a:cubicBezTo>
                <a:close/>
                <a:moveTo>
                  <a:pt x="3339697" y="433819"/>
                </a:moveTo>
                <a:cubicBezTo>
                  <a:pt x="3505355" y="433819"/>
                  <a:pt x="3640547" y="568999"/>
                  <a:pt x="3640547" y="734642"/>
                </a:cubicBezTo>
                <a:cubicBezTo>
                  <a:pt x="3640547" y="901237"/>
                  <a:pt x="3505355" y="1035465"/>
                  <a:pt x="3339697" y="1035465"/>
                </a:cubicBezTo>
                <a:cubicBezTo>
                  <a:pt x="3174038" y="1035465"/>
                  <a:pt x="3038846" y="901237"/>
                  <a:pt x="3038846" y="734642"/>
                </a:cubicBezTo>
                <a:cubicBezTo>
                  <a:pt x="3038846" y="568999"/>
                  <a:pt x="3174038" y="433819"/>
                  <a:pt x="3339697" y="433819"/>
                </a:cubicBezTo>
                <a:close/>
                <a:moveTo>
                  <a:pt x="2127048" y="0"/>
                </a:moveTo>
                <a:cubicBezTo>
                  <a:pt x="2372010" y="0"/>
                  <a:pt x="2606487" y="39993"/>
                  <a:pt x="2826667" y="113313"/>
                </a:cubicBezTo>
                <a:lnTo>
                  <a:pt x="2464467" y="608465"/>
                </a:lnTo>
                <a:cubicBezTo>
                  <a:pt x="2355807" y="586563"/>
                  <a:pt x="2243334" y="574185"/>
                  <a:pt x="2128001" y="574185"/>
                </a:cubicBezTo>
                <a:cubicBezTo>
                  <a:pt x="1221547" y="574185"/>
                  <a:pt x="485708" y="1309293"/>
                  <a:pt x="485708" y="2214848"/>
                </a:cubicBezTo>
                <a:cubicBezTo>
                  <a:pt x="485708" y="3121355"/>
                  <a:pt x="1221547" y="3855511"/>
                  <a:pt x="2128001" y="3855511"/>
                </a:cubicBezTo>
                <a:cubicBezTo>
                  <a:pt x="2240474" y="3855511"/>
                  <a:pt x="2351041" y="3844085"/>
                  <a:pt x="2456841" y="3822184"/>
                </a:cubicBezTo>
                <a:lnTo>
                  <a:pt x="2752374" y="4226399"/>
                </a:lnTo>
                <a:lnTo>
                  <a:pt x="1197594" y="4226399"/>
                </a:lnTo>
                <a:lnTo>
                  <a:pt x="1093756" y="4176788"/>
                </a:lnTo>
                <a:cubicBezTo>
                  <a:pt x="579563" y="3905618"/>
                  <a:pt x="185033" y="3438363"/>
                  <a:pt x="9643" y="2874652"/>
                </a:cubicBezTo>
                <a:lnTo>
                  <a:pt x="0" y="2837163"/>
                </a:lnTo>
                <a:lnTo>
                  <a:pt x="0" y="1594437"/>
                </a:lnTo>
                <a:lnTo>
                  <a:pt x="9643" y="1556948"/>
                </a:lnTo>
                <a:cubicBezTo>
                  <a:pt x="290266" y="655011"/>
                  <a:pt x="1131891" y="0"/>
                  <a:pt x="2127048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15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1036CA-415A-4297-8112-1E2936AE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1" y="357381"/>
            <a:ext cx="11001600" cy="553998"/>
          </a:xfrm>
        </p:spPr>
        <p:txBody>
          <a:bodyPr anchor="t" anchorCtr="0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9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1036CA-415A-4297-8112-1E2936AE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1" y="357381"/>
            <a:ext cx="11001600" cy="553998"/>
          </a:xfrm>
        </p:spPr>
        <p:txBody>
          <a:bodyPr anchor="t" anchorCtr="0"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3A1853F-9E1E-42D4-9ADC-BF03F9CA2C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3046" y="0"/>
            <a:ext cx="7886282" cy="6858000"/>
            <a:chOff x="1937181" y="0"/>
            <a:chExt cx="7095600" cy="6858000"/>
          </a:xfrm>
          <a:solidFill>
            <a:schemeClr val="bg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32DFA9D-C311-4605-8A90-B839584549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37181" y="0"/>
              <a:ext cx="4751034" cy="6858000"/>
            </a:xfrm>
            <a:custGeom>
              <a:avLst/>
              <a:gdLst>
                <a:gd name="connsiteX0" fmla="*/ 2507346 w 4751034"/>
                <a:gd name="connsiteY0" fmla="*/ 0 h 6858000"/>
                <a:gd name="connsiteX1" fmla="*/ 4709061 w 4751034"/>
                <a:gd name="connsiteY1" fmla="*/ 0 h 6858000"/>
                <a:gd name="connsiteX2" fmla="*/ 4751034 w 4751034"/>
                <a:gd name="connsiteY2" fmla="*/ 12180 h 6858000"/>
                <a:gd name="connsiteX3" fmla="*/ 4161036 w 4751034"/>
                <a:gd name="connsiteY3" fmla="*/ 819465 h 6858000"/>
                <a:gd name="connsiteX4" fmla="*/ 3612961 w 4751034"/>
                <a:gd name="connsiteY4" fmla="*/ 763576 h 6858000"/>
                <a:gd name="connsiteX5" fmla="*/ 937786 w 4751034"/>
                <a:gd name="connsiteY5" fmla="*/ 3438484 h 6858000"/>
                <a:gd name="connsiteX6" fmla="*/ 3612961 w 4751034"/>
                <a:gd name="connsiteY6" fmla="*/ 6113391 h 6858000"/>
                <a:gd name="connsiteX7" fmla="*/ 4148615 w 4751034"/>
                <a:gd name="connsiteY7" fmla="*/ 6059055 h 6858000"/>
                <a:gd name="connsiteX8" fmla="*/ 4732224 w 4751034"/>
                <a:gd name="connsiteY8" fmla="*/ 6858000 h 6858000"/>
                <a:gd name="connsiteX9" fmla="*/ 2442136 w 4751034"/>
                <a:gd name="connsiteY9" fmla="*/ 6858000 h 6858000"/>
                <a:gd name="connsiteX10" fmla="*/ 2369445 w 4751034"/>
                <a:gd name="connsiteY10" fmla="*/ 6833396 h 6858000"/>
                <a:gd name="connsiteX11" fmla="*/ 0 w 4751034"/>
                <a:gd name="connsiteY11" fmla="*/ 3440036 h 6858000"/>
                <a:gd name="connsiteX12" fmla="*/ 2369445 w 4751034"/>
                <a:gd name="connsiteY12" fmla="*/ 46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51034" h="6858000">
                  <a:moveTo>
                    <a:pt x="2507346" y="0"/>
                  </a:moveTo>
                  <a:lnTo>
                    <a:pt x="4709061" y="0"/>
                  </a:lnTo>
                  <a:lnTo>
                    <a:pt x="4751034" y="12180"/>
                  </a:lnTo>
                  <a:lnTo>
                    <a:pt x="4161036" y="819465"/>
                  </a:lnTo>
                  <a:cubicBezTo>
                    <a:pt x="3984037" y="783758"/>
                    <a:pt x="3800827" y="763576"/>
                    <a:pt x="3612961" y="763576"/>
                  </a:cubicBezTo>
                  <a:cubicBezTo>
                    <a:pt x="2136413" y="763576"/>
                    <a:pt x="937786" y="1962084"/>
                    <a:pt x="937786" y="3438484"/>
                  </a:cubicBezTo>
                  <a:cubicBezTo>
                    <a:pt x="937786" y="4916436"/>
                    <a:pt x="2136413" y="6113391"/>
                    <a:pt x="3612961" y="6113391"/>
                  </a:cubicBezTo>
                  <a:cubicBezTo>
                    <a:pt x="3796169" y="6113391"/>
                    <a:pt x="3976274" y="6094762"/>
                    <a:pt x="4148615" y="6059055"/>
                  </a:cubicBezTo>
                  <a:lnTo>
                    <a:pt x="4732224" y="6858000"/>
                  </a:lnTo>
                  <a:lnTo>
                    <a:pt x="2442136" y="6858000"/>
                  </a:lnTo>
                  <a:lnTo>
                    <a:pt x="2369445" y="6833396"/>
                  </a:lnTo>
                  <a:cubicBezTo>
                    <a:pt x="986501" y="6326851"/>
                    <a:pt x="0" y="4998571"/>
                    <a:pt x="0" y="3440036"/>
                  </a:cubicBezTo>
                  <a:cubicBezTo>
                    <a:pt x="0" y="1881501"/>
                    <a:pt x="986501" y="553221"/>
                    <a:pt x="2369445" y="4667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8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9AE351E-92CD-4513-BB43-4395B8DF3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98618" y="1525964"/>
              <a:ext cx="2896532" cy="3825561"/>
            </a:xfrm>
            <a:custGeom>
              <a:avLst/>
              <a:gdLst>
                <a:gd name="T0" fmla="*/ 1866 w 1867"/>
                <a:gd name="T1" fmla="*/ 1002 h 2464"/>
                <a:gd name="T2" fmla="*/ 1866 w 1867"/>
                <a:gd name="T3" fmla="*/ 1002 h 2464"/>
                <a:gd name="T4" fmla="*/ 1865 w 1867"/>
                <a:gd name="T5" fmla="*/ 1010 h 2464"/>
                <a:gd name="T6" fmla="*/ 819 w 1867"/>
                <a:gd name="T7" fmla="*/ 2460 h 2464"/>
                <a:gd name="T8" fmla="*/ 813 w 1867"/>
                <a:gd name="T9" fmla="*/ 2464 h 2464"/>
                <a:gd name="T10" fmla="*/ 809 w 1867"/>
                <a:gd name="T11" fmla="*/ 2463 h 2464"/>
                <a:gd name="T12" fmla="*/ 805 w 1867"/>
                <a:gd name="T13" fmla="*/ 2454 h 2464"/>
                <a:gd name="T14" fmla="*/ 1042 w 1867"/>
                <a:gd name="T15" fmla="*/ 1449 h 2464"/>
                <a:gd name="T16" fmla="*/ 9 w 1867"/>
                <a:gd name="T17" fmla="*/ 1449 h 2464"/>
                <a:gd name="T18" fmla="*/ 1 w 1867"/>
                <a:gd name="T19" fmla="*/ 1444 h 2464"/>
                <a:gd name="T20" fmla="*/ 2 w 1867"/>
                <a:gd name="T21" fmla="*/ 1436 h 2464"/>
                <a:gd name="T22" fmla="*/ 1048 w 1867"/>
                <a:gd name="T23" fmla="*/ 4 h 2464"/>
                <a:gd name="T24" fmla="*/ 1058 w 1867"/>
                <a:gd name="T25" fmla="*/ 1 h 2464"/>
                <a:gd name="T26" fmla="*/ 1063 w 1867"/>
                <a:gd name="T27" fmla="*/ 11 h 2464"/>
                <a:gd name="T28" fmla="*/ 826 w 1867"/>
                <a:gd name="T29" fmla="*/ 997 h 2464"/>
                <a:gd name="T30" fmla="*/ 1859 w 1867"/>
                <a:gd name="T31" fmla="*/ 997 h 2464"/>
                <a:gd name="T32" fmla="*/ 1866 w 1867"/>
                <a:gd name="T33" fmla="*/ 1002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67" h="2464">
                  <a:moveTo>
                    <a:pt x="1866" y="1002"/>
                  </a:moveTo>
                  <a:lnTo>
                    <a:pt x="1866" y="1002"/>
                  </a:lnTo>
                  <a:cubicBezTo>
                    <a:pt x="1867" y="1005"/>
                    <a:pt x="1867" y="1008"/>
                    <a:pt x="1865" y="1010"/>
                  </a:cubicBezTo>
                  <a:lnTo>
                    <a:pt x="819" y="2460"/>
                  </a:lnTo>
                  <a:cubicBezTo>
                    <a:pt x="818" y="2462"/>
                    <a:pt x="815" y="2464"/>
                    <a:pt x="813" y="2464"/>
                  </a:cubicBezTo>
                  <a:cubicBezTo>
                    <a:pt x="811" y="2464"/>
                    <a:pt x="810" y="2463"/>
                    <a:pt x="809" y="2463"/>
                  </a:cubicBezTo>
                  <a:cubicBezTo>
                    <a:pt x="806" y="2461"/>
                    <a:pt x="804" y="2457"/>
                    <a:pt x="805" y="2454"/>
                  </a:cubicBezTo>
                  <a:lnTo>
                    <a:pt x="1042" y="1449"/>
                  </a:lnTo>
                  <a:lnTo>
                    <a:pt x="9" y="1449"/>
                  </a:lnTo>
                  <a:cubicBezTo>
                    <a:pt x="6" y="1449"/>
                    <a:pt x="3" y="1447"/>
                    <a:pt x="1" y="1444"/>
                  </a:cubicBezTo>
                  <a:cubicBezTo>
                    <a:pt x="0" y="1442"/>
                    <a:pt x="0" y="1438"/>
                    <a:pt x="2" y="1436"/>
                  </a:cubicBezTo>
                  <a:lnTo>
                    <a:pt x="1048" y="4"/>
                  </a:lnTo>
                  <a:cubicBezTo>
                    <a:pt x="1050" y="1"/>
                    <a:pt x="1054" y="0"/>
                    <a:pt x="1058" y="1"/>
                  </a:cubicBezTo>
                  <a:cubicBezTo>
                    <a:pt x="1062" y="3"/>
                    <a:pt x="1063" y="7"/>
                    <a:pt x="1063" y="11"/>
                  </a:cubicBezTo>
                  <a:lnTo>
                    <a:pt x="826" y="997"/>
                  </a:lnTo>
                  <a:lnTo>
                    <a:pt x="1859" y="997"/>
                  </a:lnTo>
                  <a:cubicBezTo>
                    <a:pt x="1862" y="997"/>
                    <a:pt x="1864" y="999"/>
                    <a:pt x="1866" y="100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03AE631-CF40-42DF-B45A-E213C015AE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838" y="534726"/>
              <a:ext cx="980126" cy="980913"/>
            </a:xfrm>
            <a:custGeom>
              <a:avLst/>
              <a:gdLst>
                <a:gd name="T0" fmla="*/ 316 w 632"/>
                <a:gd name="T1" fmla="*/ 0 h 632"/>
                <a:gd name="T2" fmla="*/ 316 w 632"/>
                <a:gd name="T3" fmla="*/ 0 h 632"/>
                <a:gd name="T4" fmla="*/ 0 w 632"/>
                <a:gd name="T5" fmla="*/ 316 h 632"/>
                <a:gd name="T6" fmla="*/ 316 w 632"/>
                <a:gd name="T7" fmla="*/ 632 h 632"/>
                <a:gd name="T8" fmla="*/ 632 w 632"/>
                <a:gd name="T9" fmla="*/ 316 h 632"/>
                <a:gd name="T10" fmla="*/ 316 w 632"/>
                <a:gd name="T1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cubicBezTo>
                    <a:pt x="142" y="0"/>
                    <a:pt x="0" y="142"/>
                    <a:pt x="0" y="316"/>
                  </a:cubicBezTo>
                  <a:cubicBezTo>
                    <a:pt x="0" y="491"/>
                    <a:pt x="142" y="632"/>
                    <a:pt x="316" y="632"/>
                  </a:cubicBezTo>
                  <a:cubicBezTo>
                    <a:pt x="490" y="632"/>
                    <a:pt x="632" y="491"/>
                    <a:pt x="632" y="316"/>
                  </a:cubicBezTo>
                  <a:cubicBezTo>
                    <a:pt x="632" y="142"/>
                    <a:pt x="490" y="0"/>
                    <a:pt x="3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0723A1AA-8442-494C-8411-D4580D554F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52655" y="2042234"/>
              <a:ext cx="980126" cy="980913"/>
            </a:xfrm>
            <a:custGeom>
              <a:avLst/>
              <a:gdLst>
                <a:gd name="T0" fmla="*/ 316 w 632"/>
                <a:gd name="T1" fmla="*/ 632 h 632"/>
                <a:gd name="T2" fmla="*/ 316 w 632"/>
                <a:gd name="T3" fmla="*/ 632 h 632"/>
                <a:gd name="T4" fmla="*/ 632 w 632"/>
                <a:gd name="T5" fmla="*/ 316 h 632"/>
                <a:gd name="T6" fmla="*/ 316 w 632"/>
                <a:gd name="T7" fmla="*/ 0 h 632"/>
                <a:gd name="T8" fmla="*/ 0 w 632"/>
                <a:gd name="T9" fmla="*/ 316 h 632"/>
                <a:gd name="T10" fmla="*/ 316 w 632"/>
                <a:gd name="T11" fmla="*/ 632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632"/>
                  </a:moveTo>
                  <a:lnTo>
                    <a:pt x="316" y="632"/>
                  </a:lnTo>
                  <a:cubicBezTo>
                    <a:pt x="490" y="632"/>
                    <a:pt x="632" y="490"/>
                    <a:pt x="632" y="316"/>
                  </a:cubicBezTo>
                  <a:cubicBezTo>
                    <a:pt x="632" y="142"/>
                    <a:pt x="490" y="0"/>
                    <a:pt x="316" y="0"/>
                  </a:cubicBezTo>
                  <a:cubicBezTo>
                    <a:pt x="142" y="0"/>
                    <a:pt x="0" y="142"/>
                    <a:pt x="0" y="316"/>
                  </a:cubicBezTo>
                  <a:cubicBezTo>
                    <a:pt x="0" y="490"/>
                    <a:pt x="142" y="632"/>
                    <a:pt x="316" y="6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938B371-B55A-4A18-96EA-0EB7AFF610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52655" y="3844017"/>
              <a:ext cx="980126" cy="980913"/>
            </a:xfrm>
            <a:custGeom>
              <a:avLst/>
              <a:gdLst>
                <a:gd name="T0" fmla="*/ 316 w 632"/>
                <a:gd name="T1" fmla="*/ 0 h 632"/>
                <a:gd name="T2" fmla="*/ 316 w 632"/>
                <a:gd name="T3" fmla="*/ 0 h 632"/>
                <a:gd name="T4" fmla="*/ 0 w 632"/>
                <a:gd name="T5" fmla="*/ 315 h 632"/>
                <a:gd name="T6" fmla="*/ 316 w 632"/>
                <a:gd name="T7" fmla="*/ 632 h 632"/>
                <a:gd name="T8" fmla="*/ 632 w 632"/>
                <a:gd name="T9" fmla="*/ 315 h 632"/>
                <a:gd name="T10" fmla="*/ 316 w 632"/>
                <a:gd name="T1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cubicBezTo>
                    <a:pt x="142" y="0"/>
                    <a:pt x="0" y="141"/>
                    <a:pt x="0" y="315"/>
                  </a:cubicBezTo>
                  <a:cubicBezTo>
                    <a:pt x="0" y="490"/>
                    <a:pt x="142" y="632"/>
                    <a:pt x="316" y="632"/>
                  </a:cubicBezTo>
                  <a:cubicBezTo>
                    <a:pt x="490" y="632"/>
                    <a:pt x="632" y="490"/>
                    <a:pt x="632" y="315"/>
                  </a:cubicBezTo>
                  <a:cubicBezTo>
                    <a:pt x="632" y="141"/>
                    <a:pt x="490" y="0"/>
                    <a:pt x="3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324FAD0-7FAE-4F70-BC1C-F7B4C07186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838" y="5367014"/>
              <a:ext cx="980126" cy="980913"/>
            </a:xfrm>
            <a:custGeom>
              <a:avLst/>
              <a:gdLst>
                <a:gd name="T0" fmla="*/ 316 w 632"/>
                <a:gd name="T1" fmla="*/ 0 h 632"/>
                <a:gd name="T2" fmla="*/ 316 w 632"/>
                <a:gd name="T3" fmla="*/ 0 h 632"/>
                <a:gd name="T4" fmla="*/ 0 w 632"/>
                <a:gd name="T5" fmla="*/ 316 h 632"/>
                <a:gd name="T6" fmla="*/ 316 w 632"/>
                <a:gd name="T7" fmla="*/ 632 h 632"/>
                <a:gd name="T8" fmla="*/ 632 w 632"/>
                <a:gd name="T9" fmla="*/ 316 h 632"/>
                <a:gd name="T10" fmla="*/ 316 w 632"/>
                <a:gd name="T11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cubicBezTo>
                    <a:pt x="142" y="0"/>
                    <a:pt x="0" y="142"/>
                    <a:pt x="0" y="316"/>
                  </a:cubicBezTo>
                  <a:cubicBezTo>
                    <a:pt x="0" y="491"/>
                    <a:pt x="142" y="632"/>
                    <a:pt x="316" y="632"/>
                  </a:cubicBezTo>
                  <a:cubicBezTo>
                    <a:pt x="490" y="632"/>
                    <a:pt x="632" y="491"/>
                    <a:pt x="632" y="316"/>
                  </a:cubicBezTo>
                  <a:cubicBezTo>
                    <a:pt x="632" y="142"/>
                    <a:pt x="490" y="0"/>
                    <a:pt x="3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E71036CA-415A-4297-8112-1E2936AEE93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95201" y="356400"/>
            <a:ext cx="11001600" cy="553998"/>
          </a:xfrm>
        </p:spPr>
        <p:txBody>
          <a:bodyPr anchor="t" anchorCtr="0"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7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B72A95-F706-4A6F-A4A6-F9FBD32090D1}"/>
              </a:ext>
            </a:extLst>
          </p:cNvPr>
          <p:cNvSpPr/>
          <p:nvPr userDrawn="1"/>
        </p:nvSpPr>
        <p:spPr>
          <a:xfrm>
            <a:off x="1" y="0"/>
            <a:ext cx="12192000" cy="9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01" y="1208082"/>
            <a:ext cx="11001600" cy="4874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E89B-DE45-452B-BF8B-3856900395AC}" type="datetime1">
              <a:rPr lang="en-GB" smtClean="0"/>
              <a:t>09/03/2022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8E7777-DB16-404C-8566-B3A7D624DC55}"/>
              </a:ext>
            </a:extLst>
          </p:cNvPr>
          <p:cNvCxnSpPr>
            <a:cxnSpLocks/>
          </p:cNvCxnSpPr>
          <p:nvPr userDrawn="1"/>
        </p:nvCxnSpPr>
        <p:spPr>
          <a:xfrm>
            <a:off x="1" y="6311207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>
            <a:extLst>
              <a:ext uri="{FF2B5EF4-FFF2-40B4-BE49-F238E27FC236}">
                <a16:creationId xmlns:a16="http://schemas.microsoft.com/office/drawing/2014/main" id="{C9CCD42D-5586-49DD-98D0-6FDFFD255A1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0" y="6443559"/>
            <a:ext cx="1320382" cy="162000"/>
          </a:xfrm>
          <a:custGeom>
            <a:avLst/>
            <a:gdLst>
              <a:gd name="T0" fmla="*/ 886 w 1246"/>
              <a:gd name="T1" fmla="*/ 85 h 171"/>
              <a:gd name="T2" fmla="*/ 938 w 1246"/>
              <a:gd name="T3" fmla="*/ 75 h 171"/>
              <a:gd name="T4" fmla="*/ 900 w 1246"/>
              <a:gd name="T5" fmla="*/ 114 h 171"/>
              <a:gd name="T6" fmla="*/ 860 w 1246"/>
              <a:gd name="T7" fmla="*/ 132 h 171"/>
              <a:gd name="T8" fmla="*/ 940 w 1246"/>
              <a:gd name="T9" fmla="*/ 124 h 171"/>
              <a:gd name="T10" fmla="*/ 808 w 1246"/>
              <a:gd name="T11" fmla="*/ 134 h 171"/>
              <a:gd name="T12" fmla="*/ 775 w 1246"/>
              <a:gd name="T13" fmla="*/ 143 h 171"/>
              <a:gd name="T14" fmla="*/ 851 w 1246"/>
              <a:gd name="T15" fmla="*/ 59 h 171"/>
              <a:gd name="T16" fmla="*/ 731 w 1246"/>
              <a:gd name="T17" fmla="*/ 105 h 171"/>
              <a:gd name="T18" fmla="*/ 731 w 1246"/>
              <a:gd name="T19" fmla="*/ 105 h 171"/>
              <a:gd name="T20" fmla="*/ 707 w 1246"/>
              <a:gd name="T21" fmla="*/ 154 h 171"/>
              <a:gd name="T22" fmla="*/ 678 w 1246"/>
              <a:gd name="T23" fmla="*/ 18 h 171"/>
              <a:gd name="T24" fmla="*/ 602 w 1246"/>
              <a:gd name="T25" fmla="*/ 58 h 171"/>
              <a:gd name="T26" fmla="*/ 517 w 1246"/>
              <a:gd name="T27" fmla="*/ 59 h 171"/>
              <a:gd name="T28" fmla="*/ 523 w 1246"/>
              <a:gd name="T29" fmla="*/ 83 h 171"/>
              <a:gd name="T30" fmla="*/ 579 w 1246"/>
              <a:gd name="T31" fmla="*/ 100 h 171"/>
              <a:gd name="T32" fmla="*/ 641 w 1246"/>
              <a:gd name="T33" fmla="*/ 97 h 171"/>
              <a:gd name="T34" fmla="*/ 984 w 1246"/>
              <a:gd name="T35" fmla="*/ 27 h 171"/>
              <a:gd name="T36" fmla="*/ 962 w 1246"/>
              <a:gd name="T37" fmla="*/ 79 h 171"/>
              <a:gd name="T38" fmla="*/ 1003 w 1246"/>
              <a:gd name="T39" fmla="*/ 131 h 171"/>
              <a:gd name="T40" fmla="*/ 1003 w 1246"/>
              <a:gd name="T41" fmla="*/ 59 h 171"/>
              <a:gd name="T42" fmla="*/ 1126 w 1246"/>
              <a:gd name="T43" fmla="*/ 106 h 171"/>
              <a:gd name="T44" fmla="*/ 1099 w 1246"/>
              <a:gd name="T45" fmla="*/ 133 h 171"/>
              <a:gd name="T46" fmla="*/ 1147 w 1246"/>
              <a:gd name="T47" fmla="*/ 106 h 171"/>
              <a:gd name="T48" fmla="*/ 1065 w 1246"/>
              <a:gd name="T49" fmla="*/ 71 h 171"/>
              <a:gd name="T50" fmla="*/ 1017 w 1246"/>
              <a:gd name="T51" fmla="*/ 152 h 171"/>
              <a:gd name="T52" fmla="*/ 1028 w 1246"/>
              <a:gd name="T53" fmla="*/ 20 h 171"/>
              <a:gd name="T54" fmla="*/ 1028 w 1246"/>
              <a:gd name="T55" fmla="*/ 20 h 171"/>
              <a:gd name="T56" fmla="*/ 1182 w 1246"/>
              <a:gd name="T57" fmla="*/ 69 h 171"/>
              <a:gd name="T58" fmla="*/ 1182 w 1246"/>
              <a:gd name="T59" fmla="*/ 101 h 171"/>
              <a:gd name="T60" fmla="*/ 1246 w 1246"/>
              <a:gd name="T61" fmla="*/ 98 h 171"/>
              <a:gd name="T62" fmla="*/ 120 w 1246"/>
              <a:gd name="T63" fmla="*/ 142 h 171"/>
              <a:gd name="T64" fmla="*/ 458 w 1246"/>
              <a:gd name="T65" fmla="*/ 105 h 171"/>
              <a:gd name="T66" fmla="*/ 450 w 1246"/>
              <a:gd name="T67" fmla="*/ 125 h 171"/>
              <a:gd name="T68" fmla="*/ 478 w 1246"/>
              <a:gd name="T69" fmla="*/ 59 h 171"/>
              <a:gd name="T70" fmla="*/ 396 w 1246"/>
              <a:gd name="T71" fmla="*/ 141 h 171"/>
              <a:gd name="T72" fmla="*/ 456 w 1246"/>
              <a:gd name="T73" fmla="*/ 59 h 171"/>
              <a:gd name="T74" fmla="*/ 132 w 1246"/>
              <a:gd name="T75" fmla="*/ 40 h 171"/>
              <a:gd name="T76" fmla="*/ 81 w 1246"/>
              <a:gd name="T77" fmla="*/ 76 h 171"/>
              <a:gd name="T78" fmla="*/ 51 w 1246"/>
              <a:gd name="T79" fmla="*/ 93 h 171"/>
              <a:gd name="T80" fmla="*/ 80 w 1246"/>
              <a:gd name="T81" fmla="*/ 130 h 171"/>
              <a:gd name="T82" fmla="*/ 81 w 1246"/>
              <a:gd name="T83" fmla="*/ 76 h 171"/>
              <a:gd name="T84" fmla="*/ 85 w 1246"/>
              <a:gd name="T85" fmla="*/ 22 h 171"/>
              <a:gd name="T86" fmla="*/ 85 w 1246"/>
              <a:gd name="T87" fmla="*/ 171 h 171"/>
              <a:gd name="T88" fmla="*/ 353 w 1246"/>
              <a:gd name="T89" fmla="*/ 106 h 171"/>
              <a:gd name="T90" fmla="*/ 312 w 1246"/>
              <a:gd name="T91" fmla="*/ 37 h 171"/>
              <a:gd name="T92" fmla="*/ 346 w 1246"/>
              <a:gd name="T93" fmla="*/ 25 h 171"/>
              <a:gd name="T94" fmla="*/ 312 w 1246"/>
              <a:gd name="T95" fmla="*/ 154 h 171"/>
              <a:gd name="T96" fmla="*/ 353 w 1246"/>
              <a:gd name="T97" fmla="*/ 106 h 171"/>
              <a:gd name="T98" fmla="*/ 167 w 1246"/>
              <a:gd name="T99" fmla="*/ 106 h 171"/>
              <a:gd name="T100" fmla="*/ 156 w 1246"/>
              <a:gd name="T101" fmla="*/ 75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6" h="171">
                <a:moveTo>
                  <a:pt x="929" y="103"/>
                </a:moveTo>
                <a:lnTo>
                  <a:pt x="929" y="103"/>
                </a:lnTo>
                <a:cubicBezTo>
                  <a:pt x="923" y="99"/>
                  <a:pt x="914" y="97"/>
                  <a:pt x="907" y="95"/>
                </a:cubicBezTo>
                <a:lnTo>
                  <a:pt x="905" y="95"/>
                </a:lnTo>
                <a:cubicBezTo>
                  <a:pt x="892" y="92"/>
                  <a:pt x="886" y="90"/>
                  <a:pt x="886" y="85"/>
                </a:cubicBezTo>
                <a:cubicBezTo>
                  <a:pt x="886" y="79"/>
                  <a:pt x="892" y="76"/>
                  <a:pt x="901" y="76"/>
                </a:cubicBezTo>
                <a:cubicBezTo>
                  <a:pt x="909" y="76"/>
                  <a:pt x="916" y="79"/>
                  <a:pt x="920" y="86"/>
                </a:cubicBezTo>
                <a:lnTo>
                  <a:pt x="921" y="86"/>
                </a:lnTo>
                <a:lnTo>
                  <a:pt x="939" y="76"/>
                </a:lnTo>
                <a:lnTo>
                  <a:pt x="938" y="75"/>
                </a:lnTo>
                <a:cubicBezTo>
                  <a:pt x="930" y="63"/>
                  <a:pt x="917" y="57"/>
                  <a:pt x="901" y="57"/>
                </a:cubicBezTo>
                <a:cubicBezTo>
                  <a:pt x="889" y="57"/>
                  <a:pt x="879" y="61"/>
                  <a:pt x="872" y="68"/>
                </a:cubicBezTo>
                <a:cubicBezTo>
                  <a:pt x="867" y="73"/>
                  <a:pt x="864" y="79"/>
                  <a:pt x="864" y="86"/>
                </a:cubicBezTo>
                <a:cubicBezTo>
                  <a:pt x="864" y="104"/>
                  <a:pt x="880" y="110"/>
                  <a:pt x="897" y="114"/>
                </a:cubicBezTo>
                <a:cubicBezTo>
                  <a:pt x="898" y="114"/>
                  <a:pt x="899" y="114"/>
                  <a:pt x="900" y="114"/>
                </a:cubicBezTo>
                <a:cubicBezTo>
                  <a:pt x="910" y="116"/>
                  <a:pt x="918" y="118"/>
                  <a:pt x="918" y="124"/>
                </a:cubicBezTo>
                <a:cubicBezTo>
                  <a:pt x="918" y="131"/>
                  <a:pt x="910" y="135"/>
                  <a:pt x="902" y="135"/>
                </a:cubicBezTo>
                <a:cubicBezTo>
                  <a:pt x="892" y="135"/>
                  <a:pt x="885" y="130"/>
                  <a:pt x="880" y="122"/>
                </a:cubicBezTo>
                <a:lnTo>
                  <a:pt x="879" y="121"/>
                </a:lnTo>
                <a:lnTo>
                  <a:pt x="860" y="132"/>
                </a:lnTo>
                <a:lnTo>
                  <a:pt x="860" y="133"/>
                </a:lnTo>
                <a:cubicBezTo>
                  <a:pt x="868" y="147"/>
                  <a:pt x="882" y="154"/>
                  <a:pt x="901" y="154"/>
                </a:cubicBezTo>
                <a:cubicBezTo>
                  <a:pt x="902" y="154"/>
                  <a:pt x="902" y="154"/>
                  <a:pt x="902" y="154"/>
                </a:cubicBezTo>
                <a:cubicBezTo>
                  <a:pt x="917" y="154"/>
                  <a:pt x="926" y="148"/>
                  <a:pt x="931" y="143"/>
                </a:cubicBezTo>
                <a:cubicBezTo>
                  <a:pt x="937" y="138"/>
                  <a:pt x="940" y="131"/>
                  <a:pt x="940" y="124"/>
                </a:cubicBezTo>
                <a:cubicBezTo>
                  <a:pt x="940" y="115"/>
                  <a:pt x="936" y="108"/>
                  <a:pt x="929" y="103"/>
                </a:cubicBezTo>
                <a:lnTo>
                  <a:pt x="929" y="103"/>
                </a:lnTo>
                <a:close/>
                <a:moveTo>
                  <a:pt x="829" y="110"/>
                </a:moveTo>
                <a:lnTo>
                  <a:pt x="829" y="110"/>
                </a:lnTo>
                <a:cubicBezTo>
                  <a:pt x="829" y="124"/>
                  <a:pt x="821" y="134"/>
                  <a:pt x="808" y="134"/>
                </a:cubicBezTo>
                <a:cubicBezTo>
                  <a:pt x="795" y="134"/>
                  <a:pt x="787" y="126"/>
                  <a:pt x="787" y="111"/>
                </a:cubicBezTo>
                <a:lnTo>
                  <a:pt x="787" y="59"/>
                </a:lnTo>
                <a:lnTo>
                  <a:pt x="765" y="59"/>
                </a:lnTo>
                <a:lnTo>
                  <a:pt x="765" y="113"/>
                </a:lnTo>
                <a:cubicBezTo>
                  <a:pt x="765" y="125"/>
                  <a:pt x="769" y="136"/>
                  <a:pt x="775" y="143"/>
                </a:cubicBezTo>
                <a:cubicBezTo>
                  <a:pt x="782" y="150"/>
                  <a:pt x="791" y="154"/>
                  <a:pt x="803" y="154"/>
                </a:cubicBezTo>
                <a:cubicBezTo>
                  <a:pt x="814" y="154"/>
                  <a:pt x="823" y="149"/>
                  <a:pt x="830" y="142"/>
                </a:cubicBezTo>
                <a:lnTo>
                  <a:pt x="830" y="152"/>
                </a:lnTo>
                <a:lnTo>
                  <a:pt x="851" y="152"/>
                </a:lnTo>
                <a:lnTo>
                  <a:pt x="851" y="59"/>
                </a:lnTo>
                <a:lnTo>
                  <a:pt x="829" y="59"/>
                </a:lnTo>
                <a:lnTo>
                  <a:pt x="829" y="110"/>
                </a:lnTo>
                <a:lnTo>
                  <a:pt x="829" y="110"/>
                </a:lnTo>
                <a:close/>
                <a:moveTo>
                  <a:pt x="731" y="105"/>
                </a:moveTo>
                <a:lnTo>
                  <a:pt x="731" y="105"/>
                </a:lnTo>
                <a:cubicBezTo>
                  <a:pt x="731" y="90"/>
                  <a:pt x="719" y="77"/>
                  <a:pt x="704" y="77"/>
                </a:cubicBezTo>
                <a:cubicBezTo>
                  <a:pt x="689" y="77"/>
                  <a:pt x="677" y="90"/>
                  <a:pt x="677" y="105"/>
                </a:cubicBezTo>
                <a:cubicBezTo>
                  <a:pt x="677" y="121"/>
                  <a:pt x="689" y="134"/>
                  <a:pt x="704" y="134"/>
                </a:cubicBezTo>
                <a:cubicBezTo>
                  <a:pt x="719" y="134"/>
                  <a:pt x="731" y="121"/>
                  <a:pt x="731" y="105"/>
                </a:cubicBezTo>
                <a:lnTo>
                  <a:pt x="731" y="105"/>
                </a:lnTo>
                <a:close/>
                <a:moveTo>
                  <a:pt x="739" y="71"/>
                </a:moveTo>
                <a:lnTo>
                  <a:pt x="739" y="71"/>
                </a:lnTo>
                <a:cubicBezTo>
                  <a:pt x="748" y="79"/>
                  <a:pt x="753" y="92"/>
                  <a:pt x="753" y="106"/>
                </a:cubicBezTo>
                <a:cubicBezTo>
                  <a:pt x="753" y="119"/>
                  <a:pt x="748" y="132"/>
                  <a:pt x="739" y="141"/>
                </a:cubicBezTo>
                <a:cubicBezTo>
                  <a:pt x="730" y="149"/>
                  <a:pt x="719" y="154"/>
                  <a:pt x="707" y="154"/>
                </a:cubicBezTo>
                <a:cubicBezTo>
                  <a:pt x="695" y="154"/>
                  <a:pt x="685" y="149"/>
                  <a:pt x="678" y="142"/>
                </a:cubicBezTo>
                <a:lnTo>
                  <a:pt x="678" y="152"/>
                </a:lnTo>
                <a:lnTo>
                  <a:pt x="657" y="152"/>
                </a:lnTo>
                <a:lnTo>
                  <a:pt x="657" y="18"/>
                </a:lnTo>
                <a:lnTo>
                  <a:pt x="678" y="18"/>
                </a:lnTo>
                <a:lnTo>
                  <a:pt x="678" y="70"/>
                </a:lnTo>
                <a:cubicBezTo>
                  <a:pt x="685" y="62"/>
                  <a:pt x="696" y="58"/>
                  <a:pt x="707" y="58"/>
                </a:cubicBezTo>
                <a:cubicBezTo>
                  <a:pt x="719" y="58"/>
                  <a:pt x="730" y="62"/>
                  <a:pt x="739" y="71"/>
                </a:cubicBezTo>
                <a:lnTo>
                  <a:pt x="739" y="71"/>
                </a:lnTo>
                <a:close/>
                <a:moveTo>
                  <a:pt x="602" y="58"/>
                </a:moveTo>
                <a:lnTo>
                  <a:pt x="602" y="58"/>
                </a:lnTo>
                <a:cubicBezTo>
                  <a:pt x="589" y="58"/>
                  <a:pt x="578" y="63"/>
                  <a:pt x="572" y="73"/>
                </a:cubicBezTo>
                <a:cubicBezTo>
                  <a:pt x="566" y="63"/>
                  <a:pt x="555" y="58"/>
                  <a:pt x="542" y="58"/>
                </a:cubicBezTo>
                <a:cubicBezTo>
                  <a:pt x="532" y="58"/>
                  <a:pt x="523" y="61"/>
                  <a:pt x="517" y="68"/>
                </a:cubicBezTo>
                <a:lnTo>
                  <a:pt x="517" y="59"/>
                </a:lnTo>
                <a:lnTo>
                  <a:pt x="495" y="59"/>
                </a:lnTo>
                <a:lnTo>
                  <a:pt x="495" y="152"/>
                </a:lnTo>
                <a:lnTo>
                  <a:pt x="517" y="152"/>
                </a:lnTo>
                <a:lnTo>
                  <a:pt x="517" y="101"/>
                </a:lnTo>
                <a:cubicBezTo>
                  <a:pt x="517" y="93"/>
                  <a:pt x="519" y="87"/>
                  <a:pt x="523" y="83"/>
                </a:cubicBezTo>
                <a:cubicBezTo>
                  <a:pt x="526" y="79"/>
                  <a:pt x="531" y="77"/>
                  <a:pt x="538" y="77"/>
                </a:cubicBezTo>
                <a:cubicBezTo>
                  <a:pt x="550" y="77"/>
                  <a:pt x="557" y="84"/>
                  <a:pt x="557" y="97"/>
                </a:cubicBezTo>
                <a:lnTo>
                  <a:pt x="557" y="152"/>
                </a:lnTo>
                <a:lnTo>
                  <a:pt x="579" y="152"/>
                </a:lnTo>
                <a:lnTo>
                  <a:pt x="579" y="100"/>
                </a:lnTo>
                <a:cubicBezTo>
                  <a:pt x="579" y="86"/>
                  <a:pt x="586" y="77"/>
                  <a:pt x="599" y="77"/>
                </a:cubicBezTo>
                <a:cubicBezTo>
                  <a:pt x="611" y="77"/>
                  <a:pt x="619" y="85"/>
                  <a:pt x="619" y="98"/>
                </a:cubicBezTo>
                <a:lnTo>
                  <a:pt x="619" y="152"/>
                </a:lnTo>
                <a:lnTo>
                  <a:pt x="641" y="152"/>
                </a:lnTo>
                <a:lnTo>
                  <a:pt x="641" y="97"/>
                </a:lnTo>
                <a:cubicBezTo>
                  <a:pt x="641" y="85"/>
                  <a:pt x="637" y="75"/>
                  <a:pt x="631" y="68"/>
                </a:cubicBezTo>
                <a:cubicBezTo>
                  <a:pt x="624" y="61"/>
                  <a:pt x="614" y="58"/>
                  <a:pt x="602" y="58"/>
                </a:cubicBezTo>
                <a:lnTo>
                  <a:pt x="602" y="58"/>
                </a:lnTo>
                <a:close/>
                <a:moveTo>
                  <a:pt x="984" y="27"/>
                </a:moveTo>
                <a:lnTo>
                  <a:pt x="984" y="27"/>
                </a:lnTo>
                <a:lnTo>
                  <a:pt x="962" y="39"/>
                </a:lnTo>
                <a:lnTo>
                  <a:pt x="962" y="59"/>
                </a:lnTo>
                <a:lnTo>
                  <a:pt x="947" y="59"/>
                </a:lnTo>
                <a:lnTo>
                  <a:pt x="947" y="79"/>
                </a:lnTo>
                <a:lnTo>
                  <a:pt x="962" y="79"/>
                </a:lnTo>
                <a:lnTo>
                  <a:pt x="962" y="114"/>
                </a:lnTo>
                <a:cubicBezTo>
                  <a:pt x="962" y="129"/>
                  <a:pt x="964" y="138"/>
                  <a:pt x="970" y="144"/>
                </a:cubicBezTo>
                <a:cubicBezTo>
                  <a:pt x="976" y="149"/>
                  <a:pt x="984" y="152"/>
                  <a:pt x="999" y="152"/>
                </a:cubicBezTo>
                <a:lnTo>
                  <a:pt x="1003" y="152"/>
                </a:lnTo>
                <a:lnTo>
                  <a:pt x="1003" y="131"/>
                </a:lnTo>
                <a:lnTo>
                  <a:pt x="1002" y="131"/>
                </a:lnTo>
                <a:cubicBezTo>
                  <a:pt x="986" y="131"/>
                  <a:pt x="984" y="129"/>
                  <a:pt x="984" y="114"/>
                </a:cubicBezTo>
                <a:lnTo>
                  <a:pt x="984" y="79"/>
                </a:lnTo>
                <a:lnTo>
                  <a:pt x="1003" y="79"/>
                </a:lnTo>
                <a:lnTo>
                  <a:pt x="1003" y="59"/>
                </a:lnTo>
                <a:lnTo>
                  <a:pt x="984" y="59"/>
                </a:lnTo>
                <a:lnTo>
                  <a:pt x="984" y="27"/>
                </a:lnTo>
                <a:lnTo>
                  <a:pt x="984" y="27"/>
                </a:lnTo>
                <a:close/>
                <a:moveTo>
                  <a:pt x="1126" y="106"/>
                </a:moveTo>
                <a:lnTo>
                  <a:pt x="1126" y="106"/>
                </a:lnTo>
                <a:cubicBezTo>
                  <a:pt x="1126" y="90"/>
                  <a:pt x="1114" y="78"/>
                  <a:pt x="1099" y="78"/>
                </a:cubicBezTo>
                <a:cubicBezTo>
                  <a:pt x="1092" y="78"/>
                  <a:pt x="1085" y="81"/>
                  <a:pt x="1081" y="86"/>
                </a:cubicBezTo>
                <a:cubicBezTo>
                  <a:pt x="1076" y="91"/>
                  <a:pt x="1073" y="98"/>
                  <a:pt x="1073" y="106"/>
                </a:cubicBezTo>
                <a:cubicBezTo>
                  <a:pt x="1073" y="113"/>
                  <a:pt x="1076" y="120"/>
                  <a:pt x="1081" y="125"/>
                </a:cubicBezTo>
                <a:cubicBezTo>
                  <a:pt x="1085" y="130"/>
                  <a:pt x="1092" y="133"/>
                  <a:pt x="1099" y="133"/>
                </a:cubicBezTo>
                <a:cubicBezTo>
                  <a:pt x="1114" y="133"/>
                  <a:pt x="1126" y="121"/>
                  <a:pt x="1126" y="106"/>
                </a:cubicBezTo>
                <a:lnTo>
                  <a:pt x="1126" y="106"/>
                </a:lnTo>
                <a:close/>
                <a:moveTo>
                  <a:pt x="1133" y="71"/>
                </a:moveTo>
                <a:lnTo>
                  <a:pt x="1133" y="71"/>
                </a:lnTo>
                <a:cubicBezTo>
                  <a:pt x="1142" y="80"/>
                  <a:pt x="1147" y="93"/>
                  <a:pt x="1147" y="106"/>
                </a:cubicBezTo>
                <a:cubicBezTo>
                  <a:pt x="1147" y="119"/>
                  <a:pt x="1142" y="131"/>
                  <a:pt x="1133" y="140"/>
                </a:cubicBezTo>
                <a:cubicBezTo>
                  <a:pt x="1124" y="149"/>
                  <a:pt x="1112" y="154"/>
                  <a:pt x="1099" y="154"/>
                </a:cubicBezTo>
                <a:cubicBezTo>
                  <a:pt x="1086" y="154"/>
                  <a:pt x="1074" y="149"/>
                  <a:pt x="1065" y="140"/>
                </a:cubicBezTo>
                <a:cubicBezTo>
                  <a:pt x="1056" y="131"/>
                  <a:pt x="1051" y="119"/>
                  <a:pt x="1051" y="106"/>
                </a:cubicBezTo>
                <a:cubicBezTo>
                  <a:pt x="1051" y="93"/>
                  <a:pt x="1056" y="80"/>
                  <a:pt x="1065" y="71"/>
                </a:cubicBezTo>
                <a:cubicBezTo>
                  <a:pt x="1074" y="63"/>
                  <a:pt x="1086" y="58"/>
                  <a:pt x="1099" y="58"/>
                </a:cubicBezTo>
                <a:cubicBezTo>
                  <a:pt x="1112" y="58"/>
                  <a:pt x="1124" y="63"/>
                  <a:pt x="1133" y="71"/>
                </a:cubicBezTo>
                <a:lnTo>
                  <a:pt x="1133" y="71"/>
                </a:lnTo>
                <a:close/>
                <a:moveTo>
                  <a:pt x="1017" y="152"/>
                </a:moveTo>
                <a:lnTo>
                  <a:pt x="1017" y="152"/>
                </a:lnTo>
                <a:lnTo>
                  <a:pt x="1038" y="152"/>
                </a:lnTo>
                <a:lnTo>
                  <a:pt x="1038" y="59"/>
                </a:lnTo>
                <a:lnTo>
                  <a:pt x="1017" y="59"/>
                </a:lnTo>
                <a:lnTo>
                  <a:pt x="1017" y="152"/>
                </a:lnTo>
                <a:close/>
                <a:moveTo>
                  <a:pt x="1028" y="20"/>
                </a:moveTo>
                <a:lnTo>
                  <a:pt x="1028" y="20"/>
                </a:lnTo>
                <a:cubicBezTo>
                  <a:pt x="1019" y="20"/>
                  <a:pt x="1013" y="26"/>
                  <a:pt x="1013" y="34"/>
                </a:cubicBezTo>
                <a:cubicBezTo>
                  <a:pt x="1013" y="42"/>
                  <a:pt x="1019" y="48"/>
                  <a:pt x="1028" y="48"/>
                </a:cubicBezTo>
                <a:cubicBezTo>
                  <a:pt x="1036" y="48"/>
                  <a:pt x="1042" y="42"/>
                  <a:pt x="1042" y="34"/>
                </a:cubicBezTo>
                <a:cubicBezTo>
                  <a:pt x="1042" y="26"/>
                  <a:pt x="1036" y="20"/>
                  <a:pt x="1028" y="20"/>
                </a:cubicBezTo>
                <a:lnTo>
                  <a:pt x="1028" y="20"/>
                </a:lnTo>
                <a:close/>
                <a:moveTo>
                  <a:pt x="1236" y="68"/>
                </a:moveTo>
                <a:lnTo>
                  <a:pt x="1236" y="68"/>
                </a:lnTo>
                <a:cubicBezTo>
                  <a:pt x="1229" y="61"/>
                  <a:pt x="1220" y="58"/>
                  <a:pt x="1208" y="58"/>
                </a:cubicBezTo>
                <a:cubicBezTo>
                  <a:pt x="1198" y="58"/>
                  <a:pt x="1188" y="62"/>
                  <a:pt x="1182" y="69"/>
                </a:cubicBezTo>
                <a:lnTo>
                  <a:pt x="1182" y="59"/>
                </a:lnTo>
                <a:lnTo>
                  <a:pt x="1160" y="59"/>
                </a:lnTo>
                <a:lnTo>
                  <a:pt x="1160" y="152"/>
                </a:lnTo>
                <a:lnTo>
                  <a:pt x="1182" y="152"/>
                </a:lnTo>
                <a:lnTo>
                  <a:pt x="1182" y="101"/>
                </a:lnTo>
                <a:cubicBezTo>
                  <a:pt x="1182" y="86"/>
                  <a:pt x="1191" y="77"/>
                  <a:pt x="1204" y="77"/>
                </a:cubicBezTo>
                <a:cubicBezTo>
                  <a:pt x="1217" y="77"/>
                  <a:pt x="1224" y="85"/>
                  <a:pt x="1224" y="100"/>
                </a:cubicBezTo>
                <a:lnTo>
                  <a:pt x="1224" y="152"/>
                </a:lnTo>
                <a:lnTo>
                  <a:pt x="1246" y="152"/>
                </a:lnTo>
                <a:lnTo>
                  <a:pt x="1246" y="98"/>
                </a:lnTo>
                <a:cubicBezTo>
                  <a:pt x="1246" y="86"/>
                  <a:pt x="1243" y="75"/>
                  <a:pt x="1236" y="68"/>
                </a:cubicBezTo>
                <a:lnTo>
                  <a:pt x="1236" y="68"/>
                </a:lnTo>
                <a:close/>
                <a:moveTo>
                  <a:pt x="132" y="131"/>
                </a:moveTo>
                <a:lnTo>
                  <a:pt x="132" y="131"/>
                </a:lnTo>
                <a:cubicBezTo>
                  <a:pt x="125" y="131"/>
                  <a:pt x="120" y="136"/>
                  <a:pt x="120" y="142"/>
                </a:cubicBezTo>
                <a:cubicBezTo>
                  <a:pt x="120" y="149"/>
                  <a:pt x="125" y="154"/>
                  <a:pt x="132" y="154"/>
                </a:cubicBezTo>
                <a:cubicBezTo>
                  <a:pt x="138" y="154"/>
                  <a:pt x="143" y="149"/>
                  <a:pt x="143" y="142"/>
                </a:cubicBezTo>
                <a:cubicBezTo>
                  <a:pt x="143" y="136"/>
                  <a:pt x="138" y="131"/>
                  <a:pt x="132" y="131"/>
                </a:cubicBezTo>
                <a:lnTo>
                  <a:pt x="132" y="131"/>
                </a:lnTo>
                <a:close/>
                <a:moveTo>
                  <a:pt x="458" y="105"/>
                </a:moveTo>
                <a:lnTo>
                  <a:pt x="458" y="105"/>
                </a:lnTo>
                <a:cubicBezTo>
                  <a:pt x="458" y="90"/>
                  <a:pt x="446" y="77"/>
                  <a:pt x="430" y="77"/>
                </a:cubicBezTo>
                <a:cubicBezTo>
                  <a:pt x="415" y="77"/>
                  <a:pt x="403" y="90"/>
                  <a:pt x="403" y="105"/>
                </a:cubicBezTo>
                <a:cubicBezTo>
                  <a:pt x="403" y="121"/>
                  <a:pt x="415" y="134"/>
                  <a:pt x="430" y="134"/>
                </a:cubicBezTo>
                <a:cubicBezTo>
                  <a:pt x="438" y="134"/>
                  <a:pt x="445" y="131"/>
                  <a:pt x="450" y="125"/>
                </a:cubicBezTo>
                <a:cubicBezTo>
                  <a:pt x="455" y="120"/>
                  <a:pt x="458" y="113"/>
                  <a:pt x="458" y="105"/>
                </a:cubicBezTo>
                <a:lnTo>
                  <a:pt x="458" y="105"/>
                </a:lnTo>
                <a:close/>
                <a:moveTo>
                  <a:pt x="456" y="59"/>
                </a:moveTo>
                <a:lnTo>
                  <a:pt x="456" y="59"/>
                </a:lnTo>
                <a:lnTo>
                  <a:pt x="478" y="59"/>
                </a:lnTo>
                <a:lnTo>
                  <a:pt x="478" y="152"/>
                </a:lnTo>
                <a:lnTo>
                  <a:pt x="456" y="152"/>
                </a:lnTo>
                <a:lnTo>
                  <a:pt x="456" y="141"/>
                </a:lnTo>
                <a:cubicBezTo>
                  <a:pt x="449" y="149"/>
                  <a:pt x="439" y="154"/>
                  <a:pt x="428" y="154"/>
                </a:cubicBezTo>
                <a:cubicBezTo>
                  <a:pt x="416" y="154"/>
                  <a:pt x="404" y="149"/>
                  <a:pt x="396" y="141"/>
                </a:cubicBezTo>
                <a:cubicBezTo>
                  <a:pt x="387" y="132"/>
                  <a:pt x="382" y="119"/>
                  <a:pt x="382" y="106"/>
                </a:cubicBezTo>
                <a:cubicBezTo>
                  <a:pt x="382" y="92"/>
                  <a:pt x="387" y="79"/>
                  <a:pt x="396" y="71"/>
                </a:cubicBezTo>
                <a:cubicBezTo>
                  <a:pt x="404" y="62"/>
                  <a:pt x="416" y="58"/>
                  <a:pt x="428" y="58"/>
                </a:cubicBezTo>
                <a:cubicBezTo>
                  <a:pt x="439" y="58"/>
                  <a:pt x="449" y="62"/>
                  <a:pt x="456" y="69"/>
                </a:cubicBezTo>
                <a:lnTo>
                  <a:pt x="456" y="59"/>
                </a:lnTo>
                <a:lnTo>
                  <a:pt x="456" y="59"/>
                </a:lnTo>
                <a:close/>
                <a:moveTo>
                  <a:pt x="132" y="16"/>
                </a:moveTo>
                <a:lnTo>
                  <a:pt x="132" y="16"/>
                </a:lnTo>
                <a:cubicBezTo>
                  <a:pt x="125" y="16"/>
                  <a:pt x="120" y="22"/>
                  <a:pt x="120" y="28"/>
                </a:cubicBezTo>
                <a:cubicBezTo>
                  <a:pt x="120" y="34"/>
                  <a:pt x="125" y="40"/>
                  <a:pt x="132" y="40"/>
                </a:cubicBezTo>
                <a:cubicBezTo>
                  <a:pt x="138" y="40"/>
                  <a:pt x="143" y="34"/>
                  <a:pt x="143" y="28"/>
                </a:cubicBezTo>
                <a:cubicBezTo>
                  <a:pt x="143" y="22"/>
                  <a:pt x="138" y="16"/>
                  <a:pt x="132" y="16"/>
                </a:cubicBezTo>
                <a:lnTo>
                  <a:pt x="132" y="16"/>
                </a:lnTo>
                <a:close/>
                <a:moveTo>
                  <a:pt x="81" y="76"/>
                </a:moveTo>
                <a:lnTo>
                  <a:pt x="81" y="76"/>
                </a:lnTo>
                <a:lnTo>
                  <a:pt x="90" y="40"/>
                </a:lnTo>
                <a:cubicBezTo>
                  <a:pt x="90" y="40"/>
                  <a:pt x="90" y="40"/>
                  <a:pt x="89" y="40"/>
                </a:cubicBezTo>
                <a:cubicBezTo>
                  <a:pt x="89" y="40"/>
                  <a:pt x="89" y="40"/>
                  <a:pt x="89" y="40"/>
                </a:cubicBezTo>
                <a:lnTo>
                  <a:pt x="51" y="93"/>
                </a:lnTo>
                <a:cubicBezTo>
                  <a:pt x="51" y="93"/>
                  <a:pt x="51" y="93"/>
                  <a:pt x="51" y="93"/>
                </a:cubicBezTo>
                <a:cubicBezTo>
                  <a:pt x="51" y="93"/>
                  <a:pt x="51" y="93"/>
                  <a:pt x="51" y="93"/>
                </a:cubicBezTo>
                <a:lnTo>
                  <a:pt x="89" y="93"/>
                </a:lnTo>
                <a:lnTo>
                  <a:pt x="80" y="130"/>
                </a:lnTo>
                <a:cubicBezTo>
                  <a:pt x="80" y="130"/>
                  <a:pt x="80" y="130"/>
                  <a:pt x="80" y="130"/>
                </a:cubicBezTo>
                <a:cubicBezTo>
                  <a:pt x="80" y="130"/>
                  <a:pt x="80" y="130"/>
                  <a:pt x="80" y="130"/>
                </a:cubicBezTo>
                <a:cubicBezTo>
                  <a:pt x="81" y="130"/>
                  <a:pt x="81" y="130"/>
                  <a:pt x="81" y="130"/>
                </a:cubicBezTo>
                <a:lnTo>
                  <a:pt x="119" y="77"/>
                </a:lnTo>
                <a:cubicBezTo>
                  <a:pt x="119" y="77"/>
                  <a:pt x="119" y="77"/>
                  <a:pt x="119" y="77"/>
                </a:cubicBezTo>
                <a:cubicBezTo>
                  <a:pt x="119" y="77"/>
                  <a:pt x="119" y="76"/>
                  <a:pt x="119" y="76"/>
                </a:cubicBezTo>
                <a:lnTo>
                  <a:pt x="81" y="76"/>
                </a:lnTo>
                <a:lnTo>
                  <a:pt x="81" y="76"/>
                </a:lnTo>
                <a:close/>
                <a:moveTo>
                  <a:pt x="85" y="148"/>
                </a:moveTo>
                <a:lnTo>
                  <a:pt x="85" y="148"/>
                </a:lnTo>
                <a:cubicBezTo>
                  <a:pt x="50" y="148"/>
                  <a:pt x="22" y="120"/>
                  <a:pt x="22" y="85"/>
                </a:cubicBezTo>
                <a:cubicBezTo>
                  <a:pt x="22" y="50"/>
                  <a:pt x="50" y="22"/>
                  <a:pt x="85" y="22"/>
                </a:cubicBezTo>
                <a:cubicBezTo>
                  <a:pt x="89" y="22"/>
                  <a:pt x="94" y="22"/>
                  <a:pt x="98" y="23"/>
                </a:cubicBezTo>
                <a:lnTo>
                  <a:pt x="112" y="4"/>
                </a:lnTo>
                <a:cubicBezTo>
                  <a:pt x="103" y="1"/>
                  <a:pt x="94" y="0"/>
                  <a:pt x="85" y="0"/>
                </a:cubicBezTo>
                <a:cubicBezTo>
                  <a:pt x="38" y="0"/>
                  <a:pt x="0" y="38"/>
                  <a:pt x="0" y="85"/>
                </a:cubicBezTo>
                <a:cubicBezTo>
                  <a:pt x="0" y="132"/>
                  <a:pt x="38" y="171"/>
                  <a:pt x="85" y="171"/>
                </a:cubicBezTo>
                <a:cubicBezTo>
                  <a:pt x="94" y="171"/>
                  <a:pt x="103" y="169"/>
                  <a:pt x="112" y="166"/>
                </a:cubicBezTo>
                <a:lnTo>
                  <a:pt x="98" y="147"/>
                </a:lnTo>
                <a:cubicBezTo>
                  <a:pt x="94" y="148"/>
                  <a:pt x="89" y="148"/>
                  <a:pt x="85" y="148"/>
                </a:cubicBezTo>
                <a:lnTo>
                  <a:pt x="85" y="148"/>
                </a:lnTo>
                <a:close/>
                <a:moveTo>
                  <a:pt x="353" y="106"/>
                </a:moveTo>
                <a:lnTo>
                  <a:pt x="353" y="106"/>
                </a:lnTo>
                <a:cubicBezTo>
                  <a:pt x="345" y="122"/>
                  <a:pt x="330" y="132"/>
                  <a:pt x="311" y="132"/>
                </a:cubicBezTo>
                <a:cubicBezTo>
                  <a:pt x="285" y="132"/>
                  <a:pt x="265" y="111"/>
                  <a:pt x="265" y="85"/>
                </a:cubicBezTo>
                <a:cubicBezTo>
                  <a:pt x="265" y="72"/>
                  <a:pt x="269" y="60"/>
                  <a:pt x="278" y="51"/>
                </a:cubicBezTo>
                <a:cubicBezTo>
                  <a:pt x="287" y="42"/>
                  <a:pt x="299" y="37"/>
                  <a:pt x="312" y="37"/>
                </a:cubicBezTo>
                <a:cubicBezTo>
                  <a:pt x="329" y="37"/>
                  <a:pt x="343" y="46"/>
                  <a:pt x="352" y="62"/>
                </a:cubicBezTo>
                <a:lnTo>
                  <a:pt x="352" y="63"/>
                </a:lnTo>
                <a:lnTo>
                  <a:pt x="371" y="51"/>
                </a:lnTo>
                <a:lnTo>
                  <a:pt x="371" y="50"/>
                </a:lnTo>
                <a:cubicBezTo>
                  <a:pt x="365" y="40"/>
                  <a:pt x="356" y="31"/>
                  <a:pt x="346" y="25"/>
                </a:cubicBezTo>
                <a:cubicBezTo>
                  <a:pt x="336" y="19"/>
                  <a:pt x="324" y="16"/>
                  <a:pt x="312" y="16"/>
                </a:cubicBezTo>
                <a:cubicBezTo>
                  <a:pt x="293" y="16"/>
                  <a:pt x="276" y="23"/>
                  <a:pt x="263" y="36"/>
                </a:cubicBezTo>
                <a:cubicBezTo>
                  <a:pt x="250" y="49"/>
                  <a:pt x="243" y="66"/>
                  <a:pt x="243" y="85"/>
                </a:cubicBezTo>
                <a:cubicBezTo>
                  <a:pt x="243" y="103"/>
                  <a:pt x="250" y="121"/>
                  <a:pt x="262" y="133"/>
                </a:cubicBezTo>
                <a:cubicBezTo>
                  <a:pt x="275" y="146"/>
                  <a:pt x="293" y="154"/>
                  <a:pt x="312" y="154"/>
                </a:cubicBezTo>
                <a:cubicBezTo>
                  <a:pt x="338" y="154"/>
                  <a:pt x="360" y="140"/>
                  <a:pt x="373" y="116"/>
                </a:cubicBezTo>
                <a:lnTo>
                  <a:pt x="373" y="115"/>
                </a:lnTo>
                <a:lnTo>
                  <a:pt x="353" y="105"/>
                </a:lnTo>
                <a:lnTo>
                  <a:pt x="353" y="106"/>
                </a:lnTo>
                <a:lnTo>
                  <a:pt x="353" y="106"/>
                </a:lnTo>
                <a:close/>
                <a:moveTo>
                  <a:pt x="156" y="95"/>
                </a:moveTo>
                <a:lnTo>
                  <a:pt x="156" y="95"/>
                </a:lnTo>
                <a:cubicBezTo>
                  <a:pt x="149" y="95"/>
                  <a:pt x="144" y="100"/>
                  <a:pt x="144" y="106"/>
                </a:cubicBezTo>
                <a:cubicBezTo>
                  <a:pt x="144" y="113"/>
                  <a:pt x="149" y="118"/>
                  <a:pt x="156" y="118"/>
                </a:cubicBezTo>
                <a:cubicBezTo>
                  <a:pt x="162" y="118"/>
                  <a:pt x="167" y="113"/>
                  <a:pt x="167" y="106"/>
                </a:cubicBezTo>
                <a:cubicBezTo>
                  <a:pt x="167" y="100"/>
                  <a:pt x="162" y="95"/>
                  <a:pt x="156" y="95"/>
                </a:cubicBezTo>
                <a:lnTo>
                  <a:pt x="156" y="95"/>
                </a:lnTo>
                <a:close/>
                <a:moveTo>
                  <a:pt x="167" y="64"/>
                </a:moveTo>
                <a:lnTo>
                  <a:pt x="167" y="64"/>
                </a:lnTo>
                <a:cubicBezTo>
                  <a:pt x="167" y="70"/>
                  <a:pt x="162" y="75"/>
                  <a:pt x="156" y="75"/>
                </a:cubicBezTo>
                <a:cubicBezTo>
                  <a:pt x="149" y="75"/>
                  <a:pt x="144" y="70"/>
                  <a:pt x="144" y="64"/>
                </a:cubicBezTo>
                <a:cubicBezTo>
                  <a:pt x="144" y="57"/>
                  <a:pt x="149" y="52"/>
                  <a:pt x="156" y="52"/>
                </a:cubicBezTo>
                <a:cubicBezTo>
                  <a:pt x="162" y="52"/>
                  <a:pt x="167" y="57"/>
                  <a:pt x="167" y="6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1222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ual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B72A95-F706-4A6F-A4A6-F9FBD32090D1}"/>
              </a:ext>
            </a:extLst>
          </p:cNvPr>
          <p:cNvSpPr/>
          <p:nvPr userDrawn="1"/>
        </p:nvSpPr>
        <p:spPr>
          <a:xfrm>
            <a:off x="1" y="0"/>
            <a:ext cx="12192000" cy="9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01" y="1208082"/>
            <a:ext cx="11001600" cy="4874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8E7777-DB16-404C-8566-B3A7D624DC55}"/>
              </a:ext>
            </a:extLst>
          </p:cNvPr>
          <p:cNvCxnSpPr>
            <a:cxnSpLocks/>
          </p:cNvCxnSpPr>
          <p:nvPr userDrawn="1"/>
        </p:nvCxnSpPr>
        <p:spPr>
          <a:xfrm>
            <a:off x="1" y="6311207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2A2141-ADB7-4B11-821E-7019A27376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54559" y="6518436"/>
            <a:ext cx="1440417" cy="95091"/>
          </a:xfrm>
        </p:spPr>
        <p:txBody>
          <a:bodyPr anchor="ctr" anchorCtr="0">
            <a:spAutoFit/>
          </a:bodyPr>
          <a:lstStyle>
            <a:lvl1pPr marL="0" indent="0">
              <a:lnSpc>
                <a:spcPct val="112000"/>
              </a:lnSpc>
              <a:spcAft>
                <a:spcPts val="0"/>
              </a:spcAft>
              <a:buNone/>
              <a:defRPr sz="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431F85-B8F0-4F71-8BC2-7C1DF49672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6471" y="6518436"/>
            <a:ext cx="1440417" cy="9509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12000"/>
              </a:lnSpc>
              <a:spcAft>
                <a:spcPts val="0"/>
              </a:spcAft>
              <a:buNone/>
              <a:defRPr sz="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3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B72A95-F706-4A6F-A4A6-F9FBD32090D1}"/>
              </a:ext>
            </a:extLst>
          </p:cNvPr>
          <p:cNvSpPr/>
          <p:nvPr userDrawn="1"/>
        </p:nvSpPr>
        <p:spPr>
          <a:xfrm>
            <a:off x="1" y="0"/>
            <a:ext cx="12192000" cy="9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E89B-DE45-452B-BF8B-3856900395AC}" type="datetime1">
              <a:rPr lang="en-GB" smtClean="0"/>
              <a:t>09/03/2022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8E7777-DB16-404C-8566-B3A7D624DC55}"/>
              </a:ext>
            </a:extLst>
          </p:cNvPr>
          <p:cNvCxnSpPr>
            <a:cxnSpLocks/>
          </p:cNvCxnSpPr>
          <p:nvPr userDrawn="1"/>
        </p:nvCxnSpPr>
        <p:spPr>
          <a:xfrm>
            <a:off x="1" y="6311207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66B0D3D-F113-4FD1-9372-2C5289F02D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6000" y="1042403"/>
            <a:ext cx="5376000" cy="2602800"/>
          </a:xfrm>
          <a:noFill/>
        </p:spPr>
        <p:txBody>
          <a:bodyPr anchor="ctr" anchorCtr="1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4C04D52-7834-421B-8C0E-BC6B725AC5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16000" y="3708407"/>
            <a:ext cx="5376000" cy="2602800"/>
          </a:xfrm>
          <a:noFill/>
        </p:spPr>
        <p:txBody>
          <a:bodyPr anchor="ctr" anchorCtr="1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1255578-7946-45B8-8BA4-705FCB88FC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200" y="1208083"/>
            <a:ext cx="5622894" cy="24371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0F95083-F478-478E-885F-26898A69B4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5200" y="3708409"/>
            <a:ext cx="5622894" cy="237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06494C2-05B5-452B-BF6B-0B91BBA7DE5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00" y="6443559"/>
            <a:ext cx="1320382" cy="162000"/>
          </a:xfrm>
          <a:custGeom>
            <a:avLst/>
            <a:gdLst>
              <a:gd name="T0" fmla="*/ 886 w 1246"/>
              <a:gd name="T1" fmla="*/ 85 h 171"/>
              <a:gd name="T2" fmla="*/ 938 w 1246"/>
              <a:gd name="T3" fmla="*/ 75 h 171"/>
              <a:gd name="T4" fmla="*/ 900 w 1246"/>
              <a:gd name="T5" fmla="*/ 114 h 171"/>
              <a:gd name="T6" fmla="*/ 860 w 1246"/>
              <a:gd name="T7" fmla="*/ 132 h 171"/>
              <a:gd name="T8" fmla="*/ 940 w 1246"/>
              <a:gd name="T9" fmla="*/ 124 h 171"/>
              <a:gd name="T10" fmla="*/ 808 w 1246"/>
              <a:gd name="T11" fmla="*/ 134 h 171"/>
              <a:gd name="T12" fmla="*/ 775 w 1246"/>
              <a:gd name="T13" fmla="*/ 143 h 171"/>
              <a:gd name="T14" fmla="*/ 851 w 1246"/>
              <a:gd name="T15" fmla="*/ 59 h 171"/>
              <a:gd name="T16" fmla="*/ 731 w 1246"/>
              <a:gd name="T17" fmla="*/ 105 h 171"/>
              <a:gd name="T18" fmla="*/ 731 w 1246"/>
              <a:gd name="T19" fmla="*/ 105 h 171"/>
              <a:gd name="T20" fmla="*/ 707 w 1246"/>
              <a:gd name="T21" fmla="*/ 154 h 171"/>
              <a:gd name="T22" fmla="*/ 678 w 1246"/>
              <a:gd name="T23" fmla="*/ 18 h 171"/>
              <a:gd name="T24" fmla="*/ 602 w 1246"/>
              <a:gd name="T25" fmla="*/ 58 h 171"/>
              <a:gd name="T26" fmla="*/ 517 w 1246"/>
              <a:gd name="T27" fmla="*/ 59 h 171"/>
              <a:gd name="T28" fmla="*/ 523 w 1246"/>
              <a:gd name="T29" fmla="*/ 83 h 171"/>
              <a:gd name="T30" fmla="*/ 579 w 1246"/>
              <a:gd name="T31" fmla="*/ 100 h 171"/>
              <a:gd name="T32" fmla="*/ 641 w 1246"/>
              <a:gd name="T33" fmla="*/ 97 h 171"/>
              <a:gd name="T34" fmla="*/ 984 w 1246"/>
              <a:gd name="T35" fmla="*/ 27 h 171"/>
              <a:gd name="T36" fmla="*/ 962 w 1246"/>
              <a:gd name="T37" fmla="*/ 79 h 171"/>
              <a:gd name="T38" fmla="*/ 1003 w 1246"/>
              <a:gd name="T39" fmla="*/ 131 h 171"/>
              <a:gd name="T40" fmla="*/ 1003 w 1246"/>
              <a:gd name="T41" fmla="*/ 59 h 171"/>
              <a:gd name="T42" fmla="*/ 1126 w 1246"/>
              <a:gd name="T43" fmla="*/ 106 h 171"/>
              <a:gd name="T44" fmla="*/ 1099 w 1246"/>
              <a:gd name="T45" fmla="*/ 133 h 171"/>
              <a:gd name="T46" fmla="*/ 1147 w 1246"/>
              <a:gd name="T47" fmla="*/ 106 h 171"/>
              <a:gd name="T48" fmla="*/ 1065 w 1246"/>
              <a:gd name="T49" fmla="*/ 71 h 171"/>
              <a:gd name="T50" fmla="*/ 1017 w 1246"/>
              <a:gd name="T51" fmla="*/ 152 h 171"/>
              <a:gd name="T52" fmla="*/ 1028 w 1246"/>
              <a:gd name="T53" fmla="*/ 20 h 171"/>
              <a:gd name="T54" fmla="*/ 1028 w 1246"/>
              <a:gd name="T55" fmla="*/ 20 h 171"/>
              <a:gd name="T56" fmla="*/ 1182 w 1246"/>
              <a:gd name="T57" fmla="*/ 69 h 171"/>
              <a:gd name="T58" fmla="*/ 1182 w 1246"/>
              <a:gd name="T59" fmla="*/ 101 h 171"/>
              <a:gd name="T60" fmla="*/ 1246 w 1246"/>
              <a:gd name="T61" fmla="*/ 98 h 171"/>
              <a:gd name="T62" fmla="*/ 120 w 1246"/>
              <a:gd name="T63" fmla="*/ 142 h 171"/>
              <a:gd name="T64" fmla="*/ 458 w 1246"/>
              <a:gd name="T65" fmla="*/ 105 h 171"/>
              <a:gd name="T66" fmla="*/ 450 w 1246"/>
              <a:gd name="T67" fmla="*/ 125 h 171"/>
              <a:gd name="T68" fmla="*/ 478 w 1246"/>
              <a:gd name="T69" fmla="*/ 59 h 171"/>
              <a:gd name="T70" fmla="*/ 396 w 1246"/>
              <a:gd name="T71" fmla="*/ 141 h 171"/>
              <a:gd name="T72" fmla="*/ 456 w 1246"/>
              <a:gd name="T73" fmla="*/ 59 h 171"/>
              <a:gd name="T74" fmla="*/ 132 w 1246"/>
              <a:gd name="T75" fmla="*/ 40 h 171"/>
              <a:gd name="T76" fmla="*/ 81 w 1246"/>
              <a:gd name="T77" fmla="*/ 76 h 171"/>
              <a:gd name="T78" fmla="*/ 51 w 1246"/>
              <a:gd name="T79" fmla="*/ 93 h 171"/>
              <a:gd name="T80" fmla="*/ 80 w 1246"/>
              <a:gd name="T81" fmla="*/ 130 h 171"/>
              <a:gd name="T82" fmla="*/ 81 w 1246"/>
              <a:gd name="T83" fmla="*/ 76 h 171"/>
              <a:gd name="T84" fmla="*/ 85 w 1246"/>
              <a:gd name="T85" fmla="*/ 22 h 171"/>
              <a:gd name="T86" fmla="*/ 85 w 1246"/>
              <a:gd name="T87" fmla="*/ 171 h 171"/>
              <a:gd name="T88" fmla="*/ 353 w 1246"/>
              <a:gd name="T89" fmla="*/ 106 h 171"/>
              <a:gd name="T90" fmla="*/ 312 w 1246"/>
              <a:gd name="T91" fmla="*/ 37 h 171"/>
              <a:gd name="T92" fmla="*/ 346 w 1246"/>
              <a:gd name="T93" fmla="*/ 25 h 171"/>
              <a:gd name="T94" fmla="*/ 312 w 1246"/>
              <a:gd name="T95" fmla="*/ 154 h 171"/>
              <a:gd name="T96" fmla="*/ 353 w 1246"/>
              <a:gd name="T97" fmla="*/ 106 h 171"/>
              <a:gd name="T98" fmla="*/ 167 w 1246"/>
              <a:gd name="T99" fmla="*/ 106 h 171"/>
              <a:gd name="T100" fmla="*/ 156 w 1246"/>
              <a:gd name="T101" fmla="*/ 75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6" h="171">
                <a:moveTo>
                  <a:pt x="929" y="103"/>
                </a:moveTo>
                <a:lnTo>
                  <a:pt x="929" y="103"/>
                </a:lnTo>
                <a:cubicBezTo>
                  <a:pt x="923" y="99"/>
                  <a:pt x="914" y="97"/>
                  <a:pt x="907" y="95"/>
                </a:cubicBezTo>
                <a:lnTo>
                  <a:pt x="905" y="95"/>
                </a:lnTo>
                <a:cubicBezTo>
                  <a:pt x="892" y="92"/>
                  <a:pt x="886" y="90"/>
                  <a:pt x="886" y="85"/>
                </a:cubicBezTo>
                <a:cubicBezTo>
                  <a:pt x="886" y="79"/>
                  <a:pt x="892" y="76"/>
                  <a:pt x="901" y="76"/>
                </a:cubicBezTo>
                <a:cubicBezTo>
                  <a:pt x="909" y="76"/>
                  <a:pt x="916" y="79"/>
                  <a:pt x="920" y="86"/>
                </a:cubicBezTo>
                <a:lnTo>
                  <a:pt x="921" y="86"/>
                </a:lnTo>
                <a:lnTo>
                  <a:pt x="939" y="76"/>
                </a:lnTo>
                <a:lnTo>
                  <a:pt x="938" y="75"/>
                </a:lnTo>
                <a:cubicBezTo>
                  <a:pt x="930" y="63"/>
                  <a:pt x="917" y="57"/>
                  <a:pt x="901" y="57"/>
                </a:cubicBezTo>
                <a:cubicBezTo>
                  <a:pt x="889" y="57"/>
                  <a:pt x="879" y="61"/>
                  <a:pt x="872" y="68"/>
                </a:cubicBezTo>
                <a:cubicBezTo>
                  <a:pt x="867" y="73"/>
                  <a:pt x="864" y="79"/>
                  <a:pt x="864" y="86"/>
                </a:cubicBezTo>
                <a:cubicBezTo>
                  <a:pt x="864" y="104"/>
                  <a:pt x="880" y="110"/>
                  <a:pt x="897" y="114"/>
                </a:cubicBezTo>
                <a:cubicBezTo>
                  <a:pt x="898" y="114"/>
                  <a:pt x="899" y="114"/>
                  <a:pt x="900" y="114"/>
                </a:cubicBezTo>
                <a:cubicBezTo>
                  <a:pt x="910" y="116"/>
                  <a:pt x="918" y="118"/>
                  <a:pt x="918" y="124"/>
                </a:cubicBezTo>
                <a:cubicBezTo>
                  <a:pt x="918" y="131"/>
                  <a:pt x="910" y="135"/>
                  <a:pt x="902" y="135"/>
                </a:cubicBezTo>
                <a:cubicBezTo>
                  <a:pt x="892" y="135"/>
                  <a:pt x="885" y="130"/>
                  <a:pt x="880" y="122"/>
                </a:cubicBezTo>
                <a:lnTo>
                  <a:pt x="879" y="121"/>
                </a:lnTo>
                <a:lnTo>
                  <a:pt x="860" y="132"/>
                </a:lnTo>
                <a:lnTo>
                  <a:pt x="860" y="133"/>
                </a:lnTo>
                <a:cubicBezTo>
                  <a:pt x="868" y="147"/>
                  <a:pt x="882" y="154"/>
                  <a:pt x="901" y="154"/>
                </a:cubicBezTo>
                <a:cubicBezTo>
                  <a:pt x="902" y="154"/>
                  <a:pt x="902" y="154"/>
                  <a:pt x="902" y="154"/>
                </a:cubicBezTo>
                <a:cubicBezTo>
                  <a:pt x="917" y="154"/>
                  <a:pt x="926" y="148"/>
                  <a:pt x="931" y="143"/>
                </a:cubicBezTo>
                <a:cubicBezTo>
                  <a:pt x="937" y="138"/>
                  <a:pt x="940" y="131"/>
                  <a:pt x="940" y="124"/>
                </a:cubicBezTo>
                <a:cubicBezTo>
                  <a:pt x="940" y="115"/>
                  <a:pt x="936" y="108"/>
                  <a:pt x="929" y="103"/>
                </a:cubicBezTo>
                <a:lnTo>
                  <a:pt x="929" y="103"/>
                </a:lnTo>
                <a:close/>
                <a:moveTo>
                  <a:pt x="829" y="110"/>
                </a:moveTo>
                <a:lnTo>
                  <a:pt x="829" y="110"/>
                </a:lnTo>
                <a:cubicBezTo>
                  <a:pt x="829" y="124"/>
                  <a:pt x="821" y="134"/>
                  <a:pt x="808" y="134"/>
                </a:cubicBezTo>
                <a:cubicBezTo>
                  <a:pt x="795" y="134"/>
                  <a:pt x="787" y="126"/>
                  <a:pt x="787" y="111"/>
                </a:cubicBezTo>
                <a:lnTo>
                  <a:pt x="787" y="59"/>
                </a:lnTo>
                <a:lnTo>
                  <a:pt x="765" y="59"/>
                </a:lnTo>
                <a:lnTo>
                  <a:pt x="765" y="113"/>
                </a:lnTo>
                <a:cubicBezTo>
                  <a:pt x="765" y="125"/>
                  <a:pt x="769" y="136"/>
                  <a:pt x="775" y="143"/>
                </a:cubicBezTo>
                <a:cubicBezTo>
                  <a:pt x="782" y="150"/>
                  <a:pt x="791" y="154"/>
                  <a:pt x="803" y="154"/>
                </a:cubicBezTo>
                <a:cubicBezTo>
                  <a:pt x="814" y="154"/>
                  <a:pt x="823" y="149"/>
                  <a:pt x="830" y="142"/>
                </a:cubicBezTo>
                <a:lnTo>
                  <a:pt x="830" y="152"/>
                </a:lnTo>
                <a:lnTo>
                  <a:pt x="851" y="152"/>
                </a:lnTo>
                <a:lnTo>
                  <a:pt x="851" y="59"/>
                </a:lnTo>
                <a:lnTo>
                  <a:pt x="829" y="59"/>
                </a:lnTo>
                <a:lnTo>
                  <a:pt x="829" y="110"/>
                </a:lnTo>
                <a:lnTo>
                  <a:pt x="829" y="110"/>
                </a:lnTo>
                <a:close/>
                <a:moveTo>
                  <a:pt x="731" y="105"/>
                </a:moveTo>
                <a:lnTo>
                  <a:pt x="731" y="105"/>
                </a:lnTo>
                <a:cubicBezTo>
                  <a:pt x="731" y="90"/>
                  <a:pt x="719" y="77"/>
                  <a:pt x="704" y="77"/>
                </a:cubicBezTo>
                <a:cubicBezTo>
                  <a:pt x="689" y="77"/>
                  <a:pt x="677" y="90"/>
                  <a:pt x="677" y="105"/>
                </a:cubicBezTo>
                <a:cubicBezTo>
                  <a:pt x="677" y="121"/>
                  <a:pt x="689" y="134"/>
                  <a:pt x="704" y="134"/>
                </a:cubicBezTo>
                <a:cubicBezTo>
                  <a:pt x="719" y="134"/>
                  <a:pt x="731" y="121"/>
                  <a:pt x="731" y="105"/>
                </a:cubicBezTo>
                <a:lnTo>
                  <a:pt x="731" y="105"/>
                </a:lnTo>
                <a:close/>
                <a:moveTo>
                  <a:pt x="739" y="71"/>
                </a:moveTo>
                <a:lnTo>
                  <a:pt x="739" y="71"/>
                </a:lnTo>
                <a:cubicBezTo>
                  <a:pt x="748" y="79"/>
                  <a:pt x="753" y="92"/>
                  <a:pt x="753" y="106"/>
                </a:cubicBezTo>
                <a:cubicBezTo>
                  <a:pt x="753" y="119"/>
                  <a:pt x="748" y="132"/>
                  <a:pt x="739" y="141"/>
                </a:cubicBezTo>
                <a:cubicBezTo>
                  <a:pt x="730" y="149"/>
                  <a:pt x="719" y="154"/>
                  <a:pt x="707" y="154"/>
                </a:cubicBezTo>
                <a:cubicBezTo>
                  <a:pt x="695" y="154"/>
                  <a:pt x="685" y="149"/>
                  <a:pt x="678" y="142"/>
                </a:cubicBezTo>
                <a:lnTo>
                  <a:pt x="678" y="152"/>
                </a:lnTo>
                <a:lnTo>
                  <a:pt x="657" y="152"/>
                </a:lnTo>
                <a:lnTo>
                  <a:pt x="657" y="18"/>
                </a:lnTo>
                <a:lnTo>
                  <a:pt x="678" y="18"/>
                </a:lnTo>
                <a:lnTo>
                  <a:pt x="678" y="70"/>
                </a:lnTo>
                <a:cubicBezTo>
                  <a:pt x="685" y="62"/>
                  <a:pt x="696" y="58"/>
                  <a:pt x="707" y="58"/>
                </a:cubicBezTo>
                <a:cubicBezTo>
                  <a:pt x="719" y="58"/>
                  <a:pt x="730" y="62"/>
                  <a:pt x="739" y="71"/>
                </a:cubicBezTo>
                <a:lnTo>
                  <a:pt x="739" y="71"/>
                </a:lnTo>
                <a:close/>
                <a:moveTo>
                  <a:pt x="602" y="58"/>
                </a:moveTo>
                <a:lnTo>
                  <a:pt x="602" y="58"/>
                </a:lnTo>
                <a:cubicBezTo>
                  <a:pt x="589" y="58"/>
                  <a:pt x="578" y="63"/>
                  <a:pt x="572" y="73"/>
                </a:cubicBezTo>
                <a:cubicBezTo>
                  <a:pt x="566" y="63"/>
                  <a:pt x="555" y="58"/>
                  <a:pt x="542" y="58"/>
                </a:cubicBezTo>
                <a:cubicBezTo>
                  <a:pt x="532" y="58"/>
                  <a:pt x="523" y="61"/>
                  <a:pt x="517" y="68"/>
                </a:cubicBezTo>
                <a:lnTo>
                  <a:pt x="517" y="59"/>
                </a:lnTo>
                <a:lnTo>
                  <a:pt x="495" y="59"/>
                </a:lnTo>
                <a:lnTo>
                  <a:pt x="495" y="152"/>
                </a:lnTo>
                <a:lnTo>
                  <a:pt x="517" y="152"/>
                </a:lnTo>
                <a:lnTo>
                  <a:pt x="517" y="101"/>
                </a:lnTo>
                <a:cubicBezTo>
                  <a:pt x="517" y="93"/>
                  <a:pt x="519" y="87"/>
                  <a:pt x="523" y="83"/>
                </a:cubicBezTo>
                <a:cubicBezTo>
                  <a:pt x="526" y="79"/>
                  <a:pt x="531" y="77"/>
                  <a:pt x="538" y="77"/>
                </a:cubicBezTo>
                <a:cubicBezTo>
                  <a:pt x="550" y="77"/>
                  <a:pt x="557" y="84"/>
                  <a:pt x="557" y="97"/>
                </a:cubicBezTo>
                <a:lnTo>
                  <a:pt x="557" y="152"/>
                </a:lnTo>
                <a:lnTo>
                  <a:pt x="579" y="152"/>
                </a:lnTo>
                <a:lnTo>
                  <a:pt x="579" y="100"/>
                </a:lnTo>
                <a:cubicBezTo>
                  <a:pt x="579" y="86"/>
                  <a:pt x="586" y="77"/>
                  <a:pt x="599" y="77"/>
                </a:cubicBezTo>
                <a:cubicBezTo>
                  <a:pt x="611" y="77"/>
                  <a:pt x="619" y="85"/>
                  <a:pt x="619" y="98"/>
                </a:cubicBezTo>
                <a:lnTo>
                  <a:pt x="619" y="152"/>
                </a:lnTo>
                <a:lnTo>
                  <a:pt x="641" y="152"/>
                </a:lnTo>
                <a:lnTo>
                  <a:pt x="641" y="97"/>
                </a:lnTo>
                <a:cubicBezTo>
                  <a:pt x="641" y="85"/>
                  <a:pt x="637" y="75"/>
                  <a:pt x="631" y="68"/>
                </a:cubicBezTo>
                <a:cubicBezTo>
                  <a:pt x="624" y="61"/>
                  <a:pt x="614" y="58"/>
                  <a:pt x="602" y="58"/>
                </a:cubicBezTo>
                <a:lnTo>
                  <a:pt x="602" y="58"/>
                </a:lnTo>
                <a:close/>
                <a:moveTo>
                  <a:pt x="984" y="27"/>
                </a:moveTo>
                <a:lnTo>
                  <a:pt x="984" y="27"/>
                </a:lnTo>
                <a:lnTo>
                  <a:pt x="962" y="39"/>
                </a:lnTo>
                <a:lnTo>
                  <a:pt x="962" y="59"/>
                </a:lnTo>
                <a:lnTo>
                  <a:pt x="947" y="59"/>
                </a:lnTo>
                <a:lnTo>
                  <a:pt x="947" y="79"/>
                </a:lnTo>
                <a:lnTo>
                  <a:pt x="962" y="79"/>
                </a:lnTo>
                <a:lnTo>
                  <a:pt x="962" y="114"/>
                </a:lnTo>
                <a:cubicBezTo>
                  <a:pt x="962" y="129"/>
                  <a:pt x="964" y="138"/>
                  <a:pt x="970" y="144"/>
                </a:cubicBezTo>
                <a:cubicBezTo>
                  <a:pt x="976" y="149"/>
                  <a:pt x="984" y="152"/>
                  <a:pt x="999" y="152"/>
                </a:cubicBezTo>
                <a:lnTo>
                  <a:pt x="1003" y="152"/>
                </a:lnTo>
                <a:lnTo>
                  <a:pt x="1003" y="131"/>
                </a:lnTo>
                <a:lnTo>
                  <a:pt x="1002" y="131"/>
                </a:lnTo>
                <a:cubicBezTo>
                  <a:pt x="986" y="131"/>
                  <a:pt x="984" y="129"/>
                  <a:pt x="984" y="114"/>
                </a:cubicBezTo>
                <a:lnTo>
                  <a:pt x="984" y="79"/>
                </a:lnTo>
                <a:lnTo>
                  <a:pt x="1003" y="79"/>
                </a:lnTo>
                <a:lnTo>
                  <a:pt x="1003" y="59"/>
                </a:lnTo>
                <a:lnTo>
                  <a:pt x="984" y="59"/>
                </a:lnTo>
                <a:lnTo>
                  <a:pt x="984" y="27"/>
                </a:lnTo>
                <a:lnTo>
                  <a:pt x="984" y="27"/>
                </a:lnTo>
                <a:close/>
                <a:moveTo>
                  <a:pt x="1126" y="106"/>
                </a:moveTo>
                <a:lnTo>
                  <a:pt x="1126" y="106"/>
                </a:lnTo>
                <a:cubicBezTo>
                  <a:pt x="1126" y="90"/>
                  <a:pt x="1114" y="78"/>
                  <a:pt x="1099" y="78"/>
                </a:cubicBezTo>
                <a:cubicBezTo>
                  <a:pt x="1092" y="78"/>
                  <a:pt x="1085" y="81"/>
                  <a:pt x="1081" y="86"/>
                </a:cubicBezTo>
                <a:cubicBezTo>
                  <a:pt x="1076" y="91"/>
                  <a:pt x="1073" y="98"/>
                  <a:pt x="1073" y="106"/>
                </a:cubicBezTo>
                <a:cubicBezTo>
                  <a:pt x="1073" y="113"/>
                  <a:pt x="1076" y="120"/>
                  <a:pt x="1081" y="125"/>
                </a:cubicBezTo>
                <a:cubicBezTo>
                  <a:pt x="1085" y="130"/>
                  <a:pt x="1092" y="133"/>
                  <a:pt x="1099" y="133"/>
                </a:cubicBezTo>
                <a:cubicBezTo>
                  <a:pt x="1114" y="133"/>
                  <a:pt x="1126" y="121"/>
                  <a:pt x="1126" y="106"/>
                </a:cubicBezTo>
                <a:lnTo>
                  <a:pt x="1126" y="106"/>
                </a:lnTo>
                <a:close/>
                <a:moveTo>
                  <a:pt x="1133" y="71"/>
                </a:moveTo>
                <a:lnTo>
                  <a:pt x="1133" y="71"/>
                </a:lnTo>
                <a:cubicBezTo>
                  <a:pt x="1142" y="80"/>
                  <a:pt x="1147" y="93"/>
                  <a:pt x="1147" y="106"/>
                </a:cubicBezTo>
                <a:cubicBezTo>
                  <a:pt x="1147" y="119"/>
                  <a:pt x="1142" y="131"/>
                  <a:pt x="1133" y="140"/>
                </a:cubicBezTo>
                <a:cubicBezTo>
                  <a:pt x="1124" y="149"/>
                  <a:pt x="1112" y="154"/>
                  <a:pt x="1099" y="154"/>
                </a:cubicBezTo>
                <a:cubicBezTo>
                  <a:pt x="1086" y="154"/>
                  <a:pt x="1074" y="149"/>
                  <a:pt x="1065" y="140"/>
                </a:cubicBezTo>
                <a:cubicBezTo>
                  <a:pt x="1056" y="131"/>
                  <a:pt x="1051" y="119"/>
                  <a:pt x="1051" y="106"/>
                </a:cubicBezTo>
                <a:cubicBezTo>
                  <a:pt x="1051" y="93"/>
                  <a:pt x="1056" y="80"/>
                  <a:pt x="1065" y="71"/>
                </a:cubicBezTo>
                <a:cubicBezTo>
                  <a:pt x="1074" y="63"/>
                  <a:pt x="1086" y="58"/>
                  <a:pt x="1099" y="58"/>
                </a:cubicBezTo>
                <a:cubicBezTo>
                  <a:pt x="1112" y="58"/>
                  <a:pt x="1124" y="63"/>
                  <a:pt x="1133" y="71"/>
                </a:cubicBezTo>
                <a:lnTo>
                  <a:pt x="1133" y="71"/>
                </a:lnTo>
                <a:close/>
                <a:moveTo>
                  <a:pt x="1017" y="152"/>
                </a:moveTo>
                <a:lnTo>
                  <a:pt x="1017" y="152"/>
                </a:lnTo>
                <a:lnTo>
                  <a:pt x="1038" y="152"/>
                </a:lnTo>
                <a:lnTo>
                  <a:pt x="1038" y="59"/>
                </a:lnTo>
                <a:lnTo>
                  <a:pt x="1017" y="59"/>
                </a:lnTo>
                <a:lnTo>
                  <a:pt x="1017" y="152"/>
                </a:lnTo>
                <a:close/>
                <a:moveTo>
                  <a:pt x="1028" y="20"/>
                </a:moveTo>
                <a:lnTo>
                  <a:pt x="1028" y="20"/>
                </a:lnTo>
                <a:cubicBezTo>
                  <a:pt x="1019" y="20"/>
                  <a:pt x="1013" y="26"/>
                  <a:pt x="1013" y="34"/>
                </a:cubicBezTo>
                <a:cubicBezTo>
                  <a:pt x="1013" y="42"/>
                  <a:pt x="1019" y="48"/>
                  <a:pt x="1028" y="48"/>
                </a:cubicBezTo>
                <a:cubicBezTo>
                  <a:pt x="1036" y="48"/>
                  <a:pt x="1042" y="42"/>
                  <a:pt x="1042" y="34"/>
                </a:cubicBezTo>
                <a:cubicBezTo>
                  <a:pt x="1042" y="26"/>
                  <a:pt x="1036" y="20"/>
                  <a:pt x="1028" y="20"/>
                </a:cubicBezTo>
                <a:lnTo>
                  <a:pt x="1028" y="20"/>
                </a:lnTo>
                <a:close/>
                <a:moveTo>
                  <a:pt x="1236" y="68"/>
                </a:moveTo>
                <a:lnTo>
                  <a:pt x="1236" y="68"/>
                </a:lnTo>
                <a:cubicBezTo>
                  <a:pt x="1229" y="61"/>
                  <a:pt x="1220" y="58"/>
                  <a:pt x="1208" y="58"/>
                </a:cubicBezTo>
                <a:cubicBezTo>
                  <a:pt x="1198" y="58"/>
                  <a:pt x="1188" y="62"/>
                  <a:pt x="1182" y="69"/>
                </a:cubicBezTo>
                <a:lnTo>
                  <a:pt x="1182" y="59"/>
                </a:lnTo>
                <a:lnTo>
                  <a:pt x="1160" y="59"/>
                </a:lnTo>
                <a:lnTo>
                  <a:pt x="1160" y="152"/>
                </a:lnTo>
                <a:lnTo>
                  <a:pt x="1182" y="152"/>
                </a:lnTo>
                <a:lnTo>
                  <a:pt x="1182" y="101"/>
                </a:lnTo>
                <a:cubicBezTo>
                  <a:pt x="1182" y="86"/>
                  <a:pt x="1191" y="77"/>
                  <a:pt x="1204" y="77"/>
                </a:cubicBezTo>
                <a:cubicBezTo>
                  <a:pt x="1217" y="77"/>
                  <a:pt x="1224" y="85"/>
                  <a:pt x="1224" y="100"/>
                </a:cubicBezTo>
                <a:lnTo>
                  <a:pt x="1224" y="152"/>
                </a:lnTo>
                <a:lnTo>
                  <a:pt x="1246" y="152"/>
                </a:lnTo>
                <a:lnTo>
                  <a:pt x="1246" y="98"/>
                </a:lnTo>
                <a:cubicBezTo>
                  <a:pt x="1246" y="86"/>
                  <a:pt x="1243" y="75"/>
                  <a:pt x="1236" y="68"/>
                </a:cubicBezTo>
                <a:lnTo>
                  <a:pt x="1236" y="68"/>
                </a:lnTo>
                <a:close/>
                <a:moveTo>
                  <a:pt x="132" y="131"/>
                </a:moveTo>
                <a:lnTo>
                  <a:pt x="132" y="131"/>
                </a:lnTo>
                <a:cubicBezTo>
                  <a:pt x="125" y="131"/>
                  <a:pt x="120" y="136"/>
                  <a:pt x="120" y="142"/>
                </a:cubicBezTo>
                <a:cubicBezTo>
                  <a:pt x="120" y="149"/>
                  <a:pt x="125" y="154"/>
                  <a:pt x="132" y="154"/>
                </a:cubicBezTo>
                <a:cubicBezTo>
                  <a:pt x="138" y="154"/>
                  <a:pt x="143" y="149"/>
                  <a:pt x="143" y="142"/>
                </a:cubicBezTo>
                <a:cubicBezTo>
                  <a:pt x="143" y="136"/>
                  <a:pt x="138" y="131"/>
                  <a:pt x="132" y="131"/>
                </a:cubicBezTo>
                <a:lnTo>
                  <a:pt x="132" y="131"/>
                </a:lnTo>
                <a:close/>
                <a:moveTo>
                  <a:pt x="458" y="105"/>
                </a:moveTo>
                <a:lnTo>
                  <a:pt x="458" y="105"/>
                </a:lnTo>
                <a:cubicBezTo>
                  <a:pt x="458" y="90"/>
                  <a:pt x="446" y="77"/>
                  <a:pt x="430" y="77"/>
                </a:cubicBezTo>
                <a:cubicBezTo>
                  <a:pt x="415" y="77"/>
                  <a:pt x="403" y="90"/>
                  <a:pt x="403" y="105"/>
                </a:cubicBezTo>
                <a:cubicBezTo>
                  <a:pt x="403" y="121"/>
                  <a:pt x="415" y="134"/>
                  <a:pt x="430" y="134"/>
                </a:cubicBezTo>
                <a:cubicBezTo>
                  <a:pt x="438" y="134"/>
                  <a:pt x="445" y="131"/>
                  <a:pt x="450" y="125"/>
                </a:cubicBezTo>
                <a:cubicBezTo>
                  <a:pt x="455" y="120"/>
                  <a:pt x="458" y="113"/>
                  <a:pt x="458" y="105"/>
                </a:cubicBezTo>
                <a:lnTo>
                  <a:pt x="458" y="105"/>
                </a:lnTo>
                <a:close/>
                <a:moveTo>
                  <a:pt x="456" y="59"/>
                </a:moveTo>
                <a:lnTo>
                  <a:pt x="456" y="59"/>
                </a:lnTo>
                <a:lnTo>
                  <a:pt x="478" y="59"/>
                </a:lnTo>
                <a:lnTo>
                  <a:pt x="478" y="152"/>
                </a:lnTo>
                <a:lnTo>
                  <a:pt x="456" y="152"/>
                </a:lnTo>
                <a:lnTo>
                  <a:pt x="456" y="141"/>
                </a:lnTo>
                <a:cubicBezTo>
                  <a:pt x="449" y="149"/>
                  <a:pt x="439" y="154"/>
                  <a:pt x="428" y="154"/>
                </a:cubicBezTo>
                <a:cubicBezTo>
                  <a:pt x="416" y="154"/>
                  <a:pt x="404" y="149"/>
                  <a:pt x="396" y="141"/>
                </a:cubicBezTo>
                <a:cubicBezTo>
                  <a:pt x="387" y="132"/>
                  <a:pt x="382" y="119"/>
                  <a:pt x="382" y="106"/>
                </a:cubicBezTo>
                <a:cubicBezTo>
                  <a:pt x="382" y="92"/>
                  <a:pt x="387" y="79"/>
                  <a:pt x="396" y="71"/>
                </a:cubicBezTo>
                <a:cubicBezTo>
                  <a:pt x="404" y="62"/>
                  <a:pt x="416" y="58"/>
                  <a:pt x="428" y="58"/>
                </a:cubicBezTo>
                <a:cubicBezTo>
                  <a:pt x="439" y="58"/>
                  <a:pt x="449" y="62"/>
                  <a:pt x="456" y="69"/>
                </a:cubicBezTo>
                <a:lnTo>
                  <a:pt x="456" y="59"/>
                </a:lnTo>
                <a:lnTo>
                  <a:pt x="456" y="59"/>
                </a:lnTo>
                <a:close/>
                <a:moveTo>
                  <a:pt x="132" y="16"/>
                </a:moveTo>
                <a:lnTo>
                  <a:pt x="132" y="16"/>
                </a:lnTo>
                <a:cubicBezTo>
                  <a:pt x="125" y="16"/>
                  <a:pt x="120" y="22"/>
                  <a:pt x="120" y="28"/>
                </a:cubicBezTo>
                <a:cubicBezTo>
                  <a:pt x="120" y="34"/>
                  <a:pt x="125" y="40"/>
                  <a:pt x="132" y="40"/>
                </a:cubicBezTo>
                <a:cubicBezTo>
                  <a:pt x="138" y="40"/>
                  <a:pt x="143" y="34"/>
                  <a:pt x="143" y="28"/>
                </a:cubicBezTo>
                <a:cubicBezTo>
                  <a:pt x="143" y="22"/>
                  <a:pt x="138" y="16"/>
                  <a:pt x="132" y="16"/>
                </a:cubicBezTo>
                <a:lnTo>
                  <a:pt x="132" y="16"/>
                </a:lnTo>
                <a:close/>
                <a:moveTo>
                  <a:pt x="81" y="76"/>
                </a:moveTo>
                <a:lnTo>
                  <a:pt x="81" y="76"/>
                </a:lnTo>
                <a:lnTo>
                  <a:pt x="90" y="40"/>
                </a:lnTo>
                <a:cubicBezTo>
                  <a:pt x="90" y="40"/>
                  <a:pt x="90" y="40"/>
                  <a:pt x="89" y="40"/>
                </a:cubicBezTo>
                <a:cubicBezTo>
                  <a:pt x="89" y="40"/>
                  <a:pt x="89" y="40"/>
                  <a:pt x="89" y="40"/>
                </a:cubicBezTo>
                <a:lnTo>
                  <a:pt x="51" y="93"/>
                </a:lnTo>
                <a:cubicBezTo>
                  <a:pt x="51" y="93"/>
                  <a:pt x="51" y="93"/>
                  <a:pt x="51" y="93"/>
                </a:cubicBezTo>
                <a:cubicBezTo>
                  <a:pt x="51" y="93"/>
                  <a:pt x="51" y="93"/>
                  <a:pt x="51" y="93"/>
                </a:cubicBezTo>
                <a:lnTo>
                  <a:pt x="89" y="93"/>
                </a:lnTo>
                <a:lnTo>
                  <a:pt x="80" y="130"/>
                </a:lnTo>
                <a:cubicBezTo>
                  <a:pt x="80" y="130"/>
                  <a:pt x="80" y="130"/>
                  <a:pt x="80" y="130"/>
                </a:cubicBezTo>
                <a:cubicBezTo>
                  <a:pt x="80" y="130"/>
                  <a:pt x="80" y="130"/>
                  <a:pt x="80" y="130"/>
                </a:cubicBezTo>
                <a:cubicBezTo>
                  <a:pt x="81" y="130"/>
                  <a:pt x="81" y="130"/>
                  <a:pt x="81" y="130"/>
                </a:cubicBezTo>
                <a:lnTo>
                  <a:pt x="119" y="77"/>
                </a:lnTo>
                <a:cubicBezTo>
                  <a:pt x="119" y="77"/>
                  <a:pt x="119" y="77"/>
                  <a:pt x="119" y="77"/>
                </a:cubicBezTo>
                <a:cubicBezTo>
                  <a:pt x="119" y="77"/>
                  <a:pt x="119" y="76"/>
                  <a:pt x="119" y="76"/>
                </a:cubicBezTo>
                <a:lnTo>
                  <a:pt x="81" y="76"/>
                </a:lnTo>
                <a:lnTo>
                  <a:pt x="81" y="76"/>
                </a:lnTo>
                <a:close/>
                <a:moveTo>
                  <a:pt x="85" y="148"/>
                </a:moveTo>
                <a:lnTo>
                  <a:pt x="85" y="148"/>
                </a:lnTo>
                <a:cubicBezTo>
                  <a:pt x="50" y="148"/>
                  <a:pt x="22" y="120"/>
                  <a:pt x="22" y="85"/>
                </a:cubicBezTo>
                <a:cubicBezTo>
                  <a:pt x="22" y="50"/>
                  <a:pt x="50" y="22"/>
                  <a:pt x="85" y="22"/>
                </a:cubicBezTo>
                <a:cubicBezTo>
                  <a:pt x="89" y="22"/>
                  <a:pt x="94" y="22"/>
                  <a:pt x="98" y="23"/>
                </a:cubicBezTo>
                <a:lnTo>
                  <a:pt x="112" y="4"/>
                </a:lnTo>
                <a:cubicBezTo>
                  <a:pt x="103" y="1"/>
                  <a:pt x="94" y="0"/>
                  <a:pt x="85" y="0"/>
                </a:cubicBezTo>
                <a:cubicBezTo>
                  <a:pt x="38" y="0"/>
                  <a:pt x="0" y="38"/>
                  <a:pt x="0" y="85"/>
                </a:cubicBezTo>
                <a:cubicBezTo>
                  <a:pt x="0" y="132"/>
                  <a:pt x="38" y="171"/>
                  <a:pt x="85" y="171"/>
                </a:cubicBezTo>
                <a:cubicBezTo>
                  <a:pt x="94" y="171"/>
                  <a:pt x="103" y="169"/>
                  <a:pt x="112" y="166"/>
                </a:cubicBezTo>
                <a:lnTo>
                  <a:pt x="98" y="147"/>
                </a:lnTo>
                <a:cubicBezTo>
                  <a:pt x="94" y="148"/>
                  <a:pt x="89" y="148"/>
                  <a:pt x="85" y="148"/>
                </a:cubicBezTo>
                <a:lnTo>
                  <a:pt x="85" y="148"/>
                </a:lnTo>
                <a:close/>
                <a:moveTo>
                  <a:pt x="353" y="106"/>
                </a:moveTo>
                <a:lnTo>
                  <a:pt x="353" y="106"/>
                </a:lnTo>
                <a:cubicBezTo>
                  <a:pt x="345" y="122"/>
                  <a:pt x="330" y="132"/>
                  <a:pt x="311" y="132"/>
                </a:cubicBezTo>
                <a:cubicBezTo>
                  <a:pt x="285" y="132"/>
                  <a:pt x="265" y="111"/>
                  <a:pt x="265" y="85"/>
                </a:cubicBezTo>
                <a:cubicBezTo>
                  <a:pt x="265" y="72"/>
                  <a:pt x="269" y="60"/>
                  <a:pt x="278" y="51"/>
                </a:cubicBezTo>
                <a:cubicBezTo>
                  <a:pt x="287" y="42"/>
                  <a:pt x="299" y="37"/>
                  <a:pt x="312" y="37"/>
                </a:cubicBezTo>
                <a:cubicBezTo>
                  <a:pt x="329" y="37"/>
                  <a:pt x="343" y="46"/>
                  <a:pt x="352" y="62"/>
                </a:cubicBezTo>
                <a:lnTo>
                  <a:pt x="352" y="63"/>
                </a:lnTo>
                <a:lnTo>
                  <a:pt x="371" y="51"/>
                </a:lnTo>
                <a:lnTo>
                  <a:pt x="371" y="50"/>
                </a:lnTo>
                <a:cubicBezTo>
                  <a:pt x="365" y="40"/>
                  <a:pt x="356" y="31"/>
                  <a:pt x="346" y="25"/>
                </a:cubicBezTo>
                <a:cubicBezTo>
                  <a:pt x="336" y="19"/>
                  <a:pt x="324" y="16"/>
                  <a:pt x="312" y="16"/>
                </a:cubicBezTo>
                <a:cubicBezTo>
                  <a:pt x="293" y="16"/>
                  <a:pt x="276" y="23"/>
                  <a:pt x="263" y="36"/>
                </a:cubicBezTo>
                <a:cubicBezTo>
                  <a:pt x="250" y="49"/>
                  <a:pt x="243" y="66"/>
                  <a:pt x="243" y="85"/>
                </a:cubicBezTo>
                <a:cubicBezTo>
                  <a:pt x="243" y="103"/>
                  <a:pt x="250" y="121"/>
                  <a:pt x="262" y="133"/>
                </a:cubicBezTo>
                <a:cubicBezTo>
                  <a:pt x="275" y="146"/>
                  <a:pt x="293" y="154"/>
                  <a:pt x="312" y="154"/>
                </a:cubicBezTo>
                <a:cubicBezTo>
                  <a:pt x="338" y="154"/>
                  <a:pt x="360" y="140"/>
                  <a:pt x="373" y="116"/>
                </a:cubicBezTo>
                <a:lnTo>
                  <a:pt x="373" y="115"/>
                </a:lnTo>
                <a:lnTo>
                  <a:pt x="353" y="105"/>
                </a:lnTo>
                <a:lnTo>
                  <a:pt x="353" y="106"/>
                </a:lnTo>
                <a:lnTo>
                  <a:pt x="353" y="106"/>
                </a:lnTo>
                <a:close/>
                <a:moveTo>
                  <a:pt x="156" y="95"/>
                </a:moveTo>
                <a:lnTo>
                  <a:pt x="156" y="95"/>
                </a:lnTo>
                <a:cubicBezTo>
                  <a:pt x="149" y="95"/>
                  <a:pt x="144" y="100"/>
                  <a:pt x="144" y="106"/>
                </a:cubicBezTo>
                <a:cubicBezTo>
                  <a:pt x="144" y="113"/>
                  <a:pt x="149" y="118"/>
                  <a:pt x="156" y="118"/>
                </a:cubicBezTo>
                <a:cubicBezTo>
                  <a:pt x="162" y="118"/>
                  <a:pt x="167" y="113"/>
                  <a:pt x="167" y="106"/>
                </a:cubicBezTo>
                <a:cubicBezTo>
                  <a:pt x="167" y="100"/>
                  <a:pt x="162" y="95"/>
                  <a:pt x="156" y="95"/>
                </a:cubicBezTo>
                <a:lnTo>
                  <a:pt x="156" y="95"/>
                </a:lnTo>
                <a:close/>
                <a:moveTo>
                  <a:pt x="167" y="64"/>
                </a:moveTo>
                <a:lnTo>
                  <a:pt x="167" y="64"/>
                </a:lnTo>
                <a:cubicBezTo>
                  <a:pt x="167" y="70"/>
                  <a:pt x="162" y="75"/>
                  <a:pt x="156" y="75"/>
                </a:cubicBezTo>
                <a:cubicBezTo>
                  <a:pt x="149" y="75"/>
                  <a:pt x="144" y="70"/>
                  <a:pt x="144" y="64"/>
                </a:cubicBezTo>
                <a:cubicBezTo>
                  <a:pt x="144" y="57"/>
                  <a:pt x="149" y="52"/>
                  <a:pt x="156" y="52"/>
                </a:cubicBezTo>
                <a:cubicBezTo>
                  <a:pt x="162" y="52"/>
                  <a:pt x="167" y="57"/>
                  <a:pt x="167" y="6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2694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5201" y="274158"/>
            <a:ext cx="11001600" cy="430887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201" y="1208082"/>
            <a:ext cx="11001600" cy="4874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56679" y="6486503"/>
            <a:ext cx="1659446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 b="0">
                <a:solidFill>
                  <a:schemeClr val="tx1"/>
                </a:solidFill>
              </a:defRPr>
            </a:lvl1pPr>
          </a:lstStyle>
          <a:p>
            <a:fld id="{E41DB35A-92A9-444E-90CB-7372CCDDF459}" type="datetime1">
              <a:rPr lang="en-GB" smtClean="0"/>
              <a:t>09/03/2022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001" y="6486503"/>
            <a:ext cx="67200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6801" y="6462638"/>
            <a:ext cx="480000" cy="15388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1000" b="1">
                <a:solidFill>
                  <a:schemeClr val="accent1"/>
                </a:solidFill>
              </a:defRPr>
            </a:lvl1pPr>
          </a:lstStyle>
          <a:p>
            <a:fld id="{0F58E5CD-F0F8-401A-BACC-1106B0E1C1F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19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73" r:id="rId3"/>
    <p:sldLayoutId id="2147483663" r:id="rId4"/>
    <p:sldLayoutId id="2147483669" r:id="rId5"/>
    <p:sldLayoutId id="2147483670" r:id="rId6"/>
    <p:sldLayoutId id="2147483662" r:id="rId7"/>
    <p:sldLayoutId id="2147483674" r:id="rId8"/>
    <p:sldLayoutId id="2147483671" r:id="rId9"/>
    <p:sldLayoutId id="2147483666" r:id="rId10"/>
    <p:sldLayoutId id="2147483667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00" indent="-266400" algn="l" defTabSz="914400" rtl="0" eaLnBrk="1" latinLnBrk="0" hangingPunct="1">
        <a:lnSpc>
          <a:spcPct val="90000"/>
        </a:lnSpc>
        <a:spcBef>
          <a:spcPts val="240"/>
        </a:spcBef>
        <a:spcAft>
          <a:spcPts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12800" indent="-266400" algn="l" defTabSz="914400" rtl="0" eaLnBrk="1" latinLnBrk="0" hangingPunct="1">
        <a:lnSpc>
          <a:spcPct val="90000"/>
        </a:lnSpc>
        <a:spcBef>
          <a:spcPts val="648"/>
        </a:spcBef>
        <a:spcAft>
          <a:spcPts val="216"/>
        </a:spcAft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49200" indent="-266400" algn="l" defTabSz="914400" rtl="0" eaLnBrk="1" latinLnBrk="0" hangingPunct="1">
        <a:lnSpc>
          <a:spcPct val="9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95600" indent="-266400" algn="l" defTabSz="914400" rtl="0" eaLnBrk="1" latinLnBrk="0" hangingPunct="1">
        <a:lnSpc>
          <a:spcPct val="90000"/>
        </a:lnSpc>
        <a:spcBef>
          <a:spcPts val="336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49200" indent="-183600" algn="l" defTabSz="914400" rtl="0" eaLnBrk="1" latinLnBrk="0" hangingPunct="1">
        <a:lnSpc>
          <a:spcPct val="90000"/>
        </a:lnSpc>
        <a:spcBef>
          <a:spcPts val="288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36441" y="1083360"/>
            <a:ext cx="7201580" cy="197881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4000" dirty="0"/>
              <a:t>Personal exposure to NO and NO</a:t>
            </a:r>
            <a:r>
              <a:rPr lang="en-GB" sz="4000" baseline="-25000" dirty="0"/>
              <a:t>2</a:t>
            </a:r>
            <a:r>
              <a:rPr lang="en-GB" sz="4000" dirty="0"/>
              <a:t> from passing vehicles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36441" y="2813916"/>
            <a:ext cx="4542270" cy="246158"/>
          </a:xfrm>
        </p:spPr>
        <p:txBody>
          <a:bodyPr/>
          <a:lstStyle/>
          <a:p>
            <a:r>
              <a:rPr lang="en-GB" dirty="0" err="1"/>
              <a:t>Dr.</a:t>
            </a:r>
            <a:r>
              <a:rPr lang="en-GB" dirty="0"/>
              <a:t> Mark Peckham &amp; Jamie Parnell</a:t>
            </a:r>
          </a:p>
        </p:txBody>
      </p:sp>
    </p:spTree>
    <p:extLst>
      <p:ext uri="{BB962C8B-B14F-4D97-AF65-F5344CB8AC3E}">
        <p14:creationId xmlns:p14="http://schemas.microsoft.com/office/powerpoint/2010/main" val="31101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7" y="181826"/>
            <a:ext cx="11001600" cy="615553"/>
          </a:xfrm>
        </p:spPr>
        <p:txBody>
          <a:bodyPr/>
          <a:lstStyle/>
          <a:p>
            <a:r>
              <a:rPr lang="en-GB" sz="4000" dirty="0"/>
              <a:t>Cabin Air Quality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10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024" y="1164794"/>
            <a:ext cx="6514286" cy="4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3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01" y="167090"/>
            <a:ext cx="11001600" cy="677108"/>
          </a:xfrm>
        </p:spPr>
        <p:txBody>
          <a:bodyPr/>
          <a:lstStyle/>
          <a:p>
            <a:r>
              <a:rPr lang="en-GB" sz="4400" dirty="0"/>
              <a:t>Van emissions entering cabin air vent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11</a:t>
            </a:fld>
            <a:endParaRPr lang="en-GB"/>
          </a:p>
        </p:txBody>
      </p:sp>
      <p:pic>
        <p:nvPicPr>
          <p:cNvPr id="4" name="trade van lig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42" t="14426" r="1907" b="13424"/>
          <a:stretch/>
        </p:blipFill>
        <p:spPr>
          <a:xfrm>
            <a:off x="-6231" y="1066667"/>
            <a:ext cx="12198232" cy="50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9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6C0C5-572A-4A6D-852E-827BF09A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Roadside dispersion model validation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4DA34-ADBC-47F7-88C2-FBED65A5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12</a:t>
            </a:fld>
            <a:endParaRPr lang="en-GB"/>
          </a:p>
        </p:txBody>
      </p:sp>
      <p:pic>
        <p:nvPicPr>
          <p:cNvPr id="4" name="Short example of two Galaxy passes">
            <a:hlinkClick r:id="" action="ppaction://media"/>
            <a:extLst>
              <a:ext uri="{FF2B5EF4-FFF2-40B4-BE49-F238E27FC236}">
                <a16:creationId xmlns:a16="http://schemas.microsoft.com/office/drawing/2014/main" id="{C3DCCB48-7F78-40AA-BA83-66E40C369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051" y="1017670"/>
            <a:ext cx="10365876" cy="583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A39CF-2280-4BEB-8EBE-FBC253C3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Cyclist NOx exposure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EEF94-DCC9-490B-ACEE-DB05061B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13</a:t>
            </a:fld>
            <a:endParaRPr lang="en-GB"/>
          </a:p>
        </p:txBody>
      </p:sp>
      <p:pic>
        <p:nvPicPr>
          <p:cNvPr id="4" name="Urban cyclist NOx short version">
            <a:hlinkClick r:id="" action="ppaction://media"/>
            <a:extLst>
              <a:ext uri="{FF2B5EF4-FFF2-40B4-BE49-F238E27FC236}">
                <a16:creationId xmlns:a16="http://schemas.microsoft.com/office/drawing/2014/main" id="{8CDC8269-AEF7-47B0-8876-6FE5B2DFB3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49" y="1001911"/>
            <a:ext cx="10410825" cy="585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18DC-7E0C-4214-844F-502DE115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Medical respiratory research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60E0C-BC2F-4FE5-8E84-D3000391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14</a:t>
            </a:fld>
            <a:endParaRPr lang="en-GB"/>
          </a:p>
        </p:txBody>
      </p:sp>
      <p:pic>
        <p:nvPicPr>
          <p:cNvPr id="4" name="Final">
            <a:hlinkClick r:id="" action="ppaction://media"/>
            <a:extLst>
              <a:ext uri="{FF2B5EF4-FFF2-40B4-BE49-F238E27FC236}">
                <a16:creationId xmlns:a16="http://schemas.microsoft.com/office/drawing/2014/main" id="{87175574-A7FF-4605-9C74-5BA2B7941A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00" b="9662"/>
          <a:stretch>
            <a:fillRect/>
          </a:stretch>
        </p:blipFill>
        <p:spPr>
          <a:xfrm>
            <a:off x="88229" y="1002631"/>
            <a:ext cx="11962871" cy="523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5053D-AF9C-464D-9506-BA2973E21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CLD50 for [NO] &amp; [NO</a:t>
            </a:r>
            <a:r>
              <a:rPr lang="en-GB" baseline="-25000" dirty="0"/>
              <a:t>2</a:t>
            </a:r>
            <a:r>
              <a:rPr lang="en-GB" dirty="0"/>
              <a:t>] fast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9CE91F-C62D-4AF0-9FDF-0329DBF7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08B1D-759E-4168-B518-BC1CF2CBE81D}"/>
              </a:ext>
            </a:extLst>
          </p:cNvPr>
          <p:cNvSpPr txBox="1"/>
          <p:nvPr/>
        </p:nvSpPr>
        <p:spPr>
          <a:xfrm>
            <a:off x="254925" y="4397306"/>
            <a:ext cx="11188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Time response ~ 15ms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Sensitivity </a:t>
            </a:r>
            <a:r>
              <a:rPr lang="en-GB" sz="1800" b="0" i="0" u="none" strike="noStrike" baseline="0" dirty="0">
                <a:solidFill>
                  <a:srgbClr val="E41D41"/>
                </a:solidFill>
                <a:latin typeface="ProximaNova-Semibold"/>
              </a:rPr>
              <a:t>5 ppb </a:t>
            </a:r>
            <a:r>
              <a:rPr lang="en-GB" sz="1800" b="0" i="0" u="none" strike="noStrike" baseline="0" dirty="0">
                <a:solidFill>
                  <a:srgbClr val="E41D41"/>
                </a:solidFill>
                <a:latin typeface="ProximaNova-Regular"/>
              </a:rPr>
              <a:t>– </a:t>
            </a:r>
            <a:r>
              <a:rPr lang="en-GB" sz="1800" b="0" i="0" u="none" strike="noStrike" baseline="0" dirty="0">
                <a:solidFill>
                  <a:srgbClr val="E41D41"/>
                </a:solidFill>
                <a:latin typeface="ProximaNova-Semibold"/>
              </a:rPr>
              <a:t>5,000 ppm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across 8 detection ranges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Portable ( 14kg / 45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FuturaBT-Light"/>
              </a:rPr>
              <a:t>×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37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FuturaBT-Light"/>
              </a:rPr>
              <a:t>×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13 cm 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ProximaNova-Regular"/>
              </a:rPr>
              <a:t>Built-in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 10Hz data logger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Data output: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ProximaNovaT-Thin"/>
              </a:rPr>
              <a:t>–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0 – 10V analogue DC on 10 &amp; 100 Hz BNC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ProximaNova-Regular"/>
              </a:rPr>
              <a:t>AK protocol (option)</a:t>
            </a:r>
            <a:endParaRPr lang="en-GB" dirty="0"/>
          </a:p>
        </p:txBody>
      </p:sp>
      <p:pic>
        <p:nvPicPr>
          <p:cNvPr id="6" name="Picture 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AD54380-2663-4005-AEE7-4ED86F0B9E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610" y="1522081"/>
            <a:ext cx="5566088" cy="409816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B608F32-3EA1-4482-A4CA-4DC49AE4FD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01" y="1035788"/>
            <a:ext cx="4949388" cy="30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86205-43FF-49F3-8ED3-8293BC53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Child transient NO</a:t>
            </a:r>
            <a:r>
              <a:rPr lang="en-GB" baseline="-25000" dirty="0"/>
              <a:t>x</a:t>
            </a:r>
            <a:r>
              <a:rPr lang="en-GB" dirty="0"/>
              <a:t> exposure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B4E812-1FC8-4031-A670-A1E26E55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3</a:t>
            </a:fld>
            <a:endParaRPr lang="en-GB"/>
          </a:p>
        </p:txBody>
      </p:sp>
      <p:pic>
        <p:nvPicPr>
          <p:cNvPr id="4" name="pramcamNOx">
            <a:hlinkClick r:id="" action="ppaction://media"/>
            <a:extLst>
              <a:ext uri="{FF2B5EF4-FFF2-40B4-BE49-F238E27FC236}">
                <a16:creationId xmlns:a16="http://schemas.microsoft.com/office/drawing/2014/main" id="{9FB6FF1E-E4E4-409B-A537-18D4839C9A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4275" y="1006301"/>
            <a:ext cx="9426575" cy="530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F4CE-D196-4BBD-A5BE-0CC372992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89" y="244687"/>
            <a:ext cx="11271033" cy="553998"/>
          </a:xfrm>
        </p:spPr>
        <p:txBody>
          <a:bodyPr/>
          <a:lstStyle/>
          <a:p>
            <a:r>
              <a:rPr lang="en-GB" sz="3600" dirty="0"/>
              <a:t>Capturing “gross emitters”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DCBB9-0D28-4D60-B007-0D3D1D08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4</a:t>
            </a:fld>
            <a:endParaRPr lang="en-GB"/>
          </a:p>
        </p:txBody>
      </p:sp>
      <p:pic>
        <p:nvPicPr>
          <p:cNvPr id="4" name="bus and MPV only 30s">
            <a:hlinkClick r:id="" action="ppaction://media"/>
            <a:extLst>
              <a:ext uri="{FF2B5EF4-FFF2-40B4-BE49-F238E27FC236}">
                <a16:creationId xmlns:a16="http://schemas.microsoft.com/office/drawing/2014/main" id="{7AA23D71-403B-424F-BE4B-7C046E02A8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94" t="11291" r="3543" b="8398"/>
          <a:stretch>
            <a:fillRect/>
          </a:stretch>
        </p:blipFill>
        <p:spPr>
          <a:xfrm>
            <a:off x="0" y="1045538"/>
            <a:ext cx="12192000" cy="575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6259-89CA-4BA2-96F8-DB87361F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Capturing “gross emitters”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95E6E0-AB4B-410C-BC66-4A26C613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A86BE-D9B6-4BAD-8983-602FFE65D7EE}"/>
              </a:ext>
            </a:extLst>
          </p:cNvPr>
          <p:cNvSpPr txBox="1"/>
          <p:nvPr/>
        </p:nvSpPr>
        <p:spPr>
          <a:xfrm>
            <a:off x="595201" y="1246909"/>
            <a:ext cx="652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Used by: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Law enforcement and government to catch SCR system “defeat devices”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85CF2-BF3A-4A78-8B0E-2B66C211B4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123" y="1165934"/>
            <a:ext cx="2851162" cy="2104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1CEA6-7F85-4D28-9F2E-54B7507D039F}"/>
              </a:ext>
            </a:extLst>
          </p:cNvPr>
          <p:cNvSpPr txBox="1"/>
          <p:nvPr/>
        </p:nvSpPr>
        <p:spPr>
          <a:xfrm>
            <a:off x="595201" y="3574473"/>
            <a:ext cx="6633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Local government to check which vehicles are polluting the most in Clean Air Zones</a:t>
            </a:r>
          </a:p>
          <a:p>
            <a:endParaRPr lang="en-GB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BBD654C-A6B0-475B-AB99-5ACE26020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7407" y="3668359"/>
            <a:ext cx="2851163" cy="256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2C896-DB53-43CA-8DF4-63EC28688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96" y="188009"/>
            <a:ext cx="11012905" cy="553998"/>
          </a:xfrm>
        </p:spPr>
        <p:txBody>
          <a:bodyPr/>
          <a:lstStyle/>
          <a:p>
            <a:r>
              <a:rPr lang="en-GB" sz="3600" dirty="0"/>
              <a:t>NO</a:t>
            </a:r>
            <a:r>
              <a:rPr lang="en-GB" sz="3600" baseline="-25000" dirty="0"/>
              <a:t>x</a:t>
            </a:r>
            <a:r>
              <a:rPr lang="en-GB" sz="3600" dirty="0"/>
              <a:t> from passing </a:t>
            </a:r>
            <a:r>
              <a:rPr lang="en-GB" sz="3600" dirty="0" err="1"/>
              <a:t>Turbostar</a:t>
            </a:r>
            <a:r>
              <a:rPr lang="en-GB" sz="3600" dirty="0"/>
              <a:t> diesel train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296A0D-4224-43D3-ADA3-AE2D1777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6</a:t>
            </a:fld>
            <a:endParaRPr lang="en-GB"/>
          </a:p>
        </p:txBody>
      </p:sp>
      <p:pic>
        <p:nvPicPr>
          <p:cNvPr id="4" name="Train_Final">
            <a:hlinkClick r:id="" action="ppaction://media"/>
            <a:extLst>
              <a:ext uri="{FF2B5EF4-FFF2-40B4-BE49-F238E27FC236}">
                <a16:creationId xmlns:a16="http://schemas.microsoft.com/office/drawing/2014/main" id="{D317459A-8ACA-4E21-AEFD-4E7A5018D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083" r="8227" b="9307"/>
          <a:stretch>
            <a:fillRect/>
          </a:stretch>
        </p:blipFill>
        <p:spPr>
          <a:xfrm>
            <a:off x="0" y="943972"/>
            <a:ext cx="12192000" cy="587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82D3-5972-4D0C-AC4F-B1AFF7347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of pollution from the vehicle in front…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0A23ED-8775-4FC7-95DB-9CA76CE7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4" descr="A picture containing red, close&#10;&#10;Description automatically generated">
            <a:extLst>
              <a:ext uri="{FF2B5EF4-FFF2-40B4-BE49-F238E27FC236}">
                <a16:creationId xmlns:a16="http://schemas.microsoft.com/office/drawing/2014/main" id="{A859CB30-2DEF-4499-9CE3-2C48C722D9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75161" y="1743576"/>
            <a:ext cx="5735054" cy="4301291"/>
          </a:xfrm>
          <a:prstGeom prst="rect">
            <a:avLst/>
          </a:prstGeom>
        </p:spPr>
      </p:pic>
      <p:pic>
        <p:nvPicPr>
          <p:cNvPr id="7" name="Picture 6" descr="A red and white race car&#10;&#10;Description automatically generated with low confidence">
            <a:extLst>
              <a:ext uri="{FF2B5EF4-FFF2-40B4-BE49-F238E27FC236}">
                <a16:creationId xmlns:a16="http://schemas.microsoft.com/office/drawing/2014/main" id="{34595208-4ACF-46F8-8A1C-A00F64DF00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2505" y="1743576"/>
            <a:ext cx="5735052" cy="43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4053-63C2-4725-8EE5-49BCF38AD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1" y="151048"/>
            <a:ext cx="11001600" cy="677108"/>
          </a:xfrm>
        </p:spPr>
        <p:txBody>
          <a:bodyPr/>
          <a:lstStyle/>
          <a:p>
            <a:r>
              <a:rPr lang="en-GB" sz="4400" dirty="0"/>
              <a:t>NO &amp; NO</a:t>
            </a:r>
            <a:r>
              <a:rPr lang="en-GB" sz="4400" baseline="-25000" dirty="0"/>
              <a:t>2</a:t>
            </a:r>
            <a:r>
              <a:rPr lang="en-GB" sz="4400" dirty="0"/>
              <a:t> urban chase studies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08C85F-90DA-434F-A7F1-32E7FACC3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8</a:t>
            </a:fld>
            <a:endParaRPr lang="en-GB"/>
          </a:p>
        </p:txBody>
      </p:sp>
      <p:pic>
        <p:nvPicPr>
          <p:cNvPr id="4" name="Bus plume with NO and NO2 mute">
            <a:hlinkClick r:id="" action="ppaction://media"/>
            <a:extLst>
              <a:ext uri="{FF2B5EF4-FFF2-40B4-BE49-F238E27FC236}">
                <a16:creationId xmlns:a16="http://schemas.microsoft.com/office/drawing/2014/main" id="{547D3FBC-05E2-4506-856E-6B2C1587D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580" b="8473"/>
          <a:stretch>
            <a:fillRect/>
          </a:stretch>
        </p:blipFill>
        <p:spPr>
          <a:xfrm>
            <a:off x="5066" y="1115012"/>
            <a:ext cx="12186934" cy="56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DBCA-B2C8-41ED-9A95-2B503FA4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Chase study of bus stop manoeuvre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7CC52-59B2-46EC-B4DE-16F8485D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E5CD-F0F8-401A-BACC-1106B0E1C1FD}" type="slidenum">
              <a:rPr lang="en-GB" smtClean="0"/>
              <a:t>9</a:t>
            </a:fld>
            <a:endParaRPr lang="en-GB"/>
          </a:p>
        </p:txBody>
      </p:sp>
      <p:pic>
        <p:nvPicPr>
          <p:cNvPr id="4" name="bus stop manoeuvre">
            <a:hlinkClick r:id="" action="ppaction://media"/>
            <a:extLst>
              <a:ext uri="{FF2B5EF4-FFF2-40B4-BE49-F238E27FC236}">
                <a16:creationId xmlns:a16="http://schemas.microsoft.com/office/drawing/2014/main" id="{48F75A98-6D67-4FA3-8860-85CC96B8C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7" t="11813" r="1513" b="9474"/>
          <a:stretch>
            <a:fillRect/>
          </a:stretch>
        </p:blipFill>
        <p:spPr>
          <a:xfrm>
            <a:off x="0" y="884757"/>
            <a:ext cx="12192000" cy="55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mbustion 16:10">
  <a:themeElements>
    <a:clrScheme name="Cambustion">
      <a:dk1>
        <a:sysClr val="windowText" lastClr="000000"/>
      </a:dk1>
      <a:lt1>
        <a:sysClr val="window" lastClr="FFFFFF"/>
      </a:lt1>
      <a:dk2>
        <a:srgbClr val="CACACC"/>
      </a:dk2>
      <a:lt2>
        <a:srgbClr val="DDDDDB"/>
      </a:lt2>
      <a:accent1>
        <a:srgbClr val="DB0032"/>
      </a:accent1>
      <a:accent2>
        <a:srgbClr val="76777A"/>
      </a:accent2>
      <a:accent3>
        <a:srgbClr val="A7A8A9"/>
      </a:accent3>
      <a:accent4>
        <a:srgbClr val="C8C8C8"/>
      </a:accent4>
      <a:accent5>
        <a:srgbClr val="D0CFCD"/>
      </a:accent5>
      <a:accent6>
        <a:srgbClr val="E7E6E5"/>
      </a:accent6>
      <a:hlink>
        <a:srgbClr val="000000"/>
      </a:hlink>
      <a:folHlink>
        <a:srgbClr val="DB003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mbustion 2021 16to10 KR.potx" id="{0CCC39F9-8CF3-472A-87EA-6003024B70F9}" vid="{1CC2E01B-BC48-4D8A-A697-5C23C5B8CF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Cambustion PowerPoint 16to10 v2</Template>
  <TotalTime>293</TotalTime>
  <Words>174</Words>
  <Application>Microsoft Office PowerPoint</Application>
  <PresentationFormat>Widescreen</PresentationFormat>
  <Paragraphs>38</Paragraphs>
  <Slides>14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FuturaBT-Light</vt:lpstr>
      <vt:lpstr>ProximaNova-Regular</vt:lpstr>
      <vt:lpstr>ProximaNova-Semibold</vt:lpstr>
      <vt:lpstr>ProximaNovaT-Thin</vt:lpstr>
      <vt:lpstr>Cambustion 16:10</vt:lpstr>
      <vt:lpstr>Personal exposure to NO and NO2 from passing vehicles</vt:lpstr>
      <vt:lpstr>CLD50 for [NO] &amp; [NO2] fast measurements</vt:lpstr>
      <vt:lpstr>Child transient NOx exposure</vt:lpstr>
      <vt:lpstr>Capturing “gross emitters”</vt:lpstr>
      <vt:lpstr>Capturing “gross emitters”</vt:lpstr>
      <vt:lpstr>NOx from passing Turbostar diesel train</vt:lpstr>
      <vt:lpstr>Measurement of pollution from the vehicle in front…</vt:lpstr>
      <vt:lpstr>NO &amp; NO2 urban chase studies</vt:lpstr>
      <vt:lpstr>Chase study of bus stop manoeuvre</vt:lpstr>
      <vt:lpstr>Cabin Air Quality</vt:lpstr>
      <vt:lpstr>Van emissions entering cabin air vent</vt:lpstr>
      <vt:lpstr>Roadside dispersion model validation</vt:lpstr>
      <vt:lpstr>Cyclist NOx exposure</vt:lpstr>
      <vt:lpstr>Medical respiratory research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NOx emissions from moving (diesel) trains</dc:title>
  <dc:creator>Mark Peckham</dc:creator>
  <cp:lastModifiedBy>Svetlana Aleksandrova</cp:lastModifiedBy>
  <cp:revision>31</cp:revision>
  <dcterms:created xsi:type="dcterms:W3CDTF">2021-07-12T14:53:03Z</dcterms:created>
  <dcterms:modified xsi:type="dcterms:W3CDTF">2022-03-09T17:06:05Z</dcterms:modified>
</cp:coreProperties>
</file>